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3347864" y="260648"/>
            <a:ext cx="2736304" cy="1368152"/>
          </a:xfrm>
          <a:prstGeom prst="flowChartPunchedTape">
            <a:avLst/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Contexto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Petshop Ka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2517531"/>
            <a:ext cx="6667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7256" y="4437112"/>
            <a:ext cx="6667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437570" y="3393831"/>
            <a:ext cx="936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401390" y="5313412"/>
            <a:ext cx="12784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Fornecedor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551601" y="3601508"/>
            <a:ext cx="1656184" cy="889973"/>
          </a:xfrm>
          <a:prstGeom prst="roundRect">
            <a:avLst>
              <a:gd fmla="val 16667" name="adj"/>
            </a:avLst>
          </a:prstGeom>
          <a:solidFill>
            <a:srgbClr val="92CCD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Petshop Ka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3"/>
          <p:cNvCxnSpPr>
            <a:endCxn id="89" idx="1"/>
          </p:cNvCxnSpPr>
          <p:nvPr/>
        </p:nvCxnSpPr>
        <p:spPr>
          <a:xfrm>
            <a:off x="2373701" y="3578494"/>
            <a:ext cx="3177900" cy="4680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1" name="Google Shape;91;p13"/>
          <p:cNvSpPr/>
          <p:nvPr/>
        </p:nvSpPr>
        <p:spPr>
          <a:xfrm>
            <a:off x="2738500" y="2367465"/>
            <a:ext cx="2985627" cy="942154"/>
          </a:xfrm>
          <a:prstGeom prst="bracketPair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3"/>
          <p:cNvCxnSpPr>
            <a:stCxn id="89" idx="1"/>
            <a:endCxn id="86" idx="3"/>
          </p:cNvCxnSpPr>
          <p:nvPr/>
        </p:nvCxnSpPr>
        <p:spPr>
          <a:xfrm flipH="1">
            <a:off x="2233901" y="4046494"/>
            <a:ext cx="3317700" cy="828900"/>
          </a:xfrm>
          <a:prstGeom prst="curvedConnector3">
            <a:avLst>
              <a:gd fmla="val 49998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3" name="Google Shape;93;p13"/>
          <p:cNvSpPr/>
          <p:nvPr/>
        </p:nvSpPr>
        <p:spPr>
          <a:xfrm>
            <a:off x="2987824" y="5286700"/>
            <a:ext cx="2160240" cy="792087"/>
          </a:xfrm>
          <a:prstGeom prst="bracketPair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699791" y="2459797"/>
            <a:ext cx="30243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Agendar atendimento para o pet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Levar o pet para atendimento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Comprar produtos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3087363" y="5421133"/>
            <a:ext cx="20607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Receber pedidos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Entregar produtos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2915816" y="332656"/>
            <a:ext cx="3096344" cy="1080120"/>
          </a:xfrm>
          <a:prstGeom prst="flowChartPunchedTape">
            <a:avLst/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Agendar atendimento para o pet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755576" y="2708920"/>
            <a:ext cx="7776864" cy="1728192"/>
          </a:xfrm>
          <a:prstGeom prst="flowChartProcess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755576" y="4437112"/>
            <a:ext cx="7776864" cy="1728192"/>
          </a:xfrm>
          <a:prstGeom prst="flowChartProcess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55576" y="2708920"/>
            <a:ext cx="244827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Nós</a:t>
            </a: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Operacionais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755576" y="4437112"/>
            <a:ext cx="30243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Capacidades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Operacionais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473" y="3194308"/>
            <a:ext cx="6667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2843808" y="4016647"/>
            <a:ext cx="936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4845642" y="3194308"/>
            <a:ext cx="1526557" cy="876300"/>
          </a:xfrm>
          <a:prstGeom prst="roundRect">
            <a:avLst>
              <a:gd fmla="val 16667" name="adj"/>
            </a:avLst>
          </a:prstGeom>
          <a:solidFill>
            <a:srgbClr val="92CCD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4"/>
          <p:cNvCxnSpPr>
            <a:stCxn id="105" idx="0"/>
            <a:endCxn id="100" idx="2"/>
          </p:cNvCxnSpPr>
          <p:nvPr/>
        </p:nvCxnSpPr>
        <p:spPr>
          <a:xfrm rot="-5400000">
            <a:off x="2889148" y="1619608"/>
            <a:ext cx="1889400" cy="12600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9" name="Google Shape;109;p14"/>
          <p:cNvCxnSpPr>
            <a:stCxn id="107" idx="0"/>
            <a:endCxn id="100" idx="2"/>
          </p:cNvCxnSpPr>
          <p:nvPr/>
        </p:nvCxnSpPr>
        <p:spPr>
          <a:xfrm flipH="1" rot="5400000">
            <a:off x="4091821" y="1677208"/>
            <a:ext cx="1889400" cy="1144800"/>
          </a:xfrm>
          <a:prstGeom prst="curvedConnector3">
            <a:avLst>
              <a:gd fmla="val 50004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0" name="Google Shape;110;p14"/>
          <p:cNvSpPr/>
          <p:nvPr/>
        </p:nvSpPr>
        <p:spPr>
          <a:xfrm>
            <a:off x="4211960" y="4941168"/>
            <a:ext cx="3312368" cy="864096"/>
          </a:xfrm>
          <a:prstGeom prst="bracketPair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4355975" y="4914025"/>
            <a:ext cx="3024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Agendar atendimento para o pet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4"/>
          <p:cNvCxnSpPr>
            <a:endCxn id="111" idx="0"/>
          </p:cNvCxnSpPr>
          <p:nvPr/>
        </p:nvCxnSpPr>
        <p:spPr>
          <a:xfrm flipH="1" rot="-5400000">
            <a:off x="5267225" y="4313125"/>
            <a:ext cx="870600" cy="3312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2915816" y="332656"/>
            <a:ext cx="3096344" cy="1080120"/>
          </a:xfrm>
          <a:prstGeom prst="flowChartPunchedTape">
            <a:avLst/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Levar o pet para atendimento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55576" y="2708920"/>
            <a:ext cx="7776864" cy="1728192"/>
          </a:xfrm>
          <a:prstGeom prst="flowChartProcess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755576" y="4455461"/>
            <a:ext cx="7776864" cy="1728192"/>
          </a:xfrm>
          <a:prstGeom prst="flowChartProcess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755576" y="2708920"/>
            <a:ext cx="244827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Nós</a:t>
            </a: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Operacionais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755576" y="4437112"/>
            <a:ext cx="30243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Capacidades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Operacionais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473" y="3194308"/>
            <a:ext cx="6667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2843808" y="4016647"/>
            <a:ext cx="936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4273177" y="3194308"/>
            <a:ext cx="1450952" cy="876300"/>
          </a:xfrm>
          <a:prstGeom prst="roundRect">
            <a:avLst>
              <a:gd fmla="val 16667" name="adj"/>
            </a:avLst>
          </a:prstGeom>
          <a:solidFill>
            <a:srgbClr val="92CCD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5"/>
          <p:cNvCxnSpPr>
            <a:stCxn id="122" idx="0"/>
            <a:endCxn id="117" idx="2"/>
          </p:cNvCxnSpPr>
          <p:nvPr/>
        </p:nvCxnSpPr>
        <p:spPr>
          <a:xfrm rot="-5400000">
            <a:off x="2889148" y="1619608"/>
            <a:ext cx="1889400" cy="12600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6" name="Google Shape;126;p15"/>
          <p:cNvCxnSpPr>
            <a:stCxn id="124" idx="0"/>
            <a:endCxn id="117" idx="2"/>
          </p:cNvCxnSpPr>
          <p:nvPr/>
        </p:nvCxnSpPr>
        <p:spPr>
          <a:xfrm flipH="1" rot="5400000">
            <a:off x="3786653" y="1982308"/>
            <a:ext cx="1889400" cy="534600"/>
          </a:xfrm>
          <a:prstGeom prst="curvedConnector3">
            <a:avLst>
              <a:gd fmla="val 50004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7" name="Google Shape;127;p15"/>
          <p:cNvSpPr/>
          <p:nvPr/>
        </p:nvSpPr>
        <p:spPr>
          <a:xfrm>
            <a:off x="1043608" y="4941168"/>
            <a:ext cx="3420380" cy="864096"/>
          </a:xfrm>
          <a:prstGeom prst="bracketPair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6444209" y="3194308"/>
            <a:ext cx="1728192" cy="876300"/>
          </a:xfrm>
          <a:prstGeom prst="roundRect">
            <a:avLst>
              <a:gd fmla="val 16667" name="adj"/>
            </a:avLst>
          </a:prstGeom>
          <a:solidFill>
            <a:srgbClr val="92CCD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Atendimento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1133618" y="4941168"/>
            <a:ext cx="34203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Levar o pet para atendimento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4731321" y="5173161"/>
            <a:ext cx="37474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5"/>
          <p:cNvCxnSpPr>
            <a:stCxn id="124" idx="2"/>
            <a:endCxn id="129" idx="0"/>
          </p:cNvCxnSpPr>
          <p:nvPr/>
        </p:nvCxnSpPr>
        <p:spPr>
          <a:xfrm rot="5400000">
            <a:off x="3485903" y="3428458"/>
            <a:ext cx="870600" cy="2154900"/>
          </a:xfrm>
          <a:prstGeom prst="curvedConnector3">
            <a:avLst>
              <a:gd fmla="val 83417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2" name="Google Shape;132;p15"/>
          <p:cNvCxnSpPr>
            <a:stCxn id="117" idx="2"/>
            <a:endCxn id="128" idx="0"/>
          </p:cNvCxnSpPr>
          <p:nvPr/>
        </p:nvCxnSpPr>
        <p:spPr>
          <a:xfrm flipH="1" rot="-5400000">
            <a:off x="4941438" y="827314"/>
            <a:ext cx="1889400" cy="28443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3" name="Google Shape;133;p15"/>
          <p:cNvCxnSpPr>
            <a:stCxn id="128" idx="2"/>
            <a:endCxn id="129" idx="3"/>
          </p:cNvCxnSpPr>
          <p:nvPr/>
        </p:nvCxnSpPr>
        <p:spPr>
          <a:xfrm rot="5400000">
            <a:off x="5265005" y="3359608"/>
            <a:ext cx="1332300" cy="2754300"/>
          </a:xfrm>
          <a:prstGeom prst="curved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>
          <a:xfrm>
            <a:off x="2915816" y="332656"/>
            <a:ext cx="3096344" cy="1080120"/>
          </a:xfrm>
          <a:prstGeom prst="flowChartPunchedTape">
            <a:avLst/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Comprar produtos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755576" y="2708920"/>
            <a:ext cx="7776864" cy="1728192"/>
          </a:xfrm>
          <a:prstGeom prst="flowChartProcess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755576" y="4437112"/>
            <a:ext cx="7776864" cy="1728192"/>
          </a:xfrm>
          <a:prstGeom prst="flowChartProcess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755576" y="2708920"/>
            <a:ext cx="244827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Nós</a:t>
            </a: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Operacionais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755576" y="4437112"/>
            <a:ext cx="30243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Capacidades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Operacionais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473" y="3194308"/>
            <a:ext cx="6667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/>
        </p:nvSpPr>
        <p:spPr>
          <a:xfrm>
            <a:off x="2843808" y="4016647"/>
            <a:ext cx="936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4845642" y="3194308"/>
            <a:ext cx="1526557" cy="876300"/>
          </a:xfrm>
          <a:prstGeom prst="roundRect">
            <a:avLst>
              <a:gd fmla="val 16667" name="adj"/>
            </a:avLst>
          </a:prstGeom>
          <a:solidFill>
            <a:srgbClr val="92CCD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6"/>
          <p:cNvCxnSpPr>
            <a:stCxn id="143" idx="0"/>
            <a:endCxn id="138" idx="2"/>
          </p:cNvCxnSpPr>
          <p:nvPr/>
        </p:nvCxnSpPr>
        <p:spPr>
          <a:xfrm rot="-5400000">
            <a:off x="2889148" y="1619608"/>
            <a:ext cx="1889400" cy="12600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7" name="Google Shape;147;p16"/>
          <p:cNvCxnSpPr>
            <a:stCxn id="145" idx="0"/>
            <a:endCxn id="138" idx="2"/>
          </p:cNvCxnSpPr>
          <p:nvPr/>
        </p:nvCxnSpPr>
        <p:spPr>
          <a:xfrm flipH="1" rot="5400000">
            <a:off x="4091821" y="1677208"/>
            <a:ext cx="1889400" cy="1144800"/>
          </a:xfrm>
          <a:prstGeom prst="curvedConnector3">
            <a:avLst>
              <a:gd fmla="val 50004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8" name="Google Shape;148;p16"/>
          <p:cNvSpPr/>
          <p:nvPr/>
        </p:nvSpPr>
        <p:spPr>
          <a:xfrm>
            <a:off x="3635895" y="4922052"/>
            <a:ext cx="2736304" cy="864096"/>
          </a:xfrm>
          <a:prstGeom prst="bracketPair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3833918" y="5137805"/>
            <a:ext cx="24482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Comprar produtos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6"/>
          <p:cNvCxnSpPr>
            <a:stCxn id="145" idx="2"/>
            <a:endCxn id="149" idx="0"/>
          </p:cNvCxnSpPr>
          <p:nvPr/>
        </p:nvCxnSpPr>
        <p:spPr>
          <a:xfrm rot="5400000">
            <a:off x="4799971" y="4328758"/>
            <a:ext cx="1067100" cy="5508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/>
          <p:nvPr/>
        </p:nvSpPr>
        <p:spPr>
          <a:xfrm>
            <a:off x="2915816" y="332656"/>
            <a:ext cx="3096344" cy="1080120"/>
          </a:xfrm>
          <a:prstGeom prst="flowChartPunchedTape">
            <a:avLst/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Receber pedidos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755576" y="2708920"/>
            <a:ext cx="7776864" cy="1728192"/>
          </a:xfrm>
          <a:prstGeom prst="flowChartProcess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755576" y="4437112"/>
            <a:ext cx="7776864" cy="1728192"/>
          </a:xfrm>
          <a:prstGeom prst="flowChartProcess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755576" y="2708920"/>
            <a:ext cx="244827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Nós</a:t>
            </a: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Operacionais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755576" y="4437112"/>
            <a:ext cx="30243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Capacidades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Operacionais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473" y="3194308"/>
            <a:ext cx="6667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2627784" y="4029602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Fornecedor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4845642" y="3194308"/>
            <a:ext cx="1526557" cy="876300"/>
          </a:xfrm>
          <a:prstGeom prst="roundRect">
            <a:avLst>
              <a:gd fmla="val 16667" name="adj"/>
            </a:avLst>
          </a:prstGeom>
          <a:solidFill>
            <a:srgbClr val="92CCD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17"/>
          <p:cNvCxnSpPr>
            <a:stCxn id="160" idx="0"/>
            <a:endCxn id="155" idx="2"/>
          </p:cNvCxnSpPr>
          <p:nvPr/>
        </p:nvCxnSpPr>
        <p:spPr>
          <a:xfrm rot="-5400000">
            <a:off x="2889148" y="1619608"/>
            <a:ext cx="1889400" cy="12600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4" name="Google Shape;164;p17"/>
          <p:cNvCxnSpPr>
            <a:stCxn id="162" idx="0"/>
            <a:endCxn id="155" idx="2"/>
          </p:cNvCxnSpPr>
          <p:nvPr/>
        </p:nvCxnSpPr>
        <p:spPr>
          <a:xfrm flipH="1" rot="5400000">
            <a:off x="4091821" y="1677208"/>
            <a:ext cx="1889400" cy="1144800"/>
          </a:xfrm>
          <a:prstGeom prst="curvedConnector3">
            <a:avLst>
              <a:gd fmla="val 50004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5" name="Google Shape;165;p17"/>
          <p:cNvSpPr/>
          <p:nvPr/>
        </p:nvSpPr>
        <p:spPr>
          <a:xfrm>
            <a:off x="3635894" y="4922052"/>
            <a:ext cx="3168354" cy="864096"/>
          </a:xfrm>
          <a:prstGeom prst="bracketPair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3635894" y="5137805"/>
            <a:ext cx="31683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Receber Produtos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7"/>
          <p:cNvCxnSpPr>
            <a:stCxn id="162" idx="2"/>
            <a:endCxn id="166" idx="0"/>
          </p:cNvCxnSpPr>
          <p:nvPr/>
        </p:nvCxnSpPr>
        <p:spPr>
          <a:xfrm rot="5400000">
            <a:off x="4880971" y="4409758"/>
            <a:ext cx="1067100" cy="3888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2915816" y="332656"/>
            <a:ext cx="3096344" cy="1080120"/>
          </a:xfrm>
          <a:prstGeom prst="flowChartPunchedTape">
            <a:avLst/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Entregar produtos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755576" y="2708920"/>
            <a:ext cx="7776864" cy="1728192"/>
          </a:xfrm>
          <a:prstGeom prst="flowChartProcess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755576" y="4437112"/>
            <a:ext cx="7776864" cy="1728192"/>
          </a:xfrm>
          <a:prstGeom prst="flowChartProcess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755576" y="2708920"/>
            <a:ext cx="244827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Nós</a:t>
            </a: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Operacionais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755576" y="4437112"/>
            <a:ext cx="30243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Capacidades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Operacionais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473" y="3194308"/>
            <a:ext cx="6667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/>
        </p:nvSpPr>
        <p:spPr>
          <a:xfrm>
            <a:off x="2582429" y="4067780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Fornecedor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4845642" y="3194308"/>
            <a:ext cx="1526557" cy="876300"/>
          </a:xfrm>
          <a:prstGeom prst="roundRect">
            <a:avLst>
              <a:gd fmla="val 16667" name="adj"/>
            </a:avLst>
          </a:prstGeom>
          <a:solidFill>
            <a:srgbClr val="92CCD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18"/>
          <p:cNvCxnSpPr>
            <a:stCxn id="177" idx="0"/>
            <a:endCxn id="172" idx="2"/>
          </p:cNvCxnSpPr>
          <p:nvPr/>
        </p:nvCxnSpPr>
        <p:spPr>
          <a:xfrm rot="-5400000">
            <a:off x="2889148" y="1619608"/>
            <a:ext cx="1889400" cy="12600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1" name="Google Shape;181;p18"/>
          <p:cNvCxnSpPr>
            <a:stCxn id="179" idx="0"/>
            <a:endCxn id="172" idx="2"/>
          </p:cNvCxnSpPr>
          <p:nvPr/>
        </p:nvCxnSpPr>
        <p:spPr>
          <a:xfrm flipH="1" rot="5400000">
            <a:off x="4091821" y="1677208"/>
            <a:ext cx="1889400" cy="1144800"/>
          </a:xfrm>
          <a:prstGeom prst="curvedConnector3">
            <a:avLst>
              <a:gd fmla="val 50004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2" name="Google Shape;182;p18"/>
          <p:cNvSpPr/>
          <p:nvPr/>
        </p:nvSpPr>
        <p:spPr>
          <a:xfrm>
            <a:off x="3635895" y="4922052"/>
            <a:ext cx="2736304" cy="864096"/>
          </a:xfrm>
          <a:prstGeom prst="bracketPair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3659302" y="5030934"/>
            <a:ext cx="275430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Entregar produtos</a:t>
            </a:r>
            <a:endParaRPr/>
          </a:p>
        </p:txBody>
      </p:sp>
      <p:cxnSp>
        <p:nvCxnSpPr>
          <p:cNvPr id="184" name="Google Shape;184;p18"/>
          <p:cNvCxnSpPr>
            <a:stCxn id="179" idx="2"/>
            <a:endCxn id="183" idx="0"/>
          </p:cNvCxnSpPr>
          <p:nvPr/>
        </p:nvCxnSpPr>
        <p:spPr>
          <a:xfrm rot="5400000">
            <a:off x="4842571" y="4264558"/>
            <a:ext cx="960300" cy="5724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