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2411225" y="490341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0"/>
            <a:ext cx="10863192" cy="2733109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sz="2400" dirty="0">
                <a:cs typeface="Segoe UI Light" panose="020B0502040204020203" pitchFamily="34" charset="0"/>
              </a:rPr>
              <a:t>Data </a:t>
            </a:r>
            <a:r>
              <a:rPr lang="en-US" sz="2400" dirty="0" err="1">
                <a:cs typeface="Segoe UI Light" panose="020B0502040204020203" pitchFamily="34" charset="0"/>
              </a:rPr>
              <a:t>Visualisation</a:t>
            </a:r>
            <a:r>
              <a:rPr lang="en-US" sz="2400" dirty="0">
                <a:cs typeface="Segoe UI Light" panose="020B0502040204020203" pitchFamily="34" charset="0"/>
              </a:rPr>
              <a:t> Project 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 dirty="0">
                <a:cs typeface="Segoe UI Light" panose="020B0502040204020203" pitchFamily="34" charset="0"/>
              </a:rPr>
              <a:t>Student Name: Bruna Minhos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>
                <a:cs typeface="Segoe UI Light" panose="020B0502040204020203" pitchFamily="34" charset="0"/>
              </a:rPr>
              <a:t>Student ID: </a:t>
            </a:r>
            <a:r>
              <a:rPr lang="en-US" sz="2400" dirty="0">
                <a:cs typeface="Segoe UI Light" panose="020B0502040204020203" pitchFamily="34" charset="0"/>
              </a:rPr>
              <a:t>K00278559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CDFB-9C7A-73FF-66E6-6A9A41FBB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236540"/>
            <a:ext cx="9438640" cy="477837"/>
          </a:xfrm>
        </p:spPr>
        <p:txBody>
          <a:bodyPr>
            <a:normAutofit/>
          </a:bodyPr>
          <a:lstStyle/>
          <a:p>
            <a:r>
              <a:rPr lang="en-IE" sz="2800" b="1" dirty="0"/>
              <a:t>Average of GDP and Average of Life Expectancy By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2855E-233D-46C7-7B68-E43F5470B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991DE84-51FC-F8AF-F6B7-DC4A02266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603178"/>
                  </p:ext>
                </p:extLst>
              </p:nvPr>
            </p:nvGraphicFramePr>
            <p:xfrm>
              <a:off x="274320" y="1076960"/>
              <a:ext cx="11541760" cy="50666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991DE84-51FC-F8AF-F6B7-DC4A02266C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0" y="1076960"/>
                <a:ext cx="11541760" cy="50666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37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929-270F-48F7-992B-B0BD3C844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20" y="157163"/>
            <a:ext cx="9042400" cy="726757"/>
          </a:xfrm>
        </p:spPr>
        <p:txBody>
          <a:bodyPr>
            <a:normAutofit/>
          </a:bodyPr>
          <a:lstStyle/>
          <a:p>
            <a:r>
              <a:rPr lang="en-IE" sz="2400" b="1" dirty="0"/>
              <a:t>Average of GDP and Average of Life Expect by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28E5-BF58-861C-606B-5498410C5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C37200A-3A44-71D8-51CC-7E5FBC1B2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8478709"/>
                  </p:ext>
                </p:extLst>
              </p:nvPr>
            </p:nvGraphicFramePr>
            <p:xfrm>
              <a:off x="528320" y="1056640"/>
              <a:ext cx="11206480" cy="54762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5C37200A-3A44-71D8-51CC-7E5FBC1B21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320" y="1056640"/>
                <a:ext cx="11206480" cy="54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7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35CF-F472-E7AA-A153-53386DB1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/>
          </a:bodyPr>
          <a:lstStyle/>
          <a:p>
            <a:pPr algn="ctr"/>
            <a:r>
              <a:rPr lang="en-IE" sz="3200" b="1" dirty="0"/>
              <a:t>Average of Life Expect by GDP and Year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0032DDE-1736-FB5D-72CD-FE40E7A536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0941719"/>
                  </p:ext>
                </p:extLst>
              </p:nvPr>
            </p:nvGraphicFramePr>
            <p:xfrm>
              <a:off x="386080" y="924560"/>
              <a:ext cx="10967720" cy="52524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10032DDE-1736-FB5D-72CD-FE40E7A536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080" y="924560"/>
                <a:ext cx="10967720" cy="52524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439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17E7EA42-A790-4B26-99D2-0FCC9F28A465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61bfae99-0638-40ac-9c3a-465c4059f96e&quot;"/>
    <we:property name="reportUrl" value="&quot;/groups/me/reports/744d21cb-46d6-4323-8f8d-206a42bdac54/ReportSection?bookmarkGuid=0a2bda8f-81ab-4281-ae64-6ced67b5f1db&amp;bookmarkUsage=1&amp;ctid=61bfae99-0638-40ac-9c3a-465c4059f96e&amp;fromEntryPoint=export&quot;"/>
    <we:property name="reportName" value="&quot;Life Expectancy&quot;"/>
    <we:property name="reportState" value="&quot;CONNECTED&quot;"/>
    <we:property name="embedUrl" value="&quot;/reportEmbed?reportId=744d21cb-46d6-4323-8f8d-206a42bdac54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Page 1&quot;"/>
    <we:property name="datasetId" value="&quot;ce54c8a2-030c-4151-9d66-5b65946b4141&quot;"/>
    <we:property name="backgroundColor" value="&quot;rgb(255,255,255)&quot;"/>
    <we:property name="bookmark" value="&quot;H4sIAAAAAAAAA9VVUWvbQAz+K+WezbAdOzR569JkDMIIzchWRhmqrTjXXu7M+ZzVC/7v08lJ03ZZVwYd24vxSTrp06fP8lbksioVNB9gjWIo3hpzuwZ7exKJQOjHtihcng4w6ccJxP3TNImTLKUoUzppdCWGW+HAFugWsqpB+YRk/CJizKM0StIwSnuQxD3AQSKuAgFKzaDwMUtQFQaiRFsZDUp+xy4FuZytsQ0E3pXKWPCF5g4c+mIbCqczAYze9AgHZE5ucI6Z66wXWBrr9udALKVydMVfvW7Gd6UlcNt9jxN2RglEgzgluH3IB2mGg3hAN11T+pgRFS6MlRmo+3Q+22IPJA7ExJo1593x6SPH2knX0GEql3hClQkS6Kw5OQcH5P/I6cOWOPm0Qot8f2R0LrtOtuI9Pz1mrKqObA5R9fqJx5/mprYZXuDycGAkLRE5s4ZoZjSXCJZsVHUBquZZUdKppK6oQd+XN1NgHIbhlCN/5Y9S9l+19Oim9QDOi2A+z9Fx5IFYmW8jizSWXAwjLl114+YpPxaAVwyriph1IPVOCkfVSfbjajmqhNdud2Rq7WzzU8dhG9wjOss3dJ+sT+GcFYXFAvYUjF8Zq4/5ihzDrkmtd/RHz8H/u4T6FVJX/wWf785nv+eRhS91oXZ786D1brWIKgNHah6twDq/sa9vqKbXdrtfm1Ty5sGns5tH8/I984eKpu3zmYv8C7z6/dV664EgsUb6pfkXU7uqhAxnoLsNXXbZJHIcqQR07ufB7/xjOLIr/f9McBUu9gO69FtbfwcAAA==&quot;"/>
    <we:property name="initialStateBookmark" value="&quot;H4sIAAAAAAAAA9VVbW/aQAz+K+g+RxPhZRJ8YxSmqbRFMLFNU1WZxIRrj7vocmHNUP577UsoXcc6NKnT9iXK2T778eMnzk7EMksVFJewQdEX74y524C9a4QiELq2XV2dXwxm5zeXg4sRmU3qpNGZ6O+EA5ugW8gsB8UZyPj1OhCg1BQSPq1AZRiIFG1mNCj5HatgcjmbYxkIvE+VscAp5w4cctothdOZaodv2lQRIie3OMfIVdYZpsa6/TkQK6kcXeGry2J0n1qCsdvDH3tn2IGw1+qG3fAtxL1uhL1Wj266IuWYIRVOjJURqMd0nG2xB9IKxNiajc9bU8WRI+2kK+gwkStsUGWCBDoqGmfggPwfffpmSZx8WqNFf39odCyrTnbig38yZsyyilYfovLNMw+f5ia3Ec5wdTh4JCURObWGaPZoviBYslHVBajcT4WSTiR1RQ1yX2ymwFaz2Zz4yF/5w673X5f0qKb1BM5JMF/m6DjyQKzNt6FFGkss+qEvnVXj9lP+UQCsGK8qYtaB1LUUWhjTuDtd6qENnVYbsNdh+3G1HFXCa7c7NLl2tvip42YZPCIaxFu6T9bncAZJYjGBPQWjV8bKMTfoY7xrnOua/vAl+H+XUF4hefZf8Pn+bPp7Hr3wpU5UvTcPWq9Wi8gicKTm4Rqs4928vKWarO1yvzap5O2TT6eeR3H6nvlDRdP2+eyL/Au88v4q2XogSGyQfl78YnKXpRDhFHS1odMqm0QfRyoBHfM8/Lv/MRzZlfw/E74GDUguFZ4YX4N7AKMnPf2KBwAA&quot;"/>
    <we:property name="isFiltersActionButtonVisible" value="true"/>
    <we:property name="reportEmbeddedTime" value="&quot;2022-12-08T01:09:15.200Z&quot;"/>
    <we:property name="creatorUserId" value="&quot;1003200226F58117&quot;"/>
    <we:property name="creatorSessionId" value="&quot;03089a35-96ad-4b22-9ade-a874d09754aa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06AAB3E-E362-41FF-A0C7-453155F921C7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61bfae99-0638-40ac-9c3a-465c4059f96e&quot;"/>
    <we:property name="reportUrl" value="&quot;/groups/me/reports/744d21cb-46d6-4323-8f8d-206a42bdac54/ReportSection38aba701b366025357be?bookmarkGuid=fcd2e0eb-d74e-460e-b238-e1808f215bd2&amp;bookmarkUsage=1&amp;ctid=61bfae99-0638-40ac-9c3a-465c4059f96e&amp;fromEntryPoint=export&quot;"/>
    <we:property name="reportName" value="&quot;Life Expectancy&quot;"/>
    <we:property name="reportState" value="&quot;CONNECTED&quot;"/>
    <we:property name="embedUrl" value="&quot;/reportEmbed?reportId=744d21cb-46d6-4323-8f8d-206a42bdac54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38aba701b366025357be&quot;"/>
    <we:property name="pageDisplayName" value="&quot;Page 2&quot;"/>
    <we:property name="datasetId" value="&quot;ce54c8a2-030c-4151-9d66-5b65946b4141&quot;"/>
    <we:property name="backgroundColor" value="&quot;rgb(255,255,255)&quot;"/>
    <we:property name="bookmark" value="&quot;H4sIAAAAAAAAA9VVUWvbMBD+K0HPZthO7NR969JkDMIIzcg2Rhln++KoVSQjy1m94P/ek+w0XZetZVDYXozv7vPdd6dP5z3LeVUKaD7AFtk5e6vU7Rb07SBgHpM/+4L1ME/H2Tr2z8I0iZNwHCeEUqXhSlbsfM8M6ALNilc1CJuQnF+vPQZCLKCw1hpEhR4rUVdKguA/sANTyOgaW4/hXSmUBptyacCgTbsjONlEJXgzpIqQGb7DJWam815hqbTp7eEZpDD2g3QYx34YDaNxivTNmgtDaWy6tJnelZqo7Q8dzlwwGEGQhFEQBTHkSZRhEtr+TFNazITIFErzDMRDOpttdSAXemym1dbl7adpkVNpuGnImPM1Dqgy0QSZNYNLMEDxjy6939KcPm1Qo/t+omTOu+727L17Ws5YVd2oHUTU2ycRay1VrTO8wvXRcExaGu5CKxq9Y/MFQZOPqq5A1O6kKOmcU1fUoO3LugkY+r4/d8jfxYPIxa9benQn+IjOi2j+eUanmXtso75PNNKx5Ow8cKWrTgLulJ8XhVWWUx9N2wCXvTyS0TjzwxTiUQKjyM+TPHHY0wo6qY7XHsFE1dLo5pcp+K33wOgi39H35H1K56IoNBZwUNf0lblazDd0GBea1bK/t8H/QP/d5eJ52k57XBaiX2dHaXW3m1UZGBLPZAPa2JWZ3lBNK6X2sM2o5M0j9fZ6al5+1f9SQLQAPrsi/8Jc7Qpprfc4ILZF+qfYF1WbqoQMFyC7JVl22Tg6HKkEZG7Pw7273XxiXdnfDHNVXLF7L5Xs/AAHAAA=&quot;"/>
    <we:property name="initialStateBookmark" value="&quot;H4sIAAAAAAAAA9VVUW/aQAz+K+ieoykJBBbeGIVpKm0RndimqaqcxIRrj1x0ubCmKP99vksoVcdWNKnS9hLF9nf2d/YXZ8cSXuQCqkvYIBuyD1Leb0DddzzmsKz1XV2dX4wW57eXo4sJuWWuucwKNtwxDSpFveRFCcJkIOf3G4eBEHNIjbUCUaDDclSFzEDwR2zAFNKqxNph+JALqcCkvNag0aTdEpxsqu2961JFiDXf4jXGuvEuMJdKt3b3PUQwcL2o2++7ftANBhHSmRUXmtKYdFE1ecgVUdvtrzS1Qa8HXugHXuD1IQmDGEM/pJO6yg1mTGRSqXgM4imdybbck/MdNlVyY/O27TPISaa5rsiY8RV2qDLRhCyuOmeggeKfbXq3pj59WaNCe34ss4Q3t9uxT/ZpOGNRNK22EFFuXkSMdS1LFeMCVwfDMqmpuXMlqfWWzTcERT6qugRR2klR0hmnW9EFzb2Mm4C+67ozi/xd3Ats/KamRzPBZ3ROovnnHh1n7rC1/DFWSGNJ2NCzpYtGAnbKr4vCKMuqj7qtgWetPMLeIHb9CPq9EHqBm4RJaLHHFXRUHW/dgrEsM62qX7rg1s4To1GypfPkfUlnlKYKU9ira/LGXA3mFi3GhqZl1n633v9A/+PZ/HXaVns8S0W7zg7Sar5uVsSgSTzjNShtVmZ0RzWNlOr9NqOSd8/U2+qpOv1T/0sB0QL4aov8C301K6Q23kOD2Abpn2JeZKmLHGKcQ9YsybzJxtHiSCWQJWYe9t3u5iPryvxmmK1BA+KRwBPxLbmf4AGUsCEHAAA=&quot;"/>
    <we:property name="isFiltersActionButtonVisible" value="true"/>
    <we:property name="reportEmbeddedTime" value="&quot;2022-12-08T01:10:13.536Z&quot;"/>
    <we:property name="creatorUserId" value="&quot;1003200226F58117&quot;"/>
    <we:property name="creatorSessionId" value="&quot;4582c56a-d315-48ac-8ecf-87a5ba51e6b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059E711-3A6D-4793-9120-FD6FF2D9A687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61bfae99-0638-40ac-9c3a-465c4059f96e&quot;"/>
    <we:property name="reportUrl" value="&quot;/groups/me/reports/744d21cb-46d6-4323-8f8d-206a42bdac54/ReportSection3cde89d46a15089731b5?bookmarkGuid=9c906eb9-8cb7-461b-a358-15465f98d312&amp;bookmarkUsage=1&amp;ctid=61bfae99-0638-40ac-9c3a-465c4059f96e&amp;fromEntryPoint=export&quot;"/>
    <we:property name="reportName" value="&quot;Life Expectancy&quot;"/>
    <we:property name="reportState" value="&quot;CONNECTED&quot;"/>
    <we:property name="embedUrl" value="&quot;/reportEmbed?reportId=744d21cb-46d6-4323-8f8d-206a42bdac54&amp;config=eyJjbHVzdGVyVXJsIjoiaHR0cHM6Ly9XQUJJLU5PUlRILUVVUk9QRS1D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3cde89d46a15089731b5&quot;"/>
    <we:property name="pageDisplayName" value="&quot;Page 3&quot;"/>
    <we:property name="datasetId" value="&quot;ce54c8a2-030c-4151-9d66-5b65946b4141&quot;"/>
    <we:property name="backgroundColor" value="&quot;rgb(255,255,255)&quot;"/>
    <we:property name="bookmark" value="&quot;H4sIAAAAAAAAA+VYbW/bNhD+KwE/GwNJiZKYb62TDAOCIWiGDMUQDCfy5KiVJYGisnqB//uOlL2kqd2mBfK2fRFE8nR87rm7h5JumK2HvoHVr7BEdsjedt3HJbiPB4LNWPv5XJZIMAmqNIXU2lSqHCRZdb2vu3ZghzfMg1ugv6iHEZrgkCb/uJwxaJozWIRRBc2AM9ajG7oWmvpvnIxpybsR1zOGn/qmcxBcnnvwGNxekzmNCYr4KaEdwfj6Gs/R+Gn2Hfad85txYiwW2qYZCMULnSeiVPRMVTee3AR35er4U+8I2s02wpO4KFIQWiqhRAZWK4NaanrSr/pgMycwi87VBpp/3QVvF1twcsZOXLeMfjdsBsvj1td+RYPTusID2plgQmtWB0fggdZ/i+75mnj6/QodxufnXWvrKbob9ku8Bsw4DBPV0aQZl/dWwui8G53Bd1jdDiKSNZF75jqiPqJ5j+Bojna9gGaMmSKnpzVFRQGGuMI0GUrO+Wm03LcuVFy/XNNlyuAdOA+C+XWOdiOfsavur7lDSotlhyJuPUwlELP87aIgowdURS4EFELlpS6NwDJXqcz3VcVjh/7z0dmeyK9jG1HZeKjbTUSVzkElUqEolMxthmUh9we9CeiNvabtyfH9aN4sFg4XsC3K40cONdj8idEmLp2M7abd+X0G+JT7ul00GzmJohHvpu5iphkHihntBHR+Bc4H6So/kP/AxDo41boCbSuUGSihywyp9P+nhC2h/5KfCpLKqpRrm2WoU9Qa9AO7iOdUi9aWBc80tzlXaZHedtFeDh+fps9baXYPtgRrUYkky0g3EpEqw8WzwN7V+fwLuFhxnVai1Kik1HSWFXn6XFoVTu9x2M3xq2kdsZPzp0//zjPvLpanze28G1vvVjsQfb+wbF/nyP2HO8f3JqDVw991fqCfLqOs5XmOMklswXNeAkehjHg1sr8Vhq/K/Wtqucc53mngLLq3Uz0d1W778UBv7ccvLn+hMGdMZYLOWK6NKQ3PM1PyPPlmXb4UIXgWmdx7Sv6nq/+FSOptLUyyanWpVVGJLElznUoDVsKrkdWn//yInN3OsCW6Rfz70Y1+6MHgGbTTz4F+glljtCOQ0NoAJN7HfxI7PtPD7xUWdwnZWf8DAVcbFPgRAAA=&quot;"/>
    <we:property name="initialStateBookmark" value="&quot;H4sIAAAAAAAAA+VYbW/bNhD+KwE/GwMpiZKYb6njDEPTNkiGDMMQFCfy5KiVJYGisnqB//uOlL1kqd16A/K2fRFE8nR87rm7h5Juman6roble1ggO2Rv2vbzAuznA8EmrFnPffjw9t3R+duP74/ezWi67VzVNj07vGUO7BzdZdUPUHsPNPnb1YRBXZ/B3I9KqHucsA5t3zZQV3/gaExLzg64mjD80tWtBe/ywoFD7/aGzGlMe4sfYtoRtKtu8AK1G2fPsWutW49jbTBXJklBSJ6rLBaFpGfKqnbkxrsrlrMvnSVot5uQTsKiSECoSAopUjBKalSRoifdsvM2UwIzb22lof7Lnfd2uQEXTdiJbRfB75o+bzlrXOWWNDitSjygnQkmNHp5cAwOaP3n4J6viKdfrtFieH7aNqYao7tlP4Wrx4x9P1IdTOph8WDFjy7awWo8x/JuEJCsiNwz2xL1Ac2vCJbmaNdLqIeQKXJ6WlFUFKCPy0+TYcQ5Pw2Wu9aFDOtXK7qMGbwHZy+Y3+ZoO/IJu25/n1qktBh2KMLW/VgCIcvfLwoy2qMqMiEgFzIrVKEFFplMomxXVTx26D8en+2I/Ca0EZWNg6pZR1SqDGQcSRS5jDKTYpFHu4NeB3Rkbmh7cvwwmqP53OIcNkU5e+RQvc1HDDZh6WRo1u3OHzLAx9xXzbxey0kQjXA3dhfT9dBTzGhGoNNrsM5LV/GJ/HsmVt6pUiUoU2KUghSqSJFK/39K2AK6r/kpIS6NTLgyaYoqQaVA7dlFPKNaNKbIeaq4ybhM8uSui3Zy+Pg0/b2VJg9gR2AMShGnKelGLBKpuXgW2Ns6n38FF0uuklIUCmUUKTrL8ix5Lq3yp/fQb+f41bSO2Mr506d/65l3H8vT5nbaDo2zyy2I/rmwbF7nyP2ne8f3OqDl/u86/6KfroKsZVmGURybnGe8AI5CavFqZH8jDN+U+9fUco9zvNPAGrRvxno6ruzm44He2mcvLn++MCdMpoLOWK60LjTPUl3wLP5uXb4UIXgWmdx5Sv6nq/+FSOpdLYyyalShZF6KNE4ylUQaTASvRlaf/vMjcHY3wxZo5+HvRzu4vgONZ9CMPwe6EWaFwY5AQmM8kHAf/kls+Uz3v1dY2IOQVUWNe9qP2Vz9CSpcEioZEgAA&quot;"/>
    <we:property name="isFiltersActionButtonVisible" value="true"/>
    <we:property name="reportEmbeddedTime" value="&quot;2022-12-08T01:11:19.691Z&quot;"/>
    <we:property name="creatorUserId" value="&quot;1003200226F58117&quot;"/>
    <we:property name="creatorSessionId" value="&quot;1e2e3e6c-0637-478a-be7b-602cc7bea18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Data Visualisation Project  Student Name: Bruna Minhos Student ID: K00278559</vt:lpstr>
      <vt:lpstr>Average of GDP and Average of Life Expectancy By Country</vt:lpstr>
      <vt:lpstr>Average of GDP and Average of Life Expect by Country</vt:lpstr>
      <vt:lpstr>Average of Life Expect by GDP and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Bruna</cp:lastModifiedBy>
  <cp:revision>3</cp:revision>
  <dcterms:created xsi:type="dcterms:W3CDTF">2018-06-07T21:39:02Z</dcterms:created>
  <dcterms:modified xsi:type="dcterms:W3CDTF">2022-12-08T01:20:54Z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