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8CD"/>
    <a:srgbClr val="0C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60" d="100"/>
          <a:sy n="60" d="100"/>
        </p:scale>
        <p:origin x="816" y="-2094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80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6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1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66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42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4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57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AFE66-92B4-486F-A48C-93750B8C7028}" type="datetimeFigureOut">
              <a:rPr lang="pt-BR" smtClean="0"/>
              <a:t>29/12/2024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D42DA-63A0-41DF-A06C-640DE82D26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434AA32-F0B8-35A5-6036-A81AA7C6AB8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C15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3BD736-0B3D-28CC-D340-E800A70E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0838"/>
            <a:ext cx="9601199" cy="2106020"/>
          </a:xfrm>
        </p:spPr>
        <p:txBody>
          <a:bodyPr>
            <a:prstTxWarp prst="textArchUp">
              <a:avLst/>
            </a:prstTxWarp>
            <a:noAutofit/>
          </a:bodyPr>
          <a:lstStyle/>
          <a:p>
            <a:r>
              <a:rPr lang="pt-BR" sz="9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Agentes do Amanhã: </a:t>
            </a:r>
            <a:br>
              <a:rPr lang="pt-BR" sz="88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</a:br>
            <a:r>
              <a:rPr lang="pt-BR" sz="6600" b="1" i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Sua Jornada no </a:t>
            </a:r>
            <a:r>
              <a:rPr lang="pt-BR" sz="6600" b="1" i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gency FB" panose="020B0503020202020204" pitchFamily="34" charset="0"/>
              </a:rPr>
              <a:t>Copilot</a:t>
            </a:r>
            <a:endParaRPr lang="pt-BR" sz="6600" b="1" i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Imagem 4" descr="Uma imagem contendo água, homem, ar&#10;&#10;Descrição gerada automaticamente">
            <a:extLst>
              <a:ext uri="{FF2B5EF4-FFF2-40B4-BE49-F238E27FC236}">
                <a16:creationId xmlns:a16="http://schemas.microsoft.com/office/drawing/2014/main" id="{BA3C5F7C-7C7F-29BF-1954-A0D7BE41A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3654"/>
            <a:ext cx="9073662" cy="810470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D77729-DDC8-2728-324D-09DC6ECCB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3" y="11291643"/>
            <a:ext cx="1562168" cy="119343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D86AA5-53C3-D389-6AC2-CA00882301AE}"/>
              </a:ext>
            </a:extLst>
          </p:cNvPr>
          <p:cNvSpPr txBox="1"/>
          <p:nvPr/>
        </p:nvSpPr>
        <p:spPr>
          <a:xfrm>
            <a:off x="2237744" y="11732820"/>
            <a:ext cx="5009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highlight>
                  <a:srgbClr val="008080"/>
                </a:highlight>
              </a:rPr>
              <a:t>Bruna Damasceno</a:t>
            </a:r>
          </a:p>
        </p:txBody>
      </p:sp>
    </p:spTree>
    <p:extLst>
      <p:ext uri="{BB962C8B-B14F-4D97-AF65-F5344CB8AC3E}">
        <p14:creationId xmlns:p14="http://schemas.microsoft.com/office/powerpoint/2010/main" val="105728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AF202-DEBD-49ED-CCE2-00EA891B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4723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6DA78-DD71-1DF2-ED20-C4115E6C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Os agentes de IA estão revolucionando a maneira como interagimos com a tecnologia. No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Copilot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Studio, você encontra ferramentas poderosas para criar soluções inteligentes que automatizam tarefas, respondem a perguntas e melhoram processos. Este ebook é o seu ponto de partida para entender como criar e aproveitar ao máximo os agentes de IA, seja para resolver problemas simples ou transformar fluxos de trabalho mais complexos.</a:t>
            </a:r>
          </a:p>
          <a:p>
            <a:pPr marL="0" indent="0">
              <a:buNone/>
            </a:pP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Prepare-se para explorar funções, exemplos práticos e dicas que tornarão seus agentes ainda mais eficientes e inovadores.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78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419BFB-D136-E8B5-4A34-727C3BA08F60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C15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516099-2663-8CC5-7F8D-ED06E7E5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" y="6400800"/>
            <a:ext cx="8281035" cy="2474384"/>
          </a:xfrm>
        </p:spPr>
        <p:txBody>
          <a:bodyPr>
            <a:normAutofit/>
          </a:bodyPr>
          <a:lstStyle/>
          <a:p>
            <a:pPr algn="ctr"/>
            <a:r>
              <a:rPr lang="pt-BR" sz="11600" dirty="0">
                <a:latin typeface="Impact" panose="020B0806030902050204" pitchFamily="34" charset="0"/>
              </a:rPr>
              <a:t>AGENTS</a:t>
            </a:r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BB9CF54-C0DF-BA1D-30FD-45F5BF1A01CD}"/>
              </a:ext>
            </a:extLst>
          </p:cNvPr>
          <p:cNvSpPr txBox="1">
            <a:spLocks/>
          </p:cNvSpPr>
          <p:nvPr/>
        </p:nvSpPr>
        <p:spPr>
          <a:xfrm>
            <a:off x="1140966" y="2738001"/>
            <a:ext cx="7124518" cy="31300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700" dirty="0">
                <a:ln>
                  <a:solidFill>
                    <a:srgbClr val="2198CD"/>
                  </a:solidFill>
                </a:ln>
                <a:noFill/>
                <a:latin typeface="Impact" panose="020B0806030902050204" pitchFamily="34" charset="0"/>
              </a:rPr>
              <a:t>01</a:t>
            </a:r>
            <a:r>
              <a:rPr lang="pt-BR" sz="9600" dirty="0">
                <a:ln>
                  <a:solidFill>
                    <a:srgbClr val="2198CD"/>
                  </a:solidFill>
                </a:ln>
                <a:latin typeface="Impact" panose="020B0806030902050204" pitchFamily="34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95D299-78AF-061B-8EAF-1174005B828C}"/>
              </a:ext>
            </a:extLst>
          </p:cNvPr>
          <p:cNvSpPr/>
          <p:nvPr/>
        </p:nvSpPr>
        <p:spPr>
          <a:xfrm>
            <a:off x="597876" y="8606064"/>
            <a:ext cx="8405446" cy="45719"/>
          </a:xfrm>
          <a:prstGeom prst="rect">
            <a:avLst/>
          </a:prstGeom>
          <a:gradFill flip="none" rotWithShape="1">
            <a:gsLst>
              <a:gs pos="0">
                <a:srgbClr val="0C151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198CD"/>
              </a:gs>
            </a:gsLst>
            <a:lin ang="108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91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CA81B-0736-9C19-6112-2994D13A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10" y="274808"/>
            <a:ext cx="8281035" cy="2474384"/>
          </a:xfrm>
        </p:spPr>
        <p:txBody>
          <a:bodyPr/>
          <a:lstStyle/>
          <a:p>
            <a:pPr algn="ctr"/>
            <a:r>
              <a:rPr lang="pt-BR" dirty="0" err="1"/>
              <a:t>Agents</a:t>
            </a:r>
            <a:r>
              <a:rPr lang="pt-BR" dirty="0"/>
              <a:t> de IA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A3F9C31-D2ED-8B5C-CDDA-952E0755E368}"/>
              </a:ext>
            </a:extLst>
          </p:cNvPr>
          <p:cNvSpPr/>
          <p:nvPr/>
        </p:nvSpPr>
        <p:spPr>
          <a:xfrm flipV="1">
            <a:off x="581610" y="0"/>
            <a:ext cx="180000" cy="1512000"/>
          </a:xfrm>
          <a:prstGeom prst="rect">
            <a:avLst/>
          </a:prstGeom>
          <a:gradFill flip="none" rotWithShape="1">
            <a:gsLst>
              <a:gs pos="0">
                <a:srgbClr val="0C151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2198CD"/>
              </a:gs>
            </a:gsLst>
            <a:lin ang="108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8660148-A950-EDCC-CBD5-762C448B69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0400" y="3408363"/>
            <a:ext cx="8280400" cy="375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Agentes de IA são sistemas inteligentes projetados para interagir com usuários ou processos, entendendo comandos, interpretando dados e executando ações automaticamente. Eles podem ser usados para resolver problemas, automatizar fluxos de trabalho e melhorar a eficiência em diversos contextos. No </a:t>
            </a:r>
            <a:r>
              <a:rPr lang="pt-BR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Copilot</a:t>
            </a:r>
            <a:r>
              <a:rPr lang="pt-BR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Studio, os agentes são personalizáveis e capazes de operar em múltiplos canais, oferecendo soluções precisas e adaptáveis.</a:t>
            </a:r>
            <a:r>
              <a:rPr lang="pt-BR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pt-BR" sz="28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B45E7B-9F25-FD37-6435-73A23006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0" y="7824332"/>
            <a:ext cx="9111916" cy="3863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936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</TotalTime>
  <Words>175</Words>
  <Application>Microsoft Office PowerPoint</Application>
  <PresentationFormat>Papel A3 (297 x 420 mm)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Agency FB</vt:lpstr>
      <vt:lpstr>Aptos</vt:lpstr>
      <vt:lpstr>Aptos Display</vt:lpstr>
      <vt:lpstr>Arial</vt:lpstr>
      <vt:lpstr>Calibri Light</vt:lpstr>
      <vt:lpstr>Impact</vt:lpstr>
      <vt:lpstr>Tema do Office</vt:lpstr>
      <vt:lpstr>Agentes do Amanhã:  Sua Jornada no Copilot</vt:lpstr>
      <vt:lpstr>Introdução</vt:lpstr>
      <vt:lpstr>AGENTS</vt:lpstr>
      <vt:lpstr>Agents de 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Bruna Mycaela Rodrigues Damasceno</dc:creator>
  <cp:lastModifiedBy>Bruna Mycaela Rodrigues Damasceno</cp:lastModifiedBy>
  <cp:revision>4</cp:revision>
  <dcterms:created xsi:type="dcterms:W3CDTF">2024-12-29T15:39:50Z</dcterms:created>
  <dcterms:modified xsi:type="dcterms:W3CDTF">2024-12-30T16:32:59Z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7eec11-0851-47c6-af2c-96c968011241_Enabled">
    <vt:lpwstr>true</vt:lpwstr>
  </property>
  <property fmtid="{D5CDD505-2E9C-101B-9397-08002B2CF9AE}" pid="3" name="MSIP_Label_df7eec11-0851-47c6-af2c-96c968011241_SetDate">
    <vt:lpwstr>2024-12-29T17:00:16Z</vt:lpwstr>
  </property>
  <property fmtid="{D5CDD505-2E9C-101B-9397-08002B2CF9AE}" pid="4" name="MSIP_Label_df7eec11-0851-47c6-af2c-96c968011241_Method">
    <vt:lpwstr>Standard</vt:lpwstr>
  </property>
  <property fmtid="{D5CDD505-2E9C-101B-9397-08002B2CF9AE}" pid="5" name="MSIP_Label_df7eec11-0851-47c6-af2c-96c968011241_Name">
    <vt:lpwstr>defa4170-0d19-0005-0000-bc88714345d2</vt:lpwstr>
  </property>
  <property fmtid="{D5CDD505-2E9C-101B-9397-08002B2CF9AE}" pid="6" name="MSIP_Label_df7eec11-0851-47c6-af2c-96c968011241_SiteId">
    <vt:lpwstr>b4920c82-7581-491a-9dab-cd2ade2f3ebd</vt:lpwstr>
  </property>
  <property fmtid="{D5CDD505-2E9C-101B-9397-08002B2CF9AE}" pid="7" name="MSIP_Label_df7eec11-0851-47c6-af2c-96c968011241_ActionId">
    <vt:lpwstr>89534c41-f64b-4974-b7a7-61888d64bf1c</vt:lpwstr>
  </property>
  <property fmtid="{D5CDD505-2E9C-101B-9397-08002B2CF9AE}" pid="8" name="MSIP_Label_df7eec11-0851-47c6-af2c-96c968011241_ContentBits">
    <vt:lpwstr>0</vt:lpwstr>
  </property>
</Properties>
</file>