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60" r:id="rId3"/>
    <p:sldId id="259" r:id="rId4"/>
    <p:sldId id="261" r:id="rId5"/>
    <p:sldId id="263" r:id="rId6"/>
    <p:sldId id="257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1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57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7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8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4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3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6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7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6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2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90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1AEE31-339B-44A9-A7BD-F2F0D9FD17BF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8A48-B148-46DA-B445-0F4651D220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1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jpg"/><Relationship Id="rId7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7.gi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DE MINAS GERAIS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INFORMÁTICA</a:t>
            </a:r>
            <a:b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UNIDADE EDUCACIONAL PRAÇA DA LIBERDADE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Bacharelado em Engenharia de Software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Wagner Augusto Melo de Paulo 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ATLAS ANIMAL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 Belo Horizonte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403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Projeto da solução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trabalho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da solução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916">
            <a:off x="1304103" y="314750"/>
            <a:ext cx="1458006" cy="14580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4273">
            <a:off x="5267349" y="4885479"/>
            <a:ext cx="1657300" cy="16573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0" y="1648393"/>
            <a:ext cx="1575126" cy="15751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92">
            <a:off x="601136" y="5052367"/>
            <a:ext cx="1581718" cy="1581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827" y="4215431"/>
            <a:ext cx="2438400" cy="24384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69" y="319217"/>
            <a:ext cx="1630257" cy="88196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220">
            <a:off x="4865367" y="2094201"/>
            <a:ext cx="3614279" cy="20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Espaço Reservado para Conteúd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63510"/>
              </p:ext>
            </p:extLst>
          </p:nvPr>
        </p:nvGraphicFramePr>
        <p:xfrm>
          <a:off x="2525485" y="2201589"/>
          <a:ext cx="6502402" cy="3127732"/>
        </p:xfrm>
        <a:graphic>
          <a:graphicData uri="http://schemas.openxmlformats.org/drawingml/2006/table">
            <a:tbl>
              <a:tblPr/>
              <a:tblGrid>
                <a:gridCol w="189850">
                  <a:extLst>
                    <a:ext uri="{9D8B030D-6E8A-4147-A177-3AD203B41FA5}">
                      <a16:colId xmlns:a16="http://schemas.microsoft.com/office/drawing/2014/main" val="3620097808"/>
                    </a:ext>
                  </a:extLst>
                </a:gridCol>
                <a:gridCol w="2974334">
                  <a:extLst>
                    <a:ext uri="{9D8B030D-6E8A-4147-A177-3AD203B41FA5}">
                      <a16:colId xmlns:a16="http://schemas.microsoft.com/office/drawing/2014/main" val="3786777608"/>
                    </a:ext>
                  </a:extLst>
                </a:gridCol>
                <a:gridCol w="1012540">
                  <a:extLst>
                    <a:ext uri="{9D8B030D-6E8A-4147-A177-3AD203B41FA5}">
                      <a16:colId xmlns:a16="http://schemas.microsoft.com/office/drawing/2014/main" val="986955810"/>
                    </a:ext>
                  </a:extLst>
                </a:gridCol>
                <a:gridCol w="1012540">
                  <a:extLst>
                    <a:ext uri="{9D8B030D-6E8A-4147-A177-3AD203B41FA5}">
                      <a16:colId xmlns:a16="http://schemas.microsoft.com/office/drawing/2014/main" val="3503428701"/>
                    </a:ext>
                  </a:extLst>
                </a:gridCol>
                <a:gridCol w="1144078">
                  <a:extLst>
                    <a:ext uri="{9D8B030D-6E8A-4147-A177-3AD203B41FA5}">
                      <a16:colId xmlns:a16="http://schemas.microsoft.com/office/drawing/2014/main" val="2906213667"/>
                    </a:ext>
                  </a:extLst>
                </a:gridCol>
                <a:gridCol w="169060">
                  <a:extLst>
                    <a:ext uri="{9D8B030D-6E8A-4147-A177-3AD203B41FA5}">
                      <a16:colId xmlns:a16="http://schemas.microsoft.com/office/drawing/2014/main" val="3202271161"/>
                    </a:ext>
                  </a:extLst>
                </a:gridCol>
              </a:tblGrid>
              <a:tr h="3093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195516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aluno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ID.: 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18059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1234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Preciso visualizar imagens das estruturas corporais dos animais.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01896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82025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realizar estudo das diferentes partes que constituem os cadáveres.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5591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25759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Prioridade: 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11762"/>
                  </a:ext>
                </a:extLst>
              </a:tr>
              <a:tr h="33159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29191"/>
                  </a:ext>
                </a:extLst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3650342" y="653142"/>
            <a:ext cx="454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História de usuário escolhida</a:t>
            </a:r>
          </a:p>
        </p:txBody>
      </p:sp>
    </p:spTree>
    <p:extLst>
      <p:ext uri="{BB962C8B-B14F-4D97-AF65-F5344CB8AC3E}">
        <p14:creationId xmlns:p14="http://schemas.microsoft.com/office/powerpoint/2010/main" val="225043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Plataforma Web;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Usuários com pouco conhecimento de tecnologias;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1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PROJETO SOLUÇÃO</a:t>
            </a:r>
            <a:b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++:  Edição de códigos;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HTML: Estrutura do conteúdo;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CSS: Estilo da página;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JAVASCRIPT: Interatividade;.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GitHub e OneDrive: Controle de versões e compartilhamento de arquivos.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25" y="3227236"/>
            <a:ext cx="1569817" cy="1748098"/>
          </a:xfrm>
          <a:prstGeom prst="rect">
            <a:avLst/>
          </a:prstGeom>
        </p:spPr>
      </p:pic>
      <p:sp>
        <p:nvSpPr>
          <p:cNvPr id="8" name="Retângulo: Cantos Arredondados 7"/>
          <p:cNvSpPr/>
          <p:nvPr/>
        </p:nvSpPr>
        <p:spPr>
          <a:xfrm>
            <a:off x="2223997" y="2724741"/>
            <a:ext cx="1203731" cy="5563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Edita os códigos 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1593459"/>
            <a:ext cx="859454" cy="1071219"/>
          </a:xfrm>
          <a:prstGeom prst="rect">
            <a:avLst/>
          </a:prstGeom>
        </p:spPr>
      </p:pic>
      <p:sp>
        <p:nvSpPr>
          <p:cNvPr id="18" name="Retângulo: Cantos Arredondados 17"/>
          <p:cNvSpPr/>
          <p:nvPr/>
        </p:nvSpPr>
        <p:spPr>
          <a:xfrm>
            <a:off x="4803805" y="1712474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Estrutura do conteúdo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3589921"/>
            <a:ext cx="856800" cy="102705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01" y="5582413"/>
            <a:ext cx="856800" cy="102896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99" y="2642418"/>
            <a:ext cx="3580927" cy="291773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6" y="2011674"/>
            <a:ext cx="1219674" cy="18715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5" y="4852166"/>
            <a:ext cx="1208895" cy="17044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>
          <a:xfrm>
            <a:off x="1918273" y="2724741"/>
            <a:ext cx="239962" cy="28576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4790126" y="3866914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Estilo do conteúdo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4801762" y="5955175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Dinamismo do conteúdo.</a:t>
            </a:r>
          </a:p>
        </p:txBody>
      </p:sp>
      <p:sp>
        <p:nvSpPr>
          <p:cNvPr id="28" name="Chave Direita 27"/>
          <p:cNvSpPr/>
          <p:nvPr/>
        </p:nvSpPr>
        <p:spPr>
          <a:xfrm rot="10800000">
            <a:off x="3392956" y="1940276"/>
            <a:ext cx="331194" cy="439908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have Direita 30"/>
          <p:cNvSpPr/>
          <p:nvPr/>
        </p:nvSpPr>
        <p:spPr>
          <a:xfrm>
            <a:off x="7716555" y="1943951"/>
            <a:ext cx="331194" cy="43752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/>
          <p:cNvSpPr/>
          <p:nvPr/>
        </p:nvSpPr>
        <p:spPr>
          <a:xfrm>
            <a:off x="8819855" y="2030880"/>
            <a:ext cx="2698613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Página Web</a:t>
            </a:r>
          </a:p>
        </p:txBody>
      </p:sp>
      <p:sp>
        <p:nvSpPr>
          <p:cNvPr id="34" name="Retângulo: Cantos Arredondados 33"/>
          <p:cNvSpPr/>
          <p:nvPr/>
        </p:nvSpPr>
        <p:spPr>
          <a:xfrm>
            <a:off x="110842" y="1333160"/>
            <a:ext cx="1599656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</a:t>
            </a:r>
          </a:p>
        </p:txBody>
      </p:sp>
      <p:sp>
        <p:nvSpPr>
          <p:cNvPr id="35" name="Retângulo: Cantos Arredondados 34"/>
          <p:cNvSpPr/>
          <p:nvPr/>
        </p:nvSpPr>
        <p:spPr>
          <a:xfrm>
            <a:off x="110842" y="4173652"/>
            <a:ext cx="1822257" cy="4433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Desenvolvedora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11" y="173699"/>
            <a:ext cx="856800" cy="856800"/>
          </a:xfrm>
          <a:prstGeom prst="rect">
            <a:avLst/>
          </a:prstGeom>
        </p:spPr>
      </p:pic>
      <p:sp>
        <p:nvSpPr>
          <p:cNvPr id="36" name="Retângulo: Cantos Arredondados 35"/>
          <p:cNvSpPr/>
          <p:nvPr/>
        </p:nvSpPr>
        <p:spPr>
          <a:xfrm>
            <a:off x="5730617" y="371497"/>
            <a:ext cx="3268240" cy="4556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Controle de versão e compartilhamento dos arquivos.</a:t>
            </a:r>
          </a:p>
        </p:txBody>
      </p:sp>
      <p:sp>
        <p:nvSpPr>
          <p:cNvPr id="37" name="Chave Direita 36"/>
          <p:cNvSpPr/>
          <p:nvPr/>
        </p:nvSpPr>
        <p:spPr>
          <a:xfrm rot="5400000">
            <a:off x="5265361" y="-764372"/>
            <a:ext cx="283097" cy="42997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61" y="227724"/>
            <a:ext cx="1383196" cy="7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7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7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5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</TotalTime>
  <Words>117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Íon</vt:lpstr>
      <vt:lpstr>Apresentação do PowerPoint</vt:lpstr>
      <vt:lpstr>Apresentação do PowerPoint</vt:lpstr>
      <vt:lpstr>Apresentação do PowerPoint</vt:lpstr>
      <vt:lpstr> Restrições </vt:lpstr>
      <vt:lpstr> PROJETO SOLUÇÃO </vt:lpstr>
      <vt:lpstr>Apresentação do PowerPoint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dos Santos</dc:creator>
  <cp:lastModifiedBy>Ana Paula dos Santos</cp:lastModifiedBy>
  <cp:revision>24</cp:revision>
  <dcterms:created xsi:type="dcterms:W3CDTF">2016-10-08T21:32:25Z</dcterms:created>
  <dcterms:modified xsi:type="dcterms:W3CDTF">2016-10-19T01:51:38Z</dcterms:modified>
</cp:coreProperties>
</file>