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8" r:id="rId2"/>
    <p:sldId id="260" r:id="rId3"/>
    <p:sldId id="259" r:id="rId4"/>
    <p:sldId id="261" r:id="rId5"/>
    <p:sldId id="267" r:id="rId6"/>
    <p:sldId id="257" r:id="rId7"/>
    <p:sldId id="269" r:id="rId8"/>
    <p:sldId id="271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93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81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76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69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19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18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64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33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63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1AEE31-339B-44A9-A7BD-F2F0D9FD17BF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21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85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1AEE31-339B-44A9-A7BD-F2F0D9FD17BF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83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gif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4294967295"/>
          </p:nvPr>
        </p:nvSpPr>
        <p:spPr>
          <a:xfrm>
            <a:off x="0" y="0"/>
            <a:ext cx="12191999" cy="6858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PONTIFÍCIA UNIVERSIDADE CATÓLICA DE MINAS GERAIS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INSTITUTO DE CIÊNCIAS EXATAS E INFORMÁTICA</a:t>
            </a:r>
            <a:b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EDUCACIONAL PRAÇA DA LIBERDADE</a:t>
            </a:r>
            <a:endParaRPr 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Bacharelado em Engenharia de Software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 Paula dos Santos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Bruna da Silva Gonçalves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Felipe Othon Santiago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Vinicius da Silva Nunes de Souza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Wagner Augusto Melo de Paulo 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ATLAS ANIMAL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Belo Horizonte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424039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4294967295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66928" lvl="3" indent="0">
              <a:buNone/>
            </a:pP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6928" lvl="3" indent="0">
              <a:buNone/>
            </a:pP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SUMÁRIO</a:t>
            </a:r>
          </a:p>
          <a:p>
            <a:pPr marL="566928" lvl="3" indent="0">
              <a:buNone/>
            </a:pP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6928" lvl="3" indent="0">
              <a:buNone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Restrições</a:t>
            </a:r>
          </a:p>
          <a:p>
            <a:pPr marL="201168" lvl="1" indent="0">
              <a:buNone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1168" lvl="1" indent="0">
              <a:buNone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6928" lvl="3" indent="0">
              <a:buNone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solução</a:t>
            </a:r>
          </a:p>
          <a:p>
            <a:pPr marL="566928" lvl="3" indent="0">
              <a:buNone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6928" lvl="3" indent="0">
              <a:buNone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6928" lvl="3" indent="0">
              <a:buNone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 do trabalho</a:t>
            </a:r>
          </a:p>
          <a:p>
            <a:pPr marL="201168" lvl="1" indent="0">
              <a:buNone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1168" lvl="1" indent="0">
              <a:buNone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6928" lvl="3" indent="0">
              <a:buNone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 da solução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139" y="659853"/>
            <a:ext cx="7136530" cy="407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0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half" idx="4294967295"/>
          </p:nvPr>
        </p:nvSpPr>
        <p:spPr>
          <a:xfrm>
            <a:off x="636105" y="159027"/>
            <a:ext cx="10999304" cy="5976730"/>
          </a:xfrm>
        </p:spPr>
        <p:txBody>
          <a:bodyPr>
            <a:noAutofit/>
          </a:bodyPr>
          <a:lstStyle/>
          <a:p>
            <a:pPr algn="ctr"/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HISTÓRIAS DE USUÁRIOS IMPLEMENTADAS </a:t>
            </a:r>
          </a:p>
          <a:p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</a:t>
            </a:r>
          </a:p>
          <a:p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Aluno e Professor</a:t>
            </a:r>
          </a:p>
          <a:p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NECESSIDADE: 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Visualizar estruturas do sistema esquelético</a:t>
            </a:r>
          </a:p>
          <a:p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PARA: 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Visualizar as divisões do sistema</a:t>
            </a:r>
            <a:endParaRPr lang="pt-BR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PRIORIDADE: 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Alta</a:t>
            </a:r>
            <a:b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  <a:p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Aluno e Professor</a:t>
            </a:r>
          </a:p>
          <a:p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NECESSIDADE: 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Visualizar as imagens de uma parte específica da estrutura</a:t>
            </a:r>
          </a:p>
          <a:p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PARA: 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as peças que a compõem e seus respectivos detalhes</a:t>
            </a:r>
            <a:endParaRPr lang="pt-BR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PRIORIDADE: 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Alta</a:t>
            </a:r>
          </a:p>
          <a:p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43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4294967295"/>
          </p:nvPr>
        </p:nvSpPr>
        <p:spPr>
          <a:xfrm>
            <a:off x="649357" y="172279"/>
            <a:ext cx="9435547" cy="5804452"/>
          </a:xfrm>
        </p:spPr>
        <p:txBody>
          <a:bodyPr>
            <a:noAutofit/>
          </a:bodyPr>
          <a:lstStyle/>
          <a:p>
            <a:pPr lvl="0" algn="ctr"/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RESTRIÇÕES</a:t>
            </a:r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Plataforma Web;</a:t>
            </a:r>
          </a:p>
          <a:p>
            <a:pPr lvl="0"/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Sigilo dos materiais da Medicina Veterinária;</a:t>
            </a:r>
          </a:p>
          <a:p>
            <a:pPr lvl="0"/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Integrantes da equipe devem ser docentes e/ou discentes da </a:t>
            </a:r>
            <a:r>
              <a:rPr lang="pt-BR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Puc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81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4294967295"/>
          </p:nvPr>
        </p:nvSpPr>
        <p:spPr>
          <a:xfrm>
            <a:off x="622854" y="198782"/>
            <a:ext cx="11184834" cy="6109253"/>
          </a:xfrm>
        </p:spPr>
        <p:txBody>
          <a:bodyPr>
            <a:noAutofit/>
          </a:bodyPr>
          <a:lstStyle/>
          <a:p>
            <a:pPr lvl="0" algn="ctr"/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SOLUÇÃO</a:t>
            </a:r>
          </a:p>
          <a:p>
            <a:pPr marL="36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Notepad++, </a:t>
            </a:r>
            <a:r>
              <a:rPr lang="pt-BR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</a:t>
            </a:r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Dreamweaver: 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Edição de códigos;</a:t>
            </a:r>
            <a:b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do conteúdo;</a:t>
            </a:r>
          </a:p>
          <a:p>
            <a:pPr marL="36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Estilo da página;</a:t>
            </a:r>
          </a:p>
          <a:p>
            <a:pPr marL="36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JavaScript: 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Interatividade;</a:t>
            </a:r>
          </a:p>
          <a:p>
            <a:pPr marL="36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Onedrive</a:t>
            </a:r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versões e compartilhamento de arquivos;</a:t>
            </a:r>
          </a:p>
          <a:p>
            <a:pPr marL="36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Whatsapp</a:t>
            </a:r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integrante;</a:t>
            </a:r>
            <a:endParaRPr lang="pt-BR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Photoshop: 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do layout e tratamento das imagens;</a:t>
            </a:r>
          </a:p>
          <a:p>
            <a:pPr marL="36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Xampp</a:t>
            </a:r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Local.</a:t>
            </a:r>
          </a:p>
          <a:p>
            <a:pPr marL="36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Biblioteca JavaScript capaz de adicionar interatividade e dinamismo de forma </a:t>
            </a:r>
            <a:r>
              <a:rPr lang="pt-BR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simplicada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5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64" y="1465639"/>
            <a:ext cx="1503638" cy="1674403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275" y="1967872"/>
            <a:ext cx="1493913" cy="1862006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221" y="4314904"/>
            <a:ext cx="1650145" cy="1978044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893" y="1880341"/>
            <a:ext cx="1709149" cy="2052584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153" y="2503343"/>
            <a:ext cx="3580927" cy="2917734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" y="1706634"/>
            <a:ext cx="1219674" cy="187156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25" y="4205321"/>
            <a:ext cx="1208895" cy="1704465"/>
          </a:xfrm>
          <a:prstGeom prst="rect">
            <a:avLst/>
          </a:prstGeom>
        </p:spPr>
      </p:pic>
      <p:sp>
        <p:nvSpPr>
          <p:cNvPr id="4" name="Chave Direita 3"/>
          <p:cNvSpPr/>
          <p:nvPr/>
        </p:nvSpPr>
        <p:spPr>
          <a:xfrm>
            <a:off x="1770215" y="2446253"/>
            <a:ext cx="255554" cy="297482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have Direita 27"/>
          <p:cNvSpPr/>
          <p:nvPr/>
        </p:nvSpPr>
        <p:spPr>
          <a:xfrm rot="10800000">
            <a:off x="3406960" y="1710189"/>
            <a:ext cx="331194" cy="439908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have Direita 30"/>
          <p:cNvSpPr/>
          <p:nvPr/>
        </p:nvSpPr>
        <p:spPr>
          <a:xfrm>
            <a:off x="8076079" y="1734040"/>
            <a:ext cx="331194" cy="437523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tângulo: Cantos Arredondados 31"/>
          <p:cNvSpPr/>
          <p:nvPr/>
        </p:nvSpPr>
        <p:spPr>
          <a:xfrm>
            <a:off x="8875311" y="1652538"/>
            <a:ext cx="2698613" cy="4556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Página Web</a:t>
            </a:r>
          </a:p>
        </p:txBody>
      </p:sp>
      <p:sp>
        <p:nvSpPr>
          <p:cNvPr id="34" name="Retângulo: Cantos Arredondados 33"/>
          <p:cNvSpPr/>
          <p:nvPr/>
        </p:nvSpPr>
        <p:spPr>
          <a:xfrm>
            <a:off x="92766" y="1022316"/>
            <a:ext cx="2263983" cy="4433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Desenvolvedores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806" y="141262"/>
            <a:ext cx="1580381" cy="1208140"/>
          </a:xfrm>
          <a:prstGeom prst="rect">
            <a:avLst/>
          </a:prstGeom>
        </p:spPr>
      </p:pic>
      <p:sp>
        <p:nvSpPr>
          <p:cNvPr id="37" name="Chave Direita 36"/>
          <p:cNvSpPr/>
          <p:nvPr/>
        </p:nvSpPr>
        <p:spPr>
          <a:xfrm rot="5400000">
            <a:off x="5746504" y="-757286"/>
            <a:ext cx="283097" cy="4299797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420" y="42923"/>
            <a:ext cx="2414933" cy="130647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96" y="3226437"/>
            <a:ext cx="1206882" cy="120688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019" y="4817044"/>
            <a:ext cx="1292232" cy="129223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6" t="7672" r="7672" b="20761"/>
          <a:stretch/>
        </p:blipFill>
        <p:spPr>
          <a:xfrm>
            <a:off x="6175693" y="4314904"/>
            <a:ext cx="1408196" cy="197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3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4294967295"/>
          </p:nvPr>
        </p:nvSpPr>
        <p:spPr>
          <a:xfrm>
            <a:off x="622852" y="145773"/>
            <a:ext cx="11569148" cy="6016486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 DO TRABALHO</a:t>
            </a:r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Brainstorming: 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Levantar ideias dos integrantes e listar requisitos necessários.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básica do site (HTML): 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de </a:t>
            </a:r>
            <a:r>
              <a:rPr lang="pt-BR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metadados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cabeçalhos, navegação, </a:t>
            </a:r>
            <a:r>
              <a:rPr lang="pt-BR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aside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etc.. - Ana Paula e Bruna.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Estilo da página (CSS): 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e tratar imagens, implementar código CSS - Vinicius e Wagner.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Interatividade da página (JavaScript e </a:t>
            </a:r>
            <a:r>
              <a:rPr lang="pt-BR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e desenvolvimento do dinamismo da página – Felipe.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Documentação: 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Alterações no código, registro de artefatos (Lista de requisitos priorizada, protótipo de telas de interface, telas implementadas em HTML) -  Ana Paula.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Compartilhamento: 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GitHub, OneDrive e </a:t>
            </a:r>
            <a:r>
              <a:rPr lang="pt-BR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Whastapp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07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0"/>
          <a:stretch/>
        </p:blipFill>
        <p:spPr>
          <a:xfrm>
            <a:off x="993912" y="882276"/>
            <a:ext cx="10058400" cy="527998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83096" y="410818"/>
            <a:ext cx="1113182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Modelo incremental e iterativo, podendo retornar na outra linguagem para adequar a nova parte implementada.</a:t>
            </a:r>
          </a:p>
          <a:p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68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4294967295"/>
          </p:nvPr>
        </p:nvSpPr>
        <p:spPr>
          <a:xfrm>
            <a:off x="675861" y="198784"/>
            <a:ext cx="11516139" cy="6042990"/>
          </a:xfrm>
        </p:spPr>
        <p:txBody>
          <a:bodyPr>
            <a:normAutofit/>
          </a:bodyPr>
          <a:lstStyle/>
          <a:p>
            <a:pPr lvl="0" algn="ctr"/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 DA SOLUÇÃO</a:t>
            </a:r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Será colocado conteúdo posteriormente;.</a:t>
            </a:r>
          </a:p>
          <a:p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4793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678</TotalTime>
  <Words>227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Paula dos Santos</dc:creator>
  <cp:lastModifiedBy>Ana Paula dos Santos</cp:lastModifiedBy>
  <cp:revision>48</cp:revision>
  <dcterms:created xsi:type="dcterms:W3CDTF">2016-10-08T21:32:25Z</dcterms:created>
  <dcterms:modified xsi:type="dcterms:W3CDTF">2016-10-27T03:56:06Z</dcterms:modified>
</cp:coreProperties>
</file>