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3"/>
  </p:notesMasterIdLst>
  <p:sldIdLst>
    <p:sldId id="258" r:id="rId2"/>
    <p:sldId id="260" r:id="rId3"/>
    <p:sldId id="259" r:id="rId4"/>
    <p:sldId id="261" r:id="rId5"/>
    <p:sldId id="267" r:id="rId6"/>
    <p:sldId id="257" r:id="rId7"/>
    <p:sldId id="269" r:id="rId8"/>
    <p:sldId id="271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167A5-647E-42E7-B5BB-F21BEC910CB2}" type="datetimeFigureOut">
              <a:rPr lang="pt-BR"/>
              <a:t>27/10/2016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53F62-AD7E-4DE7-85CE-6134B99FBB5E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31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53F62-AD7E-4DE7-85CE-6134B99FBB5E}" type="slidenum">
              <a:rPr lang="pt-BR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111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53F62-AD7E-4DE7-85CE-6134B99FBB5E}" type="slidenum">
              <a:rPr lang="pt-BR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568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53F62-AD7E-4DE7-85CE-6134B99FBB5E}" type="slidenum">
              <a:rPr lang="pt-BR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52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27/10/2016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93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27/10/2016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81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27/10/2016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76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27/10/2016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69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27/10/2016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19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27/10/2016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18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27/10/2016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64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27/10/2016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33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27/10/2016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63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1AEE31-339B-44A9-A7BD-F2F0D9FD17BF}" type="datetimeFigureOut">
              <a:rPr lang="pt-BR" smtClean="0"/>
              <a:t>27/10/2016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21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27/10/2016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85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1AEE31-339B-44A9-A7BD-F2F0D9FD17BF}" type="datetimeFigureOut">
              <a:rPr lang="pt-BR" smtClean="0"/>
              <a:t>27/10/2016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83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gif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4294967295"/>
          </p:nvPr>
        </p:nvSpPr>
        <p:spPr>
          <a:xfrm>
            <a:off x="10520" y="285750"/>
            <a:ext cx="12191999" cy="6858000"/>
          </a:xfrm>
        </p:spPr>
        <p:txBody>
          <a:bodyPr vert="horz" lIns="0" tIns="45720" rIns="0" bIns="45720" rtlCol="0" anchor="t"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PONTIFÍCIA UNIVERSIDADE CATÓLICA DE MINAS GERAIS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INSTITUTO DE CIÊNCIAS EXATAS E INFORMÁTICA</a:t>
            </a:r>
            <a:b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EDUCACIONAL PRAÇA DA LIBERDADE</a:t>
            </a:r>
            <a:endParaRPr lang="PT-B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Bacharelado em Engenharia de Software</a:t>
            </a:r>
            <a:endParaRPr lang="pt-BR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ATLAS ANIMAL</a:t>
            </a:r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 Paula dos Santos</a:t>
            </a:r>
            <a:endParaRPr lang="pt-B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Bruna da Silva Gonçalves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Felipe Othon Santiago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Vinicius da Silva Nunes de Souza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Wagner Augusto Melo de Paulo</a:t>
            </a:r>
            <a:endParaRPr lang="pt-B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396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squema primeira versão atl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436" y="0"/>
            <a:ext cx="4830936" cy="633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8217835" y="5164575"/>
            <a:ext cx="3974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Esquema primeira versão do site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9650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digo primeira vers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60" y="0"/>
            <a:ext cx="6160906" cy="6257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5882640" y="4770009"/>
            <a:ext cx="6096000" cy="7475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5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Estrutura do código feita com HTML 5. Código sendo reproduzido no aplicativo </a:t>
            </a:r>
            <a:r>
              <a:rPr lang="pt-BR" sz="15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Notepad</a:t>
            </a:r>
            <a:r>
              <a:rPr lang="pt-BR" sz="15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++. </a:t>
            </a:r>
            <a:endParaRPr lang="pt-BR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52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07194" y="239876"/>
            <a:ext cx="52208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pt-BR" sz="2500" b="1" dirty="0">
                <a:latin typeface="Arial" panose="020B0604020202020204" pitchFamily="34" charset="0"/>
                <a:cs typeface="Arial" panose="020B0604020202020204" pitchFamily="34" charset="0"/>
              </a:rPr>
              <a:t>IMPLEMENTAÇÃO DA SOLUÇÃO</a:t>
            </a:r>
            <a:endParaRPr lang="pt-BR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54776" y="1585185"/>
            <a:ext cx="8525691" cy="297773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5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partir da 2ª Semana/2ª Versão, foi iniciado a utilização de CSS. 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pt-BR" sz="25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5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Através do CSS, nosso projeto começou a ter o estilo do layout planejado. </a:t>
            </a:r>
            <a:endParaRPr lang="pt-BR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84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348548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8698736" y="5948439"/>
            <a:ext cx="3493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Alterações feitas no HTML</a:t>
            </a:r>
          </a:p>
        </p:txBody>
      </p:sp>
    </p:spTree>
    <p:extLst>
      <p:ext uri="{BB962C8B-B14F-4D97-AF65-F5344CB8AC3E}">
        <p14:creationId xmlns:p14="http://schemas.microsoft.com/office/powerpoint/2010/main" val="3294567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27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agi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12187237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452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07194" y="239876"/>
            <a:ext cx="52208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pt-BR" sz="2500" b="1" dirty="0">
                <a:latin typeface="Arial" panose="020B0604020202020204" pitchFamily="34" charset="0"/>
                <a:cs typeface="Arial" panose="020B0604020202020204" pitchFamily="34" charset="0"/>
              </a:rPr>
              <a:t>IMPLEMENTAÇÃO DA SOLUÇÃO</a:t>
            </a:r>
            <a:endParaRPr lang="pt-BR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6770" y="723769"/>
            <a:ext cx="11038114" cy="470898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PT-BR" sz="2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3ª Versão:</a:t>
            </a:r>
            <a:endParaRPr lang="pt-BR" sz="25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pt-BR" sz="25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Adição da página Home com instruções básicas sobre o site,</a:t>
            </a:r>
            <a:endParaRPr lang="pt-BR" sz="25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</a:pPr>
            <a:r>
              <a:rPr lang="PT-BR" sz="2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campo para cadastro e </a:t>
            </a:r>
            <a:r>
              <a:rPr lang="PT-BR" sz="25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login</a:t>
            </a:r>
            <a:r>
              <a:rPr lang="PT-BR" sz="2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usuários já cadastrados. </a:t>
            </a:r>
            <a:endParaRPr lang="pt-BR" sz="25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</a:pPr>
            <a:endParaRPr lang="pt-BR" sz="25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Adição de páginas informativas nas demais abas do site que estão em construção.</a:t>
            </a:r>
            <a:endParaRPr lang="pt-BR" sz="25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pt-BR" sz="25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2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Adição da página do “Fale conosco”, para o usuário entrar em contato em caso de dúvidas, sugestões e afins. </a:t>
            </a:r>
            <a:endParaRPr lang="PT-BR" sz="25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678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odigo versao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3" y="305209"/>
            <a:ext cx="11795760" cy="5821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405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sumo visualização versao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2"/>
            <a:ext cx="12187237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420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616199" y="266002"/>
            <a:ext cx="52208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pt-BR" sz="2500" b="1" dirty="0">
                <a:latin typeface="Arial" panose="020B0604020202020204" pitchFamily="34" charset="0"/>
                <a:cs typeface="Arial" panose="020B0604020202020204" pitchFamily="34" charset="0"/>
              </a:rPr>
              <a:t>IMPLEMENTAÇÃO DA SOLUÇÃO</a:t>
            </a:r>
            <a:endParaRPr lang="pt-BR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19229" y="638175"/>
            <a:ext cx="10511245" cy="143885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PT-BR" sz="25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4ª Versão:</a:t>
            </a:r>
            <a:endParaRPr lang="pt-BR" sz="25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"/>
            </a:pPr>
            <a:r>
              <a:rPr lang="PT-BR" sz="25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Implementado </a:t>
            </a:r>
            <a:r>
              <a:rPr lang="PT-BR" sz="25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PT-BR" sz="25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para a visualização e interação com os </a:t>
            </a:r>
            <a:r>
              <a:rPr lang="PT-BR" sz="25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albuns</a:t>
            </a:r>
            <a:r>
              <a:rPr lang="PT-BR" sz="25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imagens.</a:t>
            </a:r>
            <a:endParaRPr lang="pt-BR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codigo versao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29" y="2409825"/>
            <a:ext cx="10416664" cy="3525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95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4294967295"/>
          </p:nvPr>
        </p:nvSpPr>
        <p:spPr>
          <a:xfrm>
            <a:off x="0" y="0"/>
            <a:ext cx="12192000" cy="6858000"/>
          </a:xfrm>
        </p:spPr>
        <p:txBody>
          <a:bodyPr vert="horz" lIns="0" tIns="45720" rIns="0" bIns="45720" rtlCol="0" anchor="t">
            <a:normAutofit/>
          </a:bodyPr>
          <a:lstStyle/>
          <a:p>
            <a:pPr marL="566928" lvl="3" indent="0">
              <a:buNone/>
            </a:pPr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6928" lvl="3" indent="0">
              <a:buNone/>
            </a:pP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SUMÁRIO</a:t>
            </a:r>
          </a:p>
          <a:p>
            <a:pPr marL="566928" lvl="3" indent="0">
              <a:buNone/>
            </a:pPr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6928" lvl="3" indent="0">
              <a:buNone/>
            </a:pPr>
            <a:endParaRPr lang="pt-BR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6928" lvl="3" indent="0">
              <a:buNone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Restrições</a:t>
            </a:r>
          </a:p>
          <a:p>
            <a:pPr marL="201168" lvl="1" indent="0">
              <a:buNone/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6928" lvl="3" indent="0">
              <a:buNone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Projeto da solução</a:t>
            </a:r>
          </a:p>
          <a:p>
            <a:pPr marL="566928" lvl="3" indent="0">
              <a:buNone/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6928" lvl="3" indent="0">
              <a:buNone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Metodologia do trabalho</a:t>
            </a:r>
          </a:p>
          <a:p>
            <a:pPr marL="201168" lvl="1" indent="0">
              <a:buNone/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6928" lvl="3" indent="0">
              <a:buNone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Implementação da solução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m 13" descr="0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060" y="1593691"/>
            <a:ext cx="7136530" cy="367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08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003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12190413" cy="6327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40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22959" y="1005841"/>
            <a:ext cx="10371909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site foi feito através da junção dos códigos feitos por todos os integrantes do grupo. Ao final de cada entrega de código, foi necessário apenas algumas correções para otimizar o site.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pt-BR" sz="25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 momento, a aplicação só está disponível no servidor local, que no caso, utilizamos o XAMPP. </a:t>
            </a:r>
            <a:endParaRPr lang="pt-BR" sz="25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616199" y="266002"/>
            <a:ext cx="52208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pt-BR" sz="2500" b="1" dirty="0">
                <a:latin typeface="Arial" panose="020B0604020202020204" pitchFamily="34" charset="0"/>
                <a:cs typeface="Arial" panose="020B0604020202020204" pitchFamily="34" charset="0"/>
              </a:rPr>
              <a:t>IMPLEMENTAÇÃO DA SOLUÇÃO</a:t>
            </a:r>
            <a:endParaRPr lang="pt-BR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06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half" idx="4294967295"/>
          </p:nvPr>
        </p:nvSpPr>
        <p:spPr>
          <a:xfrm>
            <a:off x="636105" y="159027"/>
            <a:ext cx="10999304" cy="5976730"/>
          </a:xfrm>
        </p:spPr>
        <p:txBody>
          <a:bodyPr vert="horz" lIns="0" tIns="45720" rIns="0" bIns="45720" rtlCol="0" anchor="t">
            <a:noAutofit/>
          </a:bodyPr>
          <a:lstStyle/>
          <a:p>
            <a:pPr algn="ctr"/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HISTÓRIAS DE USUÁRIOS IMPLEMENTADAS </a:t>
            </a:r>
          </a:p>
          <a:p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</a:t>
            </a:r>
          </a:p>
          <a:p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USUÁRIO</a:t>
            </a: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Aluno e Professor</a:t>
            </a:r>
          </a:p>
          <a:p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NECESSIDADE: </a:t>
            </a: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Visualizar estruturas do sistema esquelético</a:t>
            </a:r>
          </a:p>
          <a:p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PARA: </a:t>
            </a: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 as divisões do sistema</a:t>
            </a:r>
            <a:endParaRPr lang="PT-BR" sz="2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PRIORIDADE: </a:t>
            </a: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Alta</a:t>
            </a:r>
            <a:b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  <a:p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USUÁRIO</a:t>
            </a: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Aluno e Professor</a:t>
            </a:r>
          </a:p>
          <a:p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NECESSIDADE: </a:t>
            </a: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Visualizar as imagens de uma parte específica da estrutura</a:t>
            </a:r>
          </a:p>
          <a:p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PARA: </a:t>
            </a: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 as peças que a compõem e seus respectivos detalhes</a:t>
            </a:r>
            <a:endParaRPr lang="PT-BR" sz="2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PRIORIDADE: </a:t>
            </a: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Alta</a:t>
            </a:r>
          </a:p>
          <a:p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43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4294967295"/>
          </p:nvPr>
        </p:nvSpPr>
        <p:spPr>
          <a:xfrm>
            <a:off x="636715" y="228600"/>
            <a:ext cx="10813923" cy="5803900"/>
          </a:xfrm>
        </p:spPr>
        <p:txBody>
          <a:bodyPr vert="horz" lIns="0" tIns="45720" rIns="0" bIns="45720" rtlCol="0" anchor="t">
            <a:noAutofit/>
          </a:bodyPr>
          <a:lstStyle/>
          <a:p>
            <a:pPr marL="0" lvl="0" indent="0" algn="ctr">
              <a:buNone/>
            </a:pPr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RESTRIÇÕES</a:t>
            </a:r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-Plataforma Web;</a:t>
            </a:r>
          </a:p>
          <a:p>
            <a:pPr lvl="0"/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-Sigilo dos materiais da Medicina Veterinária;</a:t>
            </a:r>
          </a:p>
          <a:p>
            <a:pPr lvl="0"/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-Integrantes da equipe devem ser docentes e/ou discentes da </a:t>
            </a:r>
            <a:r>
              <a:rPr lang="PT-BR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Puc</a:t>
            </a: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81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4294967295"/>
          </p:nvPr>
        </p:nvSpPr>
        <p:spPr>
          <a:xfrm>
            <a:off x="622854" y="198782"/>
            <a:ext cx="11184834" cy="6109253"/>
          </a:xfrm>
        </p:spPr>
        <p:txBody>
          <a:bodyPr vert="horz" lIns="0" tIns="45720" rIns="0" bIns="45720" rtlCol="0" anchor="t">
            <a:noAutofit/>
          </a:bodyPr>
          <a:lstStyle/>
          <a:p>
            <a:pPr marL="3600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SOLUÇÃO</a:t>
            </a:r>
            <a:endParaRPr lang="pt-BR" sz="2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" indent="0" algn="ctr">
              <a:spcBef>
                <a:spcPts val="0"/>
              </a:spcBef>
              <a:spcAft>
                <a:spcPts val="0"/>
              </a:spcAft>
              <a:buNone/>
            </a:pPr>
            <a:endParaRPr lang="pt-BR" sz="25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" indent="0" algn="ctr">
              <a:spcBef>
                <a:spcPts val="0"/>
              </a:spcBef>
              <a:spcAft>
                <a:spcPts val="0"/>
              </a:spcAft>
              <a:buNone/>
            </a:pPr>
            <a:endParaRPr lang="pt-BR" sz="25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Notepad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++, </a:t>
            </a:r>
            <a:r>
              <a:rPr lang="PT-B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Dreamweaver: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Edição de códigos;</a:t>
            </a:r>
            <a:br>
              <a:rPr lang="PT-BR" dirty="0">
                <a:solidFill>
                  <a:schemeClr val="tx1"/>
                </a:solidFill>
                <a:latin typeface="Arial"/>
                <a:cs typeface="Arial" panose="020B0604020202020204" pitchFamily="34" charset="0"/>
              </a:rPr>
            </a:br>
            <a:r>
              <a:rPr lang="PT-BR" dirty="0">
                <a:solidFill>
                  <a:schemeClr val="tx1"/>
                </a:solidFill>
                <a:latin typeface="Arial"/>
                <a:cs typeface="Arial" panose="020B0604020202020204" pitchFamily="34" charset="0"/>
              </a:rPr>
              <a:t>￼</a:t>
            </a:r>
            <a:endParaRPr lang="pt-BR" sz="2500" dirty="0">
              <a:solidFill>
                <a:schemeClr val="tx1"/>
              </a:solidFill>
              <a:latin typeface="Arial"/>
              <a:cs typeface="Arial" panose="020B0604020202020204" pitchFamily="34" charset="0"/>
            </a:endParaRPr>
          </a:p>
          <a:p>
            <a:pPr marL="36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 do conteúdo;</a:t>
            </a:r>
            <a:endParaRPr lang="pt-BR" sz="25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Estilo da página;</a:t>
            </a:r>
          </a:p>
          <a:p>
            <a:pPr marL="36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JavaScript: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Interatividade;</a:t>
            </a:r>
          </a:p>
          <a:p>
            <a:pPr marL="36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Onedrive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 de versões e compartilhamento de arquivos;</a:t>
            </a:r>
          </a:p>
          <a:p>
            <a:pPr marL="36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Whatsapp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dos integrante;</a:t>
            </a:r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Photoshop: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 do layout e tratamento das imagens;</a:t>
            </a:r>
          </a:p>
          <a:p>
            <a:pPr marL="36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Xampp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Local.</a:t>
            </a:r>
          </a:p>
          <a:p>
            <a:pPr marL="36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Biblioteca JavaScript capaz de adicionar interatividade e dinamismo de forma </a:t>
            </a:r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simplicada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85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64" y="1465639"/>
            <a:ext cx="1503638" cy="1674403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275" y="1967872"/>
            <a:ext cx="1493913" cy="1862006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221" y="4314904"/>
            <a:ext cx="1650145" cy="1978044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893" y="1880341"/>
            <a:ext cx="1709149" cy="2052584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153" y="2503343"/>
            <a:ext cx="3580927" cy="2917734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" y="1706634"/>
            <a:ext cx="1219674" cy="187156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25" y="4205321"/>
            <a:ext cx="1208895" cy="1704465"/>
          </a:xfrm>
          <a:prstGeom prst="rect">
            <a:avLst/>
          </a:prstGeom>
        </p:spPr>
      </p:pic>
      <p:sp>
        <p:nvSpPr>
          <p:cNvPr id="4" name="Chave Direita 3"/>
          <p:cNvSpPr/>
          <p:nvPr/>
        </p:nvSpPr>
        <p:spPr>
          <a:xfrm>
            <a:off x="1770215" y="2446253"/>
            <a:ext cx="255554" cy="297482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have Direita 27"/>
          <p:cNvSpPr/>
          <p:nvPr/>
        </p:nvSpPr>
        <p:spPr>
          <a:xfrm rot="10800000">
            <a:off x="3406960" y="1710189"/>
            <a:ext cx="331194" cy="439908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have Direita 30"/>
          <p:cNvSpPr/>
          <p:nvPr/>
        </p:nvSpPr>
        <p:spPr>
          <a:xfrm>
            <a:off x="8076079" y="1734040"/>
            <a:ext cx="331194" cy="437523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tângulo: Cantos Arredondados 31"/>
          <p:cNvSpPr/>
          <p:nvPr/>
        </p:nvSpPr>
        <p:spPr>
          <a:xfrm>
            <a:off x="8875311" y="1652538"/>
            <a:ext cx="2698613" cy="45560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Página Web</a:t>
            </a:r>
          </a:p>
        </p:txBody>
      </p:sp>
      <p:sp>
        <p:nvSpPr>
          <p:cNvPr id="34" name="Retângulo: Cantos Arredondados 33"/>
          <p:cNvSpPr/>
          <p:nvPr/>
        </p:nvSpPr>
        <p:spPr>
          <a:xfrm>
            <a:off x="92766" y="1022316"/>
            <a:ext cx="2263983" cy="4433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Desenvolvedores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806" y="141262"/>
            <a:ext cx="1580381" cy="1208140"/>
          </a:xfrm>
          <a:prstGeom prst="rect">
            <a:avLst/>
          </a:prstGeom>
        </p:spPr>
      </p:pic>
      <p:sp>
        <p:nvSpPr>
          <p:cNvPr id="37" name="Chave Direita 36"/>
          <p:cNvSpPr/>
          <p:nvPr/>
        </p:nvSpPr>
        <p:spPr>
          <a:xfrm rot="5400000">
            <a:off x="5746504" y="-757286"/>
            <a:ext cx="283097" cy="4299797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420" y="42923"/>
            <a:ext cx="2414933" cy="130647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96" y="3226437"/>
            <a:ext cx="1206882" cy="120688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019" y="4817044"/>
            <a:ext cx="1292232" cy="129223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6" t="7672" r="7672" b="20761"/>
          <a:stretch/>
        </p:blipFill>
        <p:spPr>
          <a:xfrm>
            <a:off x="6175693" y="4314904"/>
            <a:ext cx="1408196" cy="197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3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4294967295"/>
          </p:nvPr>
        </p:nvSpPr>
        <p:spPr>
          <a:xfrm>
            <a:off x="254000" y="146050"/>
            <a:ext cx="11790743" cy="6016625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 algn="ctr">
              <a:buNone/>
            </a:pPr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 DO TRABALHO</a:t>
            </a:r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Brainstorming: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Levantar ideias dos integrantes e listar requisitos necessários.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 básica do site (HTML): </a:t>
            </a:r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metadados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cabeçalhos, navegação, </a:t>
            </a:r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aside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 - Ana Paula e Bruna.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Estilo da página (CSS):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e tratar imagens, implementar código CSS - Vinicius e Wagner.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Interatividade da página (JavaScript e </a:t>
            </a:r>
            <a:r>
              <a:rPr lang="PT-B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 e desenvolvimento do dinamismo da página – Felipe.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Documentação: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Alterações no código, registro de artefatos (Lista de requisitos priorizada, protótipo de telas de interface, telas implementadas em HTML) -  Ana Paula.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Compartilhamento: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GitHub, OneDrive e </a:t>
            </a:r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Whastapp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07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0"/>
          <a:stretch/>
        </p:blipFill>
        <p:spPr>
          <a:xfrm>
            <a:off x="993912" y="882276"/>
            <a:ext cx="10058400" cy="527998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83096" y="410818"/>
            <a:ext cx="1113182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Modelo incremental e iterativo, podendo retornar na outra linguagem para adequar a nova parte implementada.</a:t>
            </a:r>
          </a:p>
          <a:p>
            <a:endParaRPr lang="pt-BR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686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4294967295"/>
          </p:nvPr>
        </p:nvSpPr>
        <p:spPr>
          <a:xfrm>
            <a:off x="297038" y="224909"/>
            <a:ext cx="11516139" cy="6042990"/>
          </a:xfrm>
        </p:spPr>
        <p:txBody>
          <a:bodyPr>
            <a:normAutofit/>
          </a:bodyPr>
          <a:lstStyle/>
          <a:p>
            <a:pPr lvl="0" algn="ctr"/>
            <a:r>
              <a:rPr lang="pt-BR"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IMPLEMENTAÇÃO </a:t>
            </a:r>
            <a:r>
              <a: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SOLUÇÃO</a:t>
            </a:r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cada semana foram feitas, aproximadamente, duas versões da aplicação, pois em alguns momentos, foi necessário voltar e corrigir alguns erros, ou seja, adequando para que pudesse funcionar sem erros. 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1ª Semana/1ª Versão: site começou a ser criado apenas com HTML. 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4793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805</TotalTime>
  <Words>507</Words>
  <Application>Microsoft Office PowerPoint</Application>
  <PresentationFormat>Widescreen</PresentationFormat>
  <Paragraphs>104</Paragraphs>
  <Slides>21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Retrospectiva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Paula dos Santos</dc:creator>
  <cp:lastModifiedBy>Bruna Silva</cp:lastModifiedBy>
  <cp:revision>57</cp:revision>
  <dcterms:created xsi:type="dcterms:W3CDTF">2016-10-08T21:32:25Z</dcterms:created>
  <dcterms:modified xsi:type="dcterms:W3CDTF">2016-10-27T21:10:06Z</dcterms:modified>
</cp:coreProperties>
</file>