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Nath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Problema (Dani)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Objetivo (Dani)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Recursos (Bru)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pt-BR" sz="1000">
                <a:solidFill>
                  <a:schemeClr val="dk1"/>
                </a:solidFill>
              </a:rPr>
              <a:t>Ray Tracing</a:t>
            </a:r>
            <a:r>
              <a:rPr lang="pt-BR" sz="1000">
                <a:solidFill>
                  <a:schemeClr val="dk1"/>
                </a:solidFill>
              </a:rPr>
              <a:t> - técnica de geração de imagens a partir do traçado original das luzes, técnica que propicia fotorealismo. 	</a:t>
            </a:r>
            <a:r>
              <a:rPr b="1" lang="pt-BR" sz="1000">
                <a:solidFill>
                  <a:schemeClr val="dk1"/>
                </a:solidFill>
              </a:rPr>
              <a:t>Modelo de câmera pinhole</a:t>
            </a:r>
            <a:r>
              <a:rPr lang="pt-BR" sz="1000">
                <a:solidFill>
                  <a:schemeClr val="dk1"/>
                </a:solidFill>
              </a:rPr>
              <a:t>, modelo parecido com a visão humana, uma caixa escura com um orifício para a passagem de luz e uma parede de projeção, onde a imagem pode ser visualizada de forma invertida dentro da caixa.		</a:t>
            </a:r>
            <a:r>
              <a:rPr b="1" lang="pt-BR" sz="1000">
                <a:solidFill>
                  <a:schemeClr val="dk1"/>
                </a:solidFill>
              </a:rPr>
              <a:t>Traçado de Raios</a:t>
            </a:r>
            <a:r>
              <a:rPr lang="pt-BR" sz="1000">
                <a:solidFill>
                  <a:schemeClr val="dk1"/>
                </a:solidFill>
              </a:rPr>
              <a:t>, um raio possui uma origem e uma direção, no algoritmo ray tracing a direção de um raio é calculado para cada pixel. Racy Tracing Tradicional e Inverso. 	</a:t>
            </a:r>
            <a:r>
              <a:rPr b="1" lang="pt-BR" sz="1000">
                <a:solidFill>
                  <a:schemeClr val="dk1"/>
                </a:solidFill>
              </a:rPr>
              <a:t>Iluminação e Texturização</a:t>
            </a:r>
            <a:r>
              <a:rPr lang="pt-BR" sz="1000">
                <a:solidFill>
                  <a:schemeClr val="dk1"/>
                </a:solidFill>
              </a:rPr>
              <a:t>, o tratamento da iluminação dos objetos na cena, efeitos de sombra, reflexão e texturização phong. 	</a:t>
            </a:r>
            <a:r>
              <a:rPr b="1" lang="pt-BR" sz="1000">
                <a:solidFill>
                  <a:schemeClr val="dk1"/>
                </a:solidFill>
              </a:rPr>
              <a:t>Ray Tracing Recursivo</a:t>
            </a:r>
            <a:r>
              <a:rPr lang="pt-BR" sz="1000">
                <a:solidFill>
                  <a:schemeClr val="dk1"/>
                </a:solidFill>
              </a:rPr>
              <a:t>, à colisão de um raio com um objeto não opaco gera um novo raio e este é recalculado. 	</a:t>
            </a:r>
            <a:r>
              <a:rPr b="1" lang="pt-BR" sz="1000">
                <a:solidFill>
                  <a:schemeClr val="dk1"/>
                </a:solidFill>
              </a:rPr>
              <a:t>Aliasing e Anti-aliasing</a:t>
            </a:r>
            <a:r>
              <a:rPr lang="pt-BR" sz="1000">
                <a:solidFill>
                  <a:schemeClr val="dk1"/>
                </a:solidFill>
              </a:rPr>
              <a:t>, a resolução de uma imagem gerada sempre pode acarretar num efeito de serrilhamento. 	</a:t>
            </a:r>
            <a:r>
              <a:rPr b="1" lang="pt-BR" sz="1000">
                <a:solidFill>
                  <a:schemeClr val="dk1"/>
                </a:solidFill>
              </a:rPr>
              <a:t>Algoritmos de Interseção</a:t>
            </a:r>
            <a:r>
              <a:rPr lang="pt-BR" sz="1000">
                <a:solidFill>
                  <a:schemeClr val="dk1"/>
                </a:solidFill>
              </a:rPr>
              <a:t>, são algoritmos que conseguem um resultado ótimo em um número menor de iterações, e na otimização do Ray Tracing foram usados esses algoritmos para os cálculos.	 </a:t>
            </a:r>
            <a:r>
              <a:rPr b="1" lang="pt-BR" sz="1000">
                <a:solidFill>
                  <a:schemeClr val="dk1"/>
                </a:solidFill>
              </a:rPr>
              <a:t>GPU - Pipeline de Processamento - Cg - HLSL - GLSL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</a:pPr>
            <a:r>
              <a:rPr lang="pt-BR" sz="1000">
                <a:solidFill>
                  <a:schemeClr val="dk1"/>
                </a:solidFill>
              </a:rPr>
              <a:t>Computação gráfica</a:t>
            </a:r>
          </a:p>
          <a:p>
            <a:pPr indent="-2921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</a:pPr>
            <a:r>
              <a:rPr lang="pt-BR" sz="1000">
                <a:solidFill>
                  <a:schemeClr val="dk1"/>
                </a:solidFill>
              </a:rPr>
              <a:t>Otimizar a renderização (</a:t>
            </a:r>
            <a:r>
              <a:rPr lang="pt-BR" sz="1000">
                <a:solidFill>
                  <a:srgbClr val="222222"/>
                </a:solidFill>
              </a:rPr>
              <a:t>processo pelo qual se obtém o produto final de um processamento digital qualquer) </a:t>
            </a:r>
            <a:r>
              <a:rPr lang="pt-BR" sz="1000">
                <a:solidFill>
                  <a:schemeClr val="dk1"/>
                </a:solidFill>
              </a:rPr>
              <a:t> de imagens.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Resultados (Bru)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Subáreas (Girls)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Conclusao (Nath)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Resultados </a:t>
            </a:r>
            <a:r>
              <a:rPr lang="pt-BR">
                <a:solidFill>
                  <a:schemeClr val="dk1"/>
                </a:solidFill>
              </a:rPr>
              <a:t>Os resultados gráficos foram satisfatórios, porém os resultados de desempenhos não foram satisfatórios, a malha composta por 2600 triângulos, o tempo de rendering foi de 3 minutos.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M. Sipser, Introduction to the Theory of Computation, Vol. 2, Thomson Course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Technology Boston, 2006.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932546"/>
            <a:ext cx="3054600" cy="2658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Implementação e otimização de uma técnica de Ray Tracing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4213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Autor Felipe Augusto Rieck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Udesc Joinville 2008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3044700" y="758455"/>
            <a:ext cx="30546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Equipe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3044700" y="22783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Bruna Tavares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Daniele de Souza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Nathália Locatelli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Ray Tracing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/>
              <a:t>Ray Tracing</a:t>
            </a:r>
            <a:r>
              <a:rPr lang="pt-BR" sz="1400"/>
              <a:t> é um </a:t>
            </a:r>
            <a:r>
              <a:rPr lang="pt-BR" sz="1400">
                <a:solidFill>
                  <a:srgbClr val="333333"/>
                </a:solidFill>
                <a:highlight>
                  <a:srgbClr val="FFFFFF"/>
                </a:highlight>
              </a:rPr>
              <a:t>algoritmo de computação gráfica usado no processamento de imagens em três dimensões.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FFFFF"/>
                </a:highlight>
              </a:rPr>
              <a:t>Normalmente a luz vem de uma fonte e percorre um certo espaço até atingir algo e refletir o objeto de acordo com suas características. No </a:t>
            </a:r>
            <a:r>
              <a:rPr i="1" lang="pt-BR" sz="1400">
                <a:solidFill>
                  <a:srgbClr val="333333"/>
                </a:solidFill>
                <a:highlight>
                  <a:srgbClr val="FFFFFF"/>
                </a:highlight>
              </a:rPr>
              <a:t>ray tracing</a:t>
            </a:r>
            <a:r>
              <a:rPr lang="pt-BR" sz="1400">
                <a:solidFill>
                  <a:srgbClr val="333333"/>
                </a:solidFill>
                <a:highlight>
                  <a:srgbClr val="FFFFFF"/>
                </a:highlight>
              </a:rPr>
              <a:t>, quem está observando se torna a fonte de luz, para que somente a luz visível seja processada.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FFFFF"/>
                </a:highlight>
              </a:rPr>
              <a:t>Ou seja, o</a:t>
            </a:r>
            <a:r>
              <a:rPr i="1" lang="pt-BR" sz="1400">
                <a:solidFill>
                  <a:srgbClr val="333333"/>
                </a:solidFill>
                <a:highlight>
                  <a:srgbClr val="FFFFFF"/>
                </a:highlight>
              </a:rPr>
              <a:t> Ray Tracing</a:t>
            </a:r>
            <a:r>
              <a:rPr lang="pt-BR" sz="1400">
                <a:solidFill>
                  <a:srgbClr val="333333"/>
                </a:solidFill>
                <a:highlight>
                  <a:srgbClr val="FFFFFF"/>
                </a:highlight>
              </a:rPr>
              <a:t> projeta um raio de luz que sai de quem está observando e deve atingir todas os objetos da imagem, determinando o que está mais próximo e o que está mais longe dele.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FFFFF"/>
                </a:highlight>
              </a:rPr>
              <a:t>A principal função do algoritmo de Ray Tracing é detectar se determinado raio colide ou não com um objeto.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Questões Envolvidas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Problema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Objetivo do </a:t>
            </a:r>
            <a:r>
              <a:rPr lang="pt-BR"/>
              <a:t>TCC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Recursos e técnicas utilizados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Recursos/técnicas usadas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Ray Tracing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Modelo de câmera pinhole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Traçado de raios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Tradicional e Inverso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Iluminação e Texturização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Ray Tracing Recursivo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Aliasing e Anti-aliasing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Algoritmos de intersecção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GPU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Pipeline de processamento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Cg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HLSL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pt-BR"/>
              <a:t>GLSL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Subáreas relacionadas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Processamento de imagens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Otimização de uma técnica de ray tracing possibilita uma otimização do processamento de imagens. Tanto na geração como no reconhecimento em imagens.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Computação gráfica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Otimizar a renderização de imagens.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Questões Envolvidas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Conclusão do TCC - Resultado gráfico e desempenho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Resultados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Satisfatórios e não satisfatórios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1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99" y="1775725"/>
            <a:ext cx="3452925" cy="289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2.png"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174" y="1779059"/>
            <a:ext cx="3452925" cy="289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Referências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R. Felipe A, Implementação e Otimização de uma técnica de Ray Tracing, CCT UDESC, 99 pg. Joinville, 2008.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