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0000500000000000000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bha Adur" userId="721b5087b65005bc" providerId="LiveId" clId="{8378BBEE-DADB-45C1-B339-FFA58AA30E63}"/>
    <pc:docChg chg="modSld">
      <pc:chgData name="Vibha Adur" userId="721b5087b65005bc" providerId="LiveId" clId="{8378BBEE-DADB-45C1-B339-FFA58AA30E63}" dt="2022-11-16T16:20:40.252" v="1" actId="20577"/>
      <pc:docMkLst>
        <pc:docMk/>
      </pc:docMkLst>
      <pc:sldChg chg="modSp mod">
        <pc:chgData name="Vibha Adur" userId="721b5087b65005bc" providerId="LiveId" clId="{8378BBEE-DADB-45C1-B339-FFA58AA30E63}" dt="2022-11-16T16:20:40.252" v="1" actId="20577"/>
        <pc:sldMkLst>
          <pc:docMk/>
          <pc:sldMk cId="0" sldId="257"/>
        </pc:sldMkLst>
        <pc:spChg chg="mod">
          <ac:chgData name="Vibha Adur" userId="721b5087b65005bc" providerId="LiveId" clId="{8378BBEE-DADB-45C1-B339-FFA58AA30E63}" dt="2022-11-16T16:20:40.252" v="1" actId="20577"/>
          <ac:spMkLst>
            <pc:docMk/>
            <pc:sldMk cId="0" sldId="257"/>
            <ac:spMk id="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5c821b3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5c821b3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5c821b3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5c821b3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HackZon 2022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Maniacs</a:t>
            </a: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754700" y="3378675"/>
            <a:ext cx="2670300" cy="127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 Members :</a:t>
            </a:r>
            <a:endParaRPr sz="15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Brunda 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Chirantha M Reddy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 Chandana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Vibha Adur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/>
              <a:t>Project objective: </a:t>
            </a:r>
            <a:endParaRPr sz="4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 To help </a:t>
            </a:r>
            <a:r>
              <a:rPr lang="en" sz="4200"/>
              <a:t>people deterine </a:t>
            </a:r>
            <a:r>
              <a:rPr lang="en" sz="4200" dirty="0"/>
              <a:t>if they are facing dementia and if so, which stage they are in. </a:t>
            </a:r>
            <a:endParaRPr sz="4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757600" y="445025"/>
            <a:ext cx="607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or Idea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FB68B-DADD-839C-ABA7-25D26A63ACB0}"/>
              </a:ext>
            </a:extLst>
          </p:cNvPr>
          <p:cNvSpPr txBox="1"/>
          <p:nvPr/>
        </p:nvSpPr>
        <p:spPr>
          <a:xfrm>
            <a:off x="792000" y="1497416"/>
            <a:ext cx="7934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have to digitalize the process of CDT by using deep learning models utilising the dataset of hand-drawn clock images.Severity of the disease is specified in range 0-5(0 indicating te worst case and 5 showing no sign of dementia)</a:t>
            </a:r>
            <a:br>
              <a:rPr lang="en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br>
              <a:rPr lang="en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hand-down clock images of the person suffering from dementia. </a:t>
            </a:r>
            <a:r>
              <a:rPr lang="en-IN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task is to predict the class 0-5 which represents the severity of the disease.</a:t>
            </a:r>
            <a:endParaRPr lang="en-IN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Idea into the Project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D</a:t>
            </a:r>
            <a:r>
              <a:rPr lang="en" dirty="0"/>
              <a:t>ata Extraction and Agumentation</a:t>
            </a:r>
          </a:p>
          <a:p>
            <a:r>
              <a:rPr lang="en" dirty="0"/>
              <a:t>Splitting the data into training and Validation data</a:t>
            </a:r>
          </a:p>
          <a:p>
            <a:r>
              <a:rPr lang="en" dirty="0"/>
              <a:t>Tried different types of losses. Set the architecture GPU, tune the hyperparameter</a:t>
            </a:r>
          </a:p>
          <a:p>
            <a:r>
              <a:rPr lang="en" dirty="0"/>
              <a:t>ADAM optimization and learning rate decay</a:t>
            </a:r>
          </a:p>
          <a:p>
            <a:r>
              <a:rPr lang="en-IN" dirty="0"/>
              <a:t>U</a:t>
            </a:r>
            <a:r>
              <a:rPr lang="en" dirty="0"/>
              <a:t>sed the learning curve to set the hyperparameters. Also had tried OPTUNA</a:t>
            </a:r>
          </a:p>
          <a:p>
            <a:r>
              <a:rPr lang="en" dirty="0"/>
              <a:t>Implimented ENSEMBLE Taking the most frequent of the many models we trained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of the Project</a:t>
            </a:r>
            <a:endParaRPr/>
          </a:p>
        </p:txBody>
      </p:sp>
      <p:grpSp>
        <p:nvGrpSpPr>
          <p:cNvPr id="84" name="Google Shape;84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7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Python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Language for backend and frontend development</a:t>
            </a:r>
            <a:endParaRPr sz="1600" dirty="0"/>
          </a:p>
        </p:txBody>
      </p:sp>
      <p:grpSp>
        <p:nvGrpSpPr>
          <p:cNvPr id="89" name="Google Shape;89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7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Django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Web Framework for website development </a:t>
            </a:r>
            <a:endParaRPr sz="1600" dirty="0"/>
          </a:p>
        </p:txBody>
      </p:sp>
      <p:grpSp>
        <p:nvGrpSpPr>
          <p:cNvPr id="94" name="Google Shape;94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5" name="Google Shape;95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7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MongoDB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NoSQl Database for the storage and processing of data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/>
              <a:t>Problem we faced:</a:t>
            </a:r>
            <a:endParaRPr sz="4200" dirty="0"/>
          </a:p>
        </p:txBody>
      </p:sp>
      <p:sp>
        <p:nvSpPr>
          <p:cNvPr id="104" name="Google Shape;104;p18"/>
          <p:cNvSpPr txBox="1"/>
          <p:nvPr/>
        </p:nvSpPr>
        <p:spPr>
          <a:xfrm>
            <a:off x="577950" y="1532600"/>
            <a:ext cx="7988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>
                <a:latin typeface="Times New Roman" panose="02020603050405020304" pitchFamily="18" charset="0"/>
                <a:ea typeface="Average"/>
                <a:cs typeface="Times New Roman" panose="02020603050405020304" pitchFamily="18" charset="0"/>
                <a:sym typeface="Average"/>
              </a:rPr>
              <a:t>To use the train data given to access the images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Average"/>
                <a:cs typeface="Times New Roman" panose="02020603050405020304" pitchFamily="18" charset="0"/>
                <a:sym typeface="Average"/>
              </a:rPr>
              <a:t>T</a:t>
            </a:r>
            <a:r>
              <a:rPr lang="en" sz="2800" dirty="0">
                <a:latin typeface="Times New Roman" panose="02020603050405020304" pitchFamily="18" charset="0"/>
                <a:ea typeface="Average"/>
                <a:cs typeface="Times New Roman" panose="02020603050405020304" pitchFamily="18" charset="0"/>
                <a:sym typeface="Average"/>
              </a:rPr>
              <a:t>o apply different architectures as the image was in form of Dataframe not pixel 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Average"/>
                <a:cs typeface="Times New Roman" panose="02020603050405020304" pitchFamily="18" charset="0"/>
                <a:sym typeface="Average"/>
              </a:rPr>
              <a:t>T</a:t>
            </a:r>
            <a:r>
              <a:rPr lang="en" sz="2800" dirty="0">
                <a:latin typeface="Times New Roman" panose="02020603050405020304" pitchFamily="18" charset="0"/>
                <a:ea typeface="Average"/>
                <a:cs typeface="Times New Roman" panose="02020603050405020304" pitchFamily="18" charset="0"/>
                <a:sym typeface="Average"/>
              </a:rPr>
              <a:t>o find out new ways to make our model better</a:t>
            </a:r>
            <a:endParaRPr sz="2800" dirty="0">
              <a:latin typeface="Times New Roman" panose="02020603050405020304" pitchFamily="18" charset="0"/>
              <a:ea typeface="Average"/>
              <a:cs typeface="Times New Roman" panose="02020603050405020304" pitchFamily="18" charset="0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86750" y="1584900"/>
            <a:ext cx="2770500" cy="19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 You</a:t>
            </a:r>
            <a:endParaRPr sz="5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accent5"/>
                </a:solidFill>
              </a:rPr>
              <a:t>( MANIACS)</a:t>
            </a:r>
            <a:endParaRPr sz="33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Oswald</vt:lpstr>
      <vt:lpstr>Average</vt:lpstr>
      <vt:lpstr>Arial</vt:lpstr>
      <vt:lpstr>Slate</vt:lpstr>
      <vt:lpstr>HackZon 2022</vt:lpstr>
      <vt:lpstr>Project objective:   To help people deterine if they are facing dementia and if so, which stage they are in. </vt:lpstr>
      <vt:lpstr>Solution or Idea</vt:lpstr>
      <vt:lpstr>Implementation of Idea into the Project</vt:lpstr>
      <vt:lpstr>Functionality of the Project</vt:lpstr>
      <vt:lpstr>Problem we faced:</vt:lpstr>
      <vt:lpstr>Thank You ( MANIACS)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HackZon 2022</dc:title>
  <dc:creator>Vibha Adur</dc:creator>
  <cp:lastModifiedBy>Vibha Adur</cp:lastModifiedBy>
  <cp:revision>1</cp:revision>
  <dcterms:modified xsi:type="dcterms:W3CDTF">2022-11-16T16:20:42Z</dcterms:modified>
</cp:coreProperties>
</file>