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oppins Semi-Bold" charset="1" panose="00000700000000000000"/>
      <p:regular r:id="rId20"/>
    </p:embeddedFont>
    <p:embeddedFont>
      <p:font typeface="Poppins" charset="1" panose="00000500000000000000"/>
      <p:regular r:id="rId21"/>
    </p:embeddedFont>
    <p:embeddedFont>
      <p:font typeface="Open Sans Bold" charset="1" panose="020B0806030504020204"/>
      <p:regular r:id="rId22"/>
    </p:embeddedFont>
    <p:embeddedFont>
      <p:font typeface="Open Sans" charset="1" panose="020B0606030504020204"/>
      <p:regular r:id="rId23"/>
    </p:embeddedFont>
    <p:embeddedFont>
      <p:font typeface="Poppins Bold" charset="1" panose="000008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93400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10563" y="3491698"/>
            <a:ext cx="13066873" cy="303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8"/>
              </a:lnSpc>
            </a:pPr>
            <a:r>
              <a:rPr lang="en-US" b="true" sz="12998" spc="-70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GIT PRESENTATION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7964003"/>
            <a:ext cx="8534186" cy="482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PRASAD YADAV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5537" y="906288"/>
            <a:ext cx="17310103" cy="8590139"/>
          </a:xfrm>
          <a:custGeom>
            <a:avLst/>
            <a:gdLst/>
            <a:ahLst/>
            <a:cxnLst/>
            <a:rect r="r" b="b" t="t" l="l"/>
            <a:pathLst>
              <a:path h="8590139" w="17310103">
                <a:moveTo>
                  <a:pt x="0" y="0"/>
                </a:moveTo>
                <a:lnTo>
                  <a:pt x="17310103" y="0"/>
                </a:lnTo>
                <a:lnTo>
                  <a:pt x="17310103" y="8590138"/>
                </a:lnTo>
                <a:lnTo>
                  <a:pt x="0" y="8590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4972" y="1028700"/>
            <a:ext cx="17176504" cy="8395016"/>
          </a:xfrm>
          <a:custGeom>
            <a:avLst/>
            <a:gdLst/>
            <a:ahLst/>
            <a:cxnLst/>
            <a:rect r="r" b="b" t="t" l="l"/>
            <a:pathLst>
              <a:path h="8395016" w="17176504">
                <a:moveTo>
                  <a:pt x="0" y="0"/>
                </a:moveTo>
                <a:lnTo>
                  <a:pt x="17176504" y="0"/>
                </a:lnTo>
                <a:lnTo>
                  <a:pt x="17176504" y="8395016"/>
                </a:lnTo>
                <a:lnTo>
                  <a:pt x="0" y="83950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1677" y="1217908"/>
            <a:ext cx="16917728" cy="7951332"/>
          </a:xfrm>
          <a:custGeom>
            <a:avLst/>
            <a:gdLst/>
            <a:ahLst/>
            <a:cxnLst/>
            <a:rect r="r" b="b" t="t" l="l"/>
            <a:pathLst>
              <a:path h="7951332" w="16917728">
                <a:moveTo>
                  <a:pt x="0" y="0"/>
                </a:moveTo>
                <a:lnTo>
                  <a:pt x="16917728" y="0"/>
                </a:lnTo>
                <a:lnTo>
                  <a:pt x="16917728" y="7951332"/>
                </a:lnTo>
                <a:lnTo>
                  <a:pt x="0" y="79513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7828" y="3405036"/>
            <a:ext cx="5908630" cy="6513817"/>
          </a:xfrm>
          <a:custGeom>
            <a:avLst/>
            <a:gdLst/>
            <a:ahLst/>
            <a:cxnLst/>
            <a:rect r="r" b="b" t="t" l="l"/>
            <a:pathLst>
              <a:path h="6513817" w="5908630">
                <a:moveTo>
                  <a:pt x="0" y="0"/>
                </a:moveTo>
                <a:lnTo>
                  <a:pt x="5908630" y="0"/>
                </a:lnTo>
                <a:lnTo>
                  <a:pt x="5908630" y="6513817"/>
                </a:lnTo>
                <a:lnTo>
                  <a:pt x="0" y="65138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3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5979" y="402087"/>
            <a:ext cx="17476042" cy="2776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8"/>
              </a:lnSpc>
              <a:spcBef>
                <a:spcPct val="0"/>
              </a:spcBef>
            </a:pPr>
            <a:r>
              <a:rPr lang="en-US" b="true" sz="316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Git Cherry-Pick: </a:t>
            </a:r>
            <a:r>
              <a:rPr lang="en-US" sz="31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Explanation and Usage</a:t>
            </a:r>
          </a:p>
          <a:p>
            <a:pPr algn="l">
              <a:lnSpc>
                <a:spcPts val="3608"/>
              </a:lnSpc>
              <a:spcBef>
                <a:spcPct val="0"/>
              </a:spcBef>
            </a:pPr>
            <a:r>
              <a:rPr lang="en-US" sz="31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git cherry-pick is a Git command that allows you to apply a specific commit from one branch to another. It "picks" a single commit (or multiple commits) and applies its changes to the current branch, creating a new commit with the same changes but a different commit hash. This is useful when you want to incorporate specific changes from another branch without merging the entire branch.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2017" y="3400568"/>
            <a:ext cx="11923966" cy="288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b="true" sz="1202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790544" y="7895551"/>
            <a:ext cx="8858969" cy="482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PRASAD YADAV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12969"/>
            <a:ext cx="17259300" cy="8645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0"/>
              </a:lnSpc>
              <a:spcBef>
                <a:spcPct val="0"/>
              </a:spcBef>
            </a:pPr>
            <a:r>
              <a:rPr lang="en-US" b="true" sz="350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Git Cheatsheet</a:t>
            </a:r>
          </a:p>
          <a:p>
            <a:pPr algn="l">
              <a:lnSpc>
                <a:spcPts val="4910"/>
              </a:lnSpc>
              <a:spcBef>
                <a:spcPct val="0"/>
              </a:spcBef>
            </a:pPr>
            <a:r>
              <a:rPr lang="en-US" sz="35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cheatsheet covers essential Git commands, their examples, and usage explanations, along with a diagram illustrating common Git workflows.</a:t>
            </a:r>
          </a:p>
          <a:p>
            <a:pPr algn="l">
              <a:lnSpc>
                <a:spcPts val="4910"/>
              </a:lnSpc>
              <a:spcBef>
                <a:spcPct val="0"/>
              </a:spcBef>
            </a:pPr>
            <a:r>
              <a:rPr lang="en-US" b="true" sz="350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Table of Contents</a:t>
            </a:r>
          </a:p>
          <a:p>
            <a:pPr algn="l" marL="757297" indent="-378649" lvl="1">
              <a:lnSpc>
                <a:spcPts val="4910"/>
              </a:lnSpc>
              <a:buFont typeface="Arial"/>
              <a:buChar char="•"/>
            </a:pPr>
            <a:r>
              <a:rPr lang="en-US" sz="35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Configuration</a:t>
            </a:r>
          </a:p>
          <a:p>
            <a:pPr algn="l" marL="757297" indent="-378649" lvl="1">
              <a:lnSpc>
                <a:spcPts val="4910"/>
              </a:lnSpc>
              <a:buFont typeface="Arial"/>
              <a:buChar char="•"/>
            </a:pPr>
            <a:r>
              <a:rPr lang="en-US" sz="35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Repository Management</a:t>
            </a:r>
          </a:p>
          <a:p>
            <a:pPr algn="l" marL="757297" indent="-378649" lvl="1">
              <a:lnSpc>
                <a:spcPts val="4910"/>
              </a:lnSpc>
              <a:buFont typeface="Arial"/>
              <a:buChar char="•"/>
            </a:pPr>
            <a:r>
              <a:rPr lang="en-US" sz="35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Working with Files</a:t>
            </a:r>
          </a:p>
          <a:p>
            <a:pPr algn="l" marL="757297" indent="-378649" lvl="1">
              <a:lnSpc>
                <a:spcPts val="4910"/>
              </a:lnSpc>
              <a:buFont typeface="Arial"/>
              <a:buChar char="•"/>
            </a:pPr>
            <a:r>
              <a:rPr lang="en-US" sz="35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Committing Changes</a:t>
            </a:r>
          </a:p>
          <a:p>
            <a:pPr algn="l" marL="757297" indent="-378649" lvl="1">
              <a:lnSpc>
                <a:spcPts val="4910"/>
              </a:lnSpc>
              <a:buFont typeface="Arial"/>
              <a:buChar char="•"/>
            </a:pPr>
            <a:r>
              <a:rPr lang="en-US" sz="35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Branching</a:t>
            </a:r>
          </a:p>
          <a:p>
            <a:pPr algn="l" marL="757297" indent="-378649" lvl="1">
              <a:lnSpc>
                <a:spcPts val="4910"/>
              </a:lnSpc>
              <a:buFont typeface="Arial"/>
              <a:buChar char="•"/>
            </a:pPr>
            <a:r>
              <a:rPr lang="en-US" sz="35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Merging and Rebasing</a:t>
            </a:r>
          </a:p>
          <a:p>
            <a:pPr algn="l" marL="757297" indent="-378649" lvl="1">
              <a:lnSpc>
                <a:spcPts val="4910"/>
              </a:lnSpc>
              <a:buFont typeface="Arial"/>
              <a:buChar char="•"/>
            </a:pPr>
            <a:r>
              <a:rPr lang="en-US" sz="35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Remote Repositories</a:t>
            </a:r>
          </a:p>
          <a:p>
            <a:pPr algn="l" marL="757297" indent="-378649" lvl="1">
              <a:lnSpc>
                <a:spcPts val="4910"/>
              </a:lnSpc>
              <a:buFont typeface="Arial"/>
              <a:buChar char="•"/>
            </a:pPr>
            <a:r>
              <a:rPr lang="en-US" sz="35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Inspecting History</a:t>
            </a:r>
          </a:p>
          <a:p>
            <a:pPr algn="l" marL="757297" indent="-378649" lvl="1">
              <a:lnSpc>
                <a:spcPts val="4910"/>
              </a:lnSpc>
              <a:buFont typeface="Arial"/>
              <a:buChar char="•"/>
            </a:pPr>
            <a:r>
              <a:rPr lang="en-US" sz="35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Undoing Changes</a:t>
            </a:r>
          </a:p>
          <a:p>
            <a:pPr algn="l" marL="757297" indent="-378649" lvl="1">
              <a:lnSpc>
                <a:spcPts val="4910"/>
              </a:lnSpc>
              <a:buFont typeface="Arial"/>
              <a:buChar char="•"/>
            </a:pPr>
            <a:r>
              <a:rPr lang="en-US" sz="35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Git Workflow Diagram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5156" y="1169681"/>
            <a:ext cx="17168003" cy="7863810"/>
          </a:xfrm>
          <a:custGeom>
            <a:avLst/>
            <a:gdLst/>
            <a:ahLst/>
            <a:cxnLst/>
            <a:rect r="r" b="b" t="t" l="l"/>
            <a:pathLst>
              <a:path h="7863810" w="17168003">
                <a:moveTo>
                  <a:pt x="0" y="0"/>
                </a:moveTo>
                <a:lnTo>
                  <a:pt x="17168002" y="0"/>
                </a:lnTo>
                <a:lnTo>
                  <a:pt x="17168002" y="7863810"/>
                </a:lnTo>
                <a:lnTo>
                  <a:pt x="0" y="78638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8" t="0" r="-1614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5956" y="1962794"/>
            <a:ext cx="17239824" cy="6489069"/>
          </a:xfrm>
          <a:custGeom>
            <a:avLst/>
            <a:gdLst/>
            <a:ahLst/>
            <a:cxnLst/>
            <a:rect r="r" b="b" t="t" l="l"/>
            <a:pathLst>
              <a:path h="6489069" w="17239824">
                <a:moveTo>
                  <a:pt x="0" y="0"/>
                </a:moveTo>
                <a:lnTo>
                  <a:pt x="17239824" y="0"/>
                </a:lnTo>
                <a:lnTo>
                  <a:pt x="17239824" y="6489069"/>
                </a:lnTo>
                <a:lnTo>
                  <a:pt x="0" y="64890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37" t="0" r="-1037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254123"/>
            <a:ext cx="16230600" cy="7551406"/>
          </a:xfrm>
          <a:custGeom>
            <a:avLst/>
            <a:gdLst/>
            <a:ahLst/>
            <a:cxnLst/>
            <a:rect r="r" b="b" t="t" l="l"/>
            <a:pathLst>
              <a:path h="7551406" w="16230600">
                <a:moveTo>
                  <a:pt x="0" y="0"/>
                </a:moveTo>
                <a:lnTo>
                  <a:pt x="16230600" y="0"/>
                </a:lnTo>
                <a:lnTo>
                  <a:pt x="16230600" y="7551406"/>
                </a:lnTo>
                <a:lnTo>
                  <a:pt x="0" y="75514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2" t="0" r="-1552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4186" y="1028700"/>
            <a:ext cx="16759629" cy="7895753"/>
          </a:xfrm>
          <a:custGeom>
            <a:avLst/>
            <a:gdLst/>
            <a:ahLst/>
            <a:cxnLst/>
            <a:rect r="r" b="b" t="t" l="l"/>
            <a:pathLst>
              <a:path h="7895753" w="16759629">
                <a:moveTo>
                  <a:pt x="0" y="0"/>
                </a:moveTo>
                <a:lnTo>
                  <a:pt x="16759628" y="0"/>
                </a:lnTo>
                <a:lnTo>
                  <a:pt x="16759628" y="7895753"/>
                </a:lnTo>
                <a:lnTo>
                  <a:pt x="0" y="78957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71" t="0" r="-1771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7891" y="398844"/>
            <a:ext cx="17274805" cy="9349988"/>
          </a:xfrm>
          <a:custGeom>
            <a:avLst/>
            <a:gdLst/>
            <a:ahLst/>
            <a:cxnLst/>
            <a:rect r="r" b="b" t="t" l="l"/>
            <a:pathLst>
              <a:path h="9349988" w="17274805">
                <a:moveTo>
                  <a:pt x="0" y="0"/>
                </a:moveTo>
                <a:lnTo>
                  <a:pt x="17274806" y="0"/>
                </a:lnTo>
                <a:lnTo>
                  <a:pt x="17274806" y="9349988"/>
                </a:lnTo>
                <a:lnTo>
                  <a:pt x="0" y="93499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6190" y="1308676"/>
            <a:ext cx="17135619" cy="6737487"/>
          </a:xfrm>
          <a:custGeom>
            <a:avLst/>
            <a:gdLst/>
            <a:ahLst/>
            <a:cxnLst/>
            <a:rect r="r" b="b" t="t" l="l"/>
            <a:pathLst>
              <a:path h="6737487" w="17135619">
                <a:moveTo>
                  <a:pt x="0" y="0"/>
                </a:moveTo>
                <a:lnTo>
                  <a:pt x="17135620" y="0"/>
                </a:lnTo>
                <a:lnTo>
                  <a:pt x="17135620" y="6737488"/>
                </a:lnTo>
                <a:lnTo>
                  <a:pt x="0" y="6737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33" t="0" r="-733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6164" y="566679"/>
            <a:ext cx="16864034" cy="9190898"/>
          </a:xfrm>
          <a:custGeom>
            <a:avLst/>
            <a:gdLst/>
            <a:ahLst/>
            <a:cxnLst/>
            <a:rect r="r" b="b" t="t" l="l"/>
            <a:pathLst>
              <a:path h="9190898" w="16864034">
                <a:moveTo>
                  <a:pt x="0" y="0"/>
                </a:moveTo>
                <a:lnTo>
                  <a:pt x="16864033" y="0"/>
                </a:lnTo>
                <a:lnTo>
                  <a:pt x="16864033" y="9190899"/>
                </a:lnTo>
                <a:lnTo>
                  <a:pt x="0" y="91908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DAGlYmTv2ok</dc:identifier>
  <dcterms:modified xsi:type="dcterms:W3CDTF">2011-08-01T06:04:30Z</dcterms:modified>
  <cp:revision>1</cp:revision>
  <dc:title>Blue Minimalist Project Presentation</dc:title>
</cp:coreProperties>
</file>