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9" r:id="rId5"/>
    <p:sldId id="267" r:id="rId6"/>
    <p:sldId id="257" r:id="rId7"/>
    <p:sldId id="259" r:id="rId8"/>
    <p:sldId id="263" r:id="rId9"/>
    <p:sldId id="260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8299A-D2E6-0FEA-4FDA-1CAA5BCA2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885747-C99B-B153-B9AD-1149C34D1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21E7E-9AEB-5D30-F618-EA13BC97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567ACE-7A5B-8C08-3785-923121E3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3B3104-0DA6-B04A-9D73-090E8B25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5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3C6EE-39CA-1023-9AD5-B703773D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553569-6450-D472-3D70-3BDE979FE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DC13BB-60B7-73A7-71B5-D2525A87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A670B-5B18-0000-819C-37A118C5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7F367-1DB1-7BCB-15C8-6C24EB3B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78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D01CF7-F2B5-CF18-AFF0-8A5EA435A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9652E9-5C92-E54F-D40A-E4010F4EB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D23151-936B-7873-395C-C186DA45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0E8072-1B64-8B68-B48B-26536C83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FF912-9A80-9BB1-FF38-1774B03E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7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D43FF-C40D-FD8A-312A-B96E1F46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335511-F3A4-9A72-82E0-171E81C1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9FC90-21FA-B5B4-6868-CF9C0285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3129B-9733-3BB4-83F7-09D6DD32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86235D-86B4-44EB-9AFD-37F1A701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82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7E2C04-2EDF-4F0B-7BB8-1AEE2EB8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79D214-0FC1-8999-4C0F-D755B03C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B976BD-989F-AB2F-426A-75E2FF54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4A5CC7-B781-F81D-1874-E3FF346B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ACCD1-CFD6-8A27-AA86-B1A6C20F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6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AE487-07A4-7619-6AD7-B9944A80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389418-2268-3D1C-7891-11ECE70E3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420565-A386-7A1B-81E5-770D40BFB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225643-5E48-A4A2-E983-0945E5D5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66ACD8-D7B4-0C3D-624E-4FE4BAA0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B34B56-FA0B-4EAD-9B99-111B75DD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1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4F65A-2EEC-EA54-CBA1-FABDF00F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8782EE-F8A7-7EB0-7C1B-C216E4BC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6500D2-E1C8-CC99-427B-F51FBB11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8AF2D8-124B-87C4-47C4-F9587F0F5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A1230C-96F7-1F31-061D-DB7308572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9ED3B34-722C-34E8-F820-BB242D2A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18146E-56B6-7022-01FD-1CDC7189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C94D86-DA85-B975-1F77-10BFBE8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03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9FC98-8569-44BD-79A2-7FC60092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4E6193-83E2-CFFD-AD54-8B002DC6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6E4F8C-92F0-F7A9-0676-A1622892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C5FFF-06B5-734F-9517-CC664CB6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0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D4FC72-D3DC-7E08-9744-6BB2021C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A7708F-330B-0D48-F746-E746A311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6876BC-EDED-B98B-F0E4-5E9EC97D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98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8BFF3-C0DD-93C0-3E4B-2865E836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918B0-CACE-1376-D47E-0A9FD4E5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4B2AEA-4B83-69CC-BC1C-725726EF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3363D8-414D-218F-7E2A-2768A5AB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B17D37-1E39-4B46-E1F1-8F4F873C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47837B-5374-5023-D7A3-BCCBB75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5DD24-22CF-90A4-7006-BEC48B55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700BC6-C9FB-8238-E5D0-60A0619E3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1ECE93-F025-49B8-D9A5-36521C20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A5F8B-46CB-DDDE-D7B1-A6677459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AA4A07-9008-459D-F43A-9321A835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2BD2E-5AEE-BBCD-5598-2E3CA141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3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B47D68-5CB4-427B-F763-042E6547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69C4BB-1050-BD09-0DD5-6A764F8C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E9853-59A5-B59F-29B9-6B7A98B20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2768-0EEB-4624-A0A1-31C769FBF84F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848BD0-9CDC-69D1-B503-78145672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F736F-C839-62EF-6C11-422D7A245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14EF-8638-48A5-99B7-CC7EA91D84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85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9A0B3-5047-4C25-CC23-C379302D4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639"/>
            <a:ext cx="9144000" cy="736283"/>
          </a:xfrm>
        </p:spPr>
        <p:txBody>
          <a:bodyPr>
            <a:normAutofit fontScale="90000"/>
          </a:bodyPr>
          <a:lstStyle/>
          <a:p>
            <a:r>
              <a:rPr lang="fr-FR" dirty="0"/>
              <a:t>Simulations 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061D6B-E989-CB80-F5AE-4618DE43E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6360" y="1773238"/>
            <a:ext cx="9144000" cy="16557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Profil de sol à 2 m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388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1F2B8A-40F5-4F96-577A-141C58F0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91" y="3907484"/>
            <a:ext cx="12192000" cy="281862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C6162B1-8224-BBBB-AAF6-39578B93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91" y="131896"/>
            <a:ext cx="11735817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5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FECC27D7-5C22-69A6-819B-849824FB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7" y="3161399"/>
            <a:ext cx="11613886" cy="37798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67E45D-3EC0-C53A-EAFB-4A4AC859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6" y="142441"/>
            <a:ext cx="12078747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3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A45830-DE31-7947-26DE-C424271B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D90B5-E1B3-F0C7-9BE4-85FD039C9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E75929-E864-024F-3A94-C675140C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7" y="274046"/>
            <a:ext cx="11842506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8CFE2-5120-7172-0730-672A6C1F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47" y="34907"/>
            <a:ext cx="10515600" cy="696759"/>
          </a:xfrm>
        </p:spPr>
        <p:txBody>
          <a:bodyPr/>
          <a:lstStyle/>
          <a:p>
            <a:r>
              <a:rPr lang="fr-FR" dirty="0"/>
              <a:t>BILAN RADIATIF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861A7-A36D-5B4D-0830-4C7B60CB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4" y="829852"/>
            <a:ext cx="11747090" cy="4351338"/>
          </a:xfrm>
        </p:spPr>
        <p:txBody>
          <a:bodyPr>
            <a:normAutofit/>
          </a:bodyPr>
          <a:lstStyle/>
          <a:p>
            <a:r>
              <a:rPr lang="fr-FR" sz="1500" dirty="0"/>
              <a:t>L1 </a:t>
            </a:r>
            <a:r>
              <a:rPr lang="fr-FR" sz="1500" dirty="0" err="1"/>
              <a:t>LAIfixe</a:t>
            </a:r>
            <a:r>
              <a:rPr lang="fr-FR" sz="1500" dirty="0"/>
              <a:t> 2.9, albedo </a:t>
            </a:r>
            <a:r>
              <a:rPr lang="fr-FR" sz="1500" dirty="0" err="1"/>
              <a:t>veg</a:t>
            </a:r>
            <a:r>
              <a:rPr lang="fr-FR" sz="1500" dirty="0"/>
              <a:t> 10% , </a:t>
            </a:r>
            <a:r>
              <a:rPr lang="fr-FR" sz="1500" dirty="0" err="1"/>
              <a:t>coeffs</a:t>
            </a:r>
            <a:r>
              <a:rPr lang="fr-FR" sz="1500" dirty="0"/>
              <a:t> </a:t>
            </a:r>
            <a:r>
              <a:rPr lang="fr-FR" sz="1500" dirty="0" err="1"/>
              <a:t>attenuation</a:t>
            </a:r>
            <a:r>
              <a:rPr lang="fr-FR" sz="1500" dirty="0"/>
              <a:t> BL 0.7 visible et thermique</a:t>
            </a:r>
          </a:p>
          <a:p>
            <a:r>
              <a:rPr lang="fr-FR" sz="1500" dirty="0"/>
              <a:t>L1B </a:t>
            </a:r>
            <a:r>
              <a:rPr lang="fr-FR" sz="1500" dirty="0" err="1"/>
              <a:t>LAIfixe</a:t>
            </a:r>
            <a:r>
              <a:rPr lang="fr-FR" sz="1500" dirty="0"/>
              <a:t> 2.7, albedo </a:t>
            </a:r>
            <a:r>
              <a:rPr lang="fr-FR" sz="1500" dirty="0" err="1"/>
              <a:t>veg</a:t>
            </a:r>
            <a:r>
              <a:rPr lang="fr-FR" sz="1500" dirty="0"/>
              <a:t> 11% , </a:t>
            </a:r>
            <a:r>
              <a:rPr lang="fr-FR" sz="1500" dirty="0" err="1"/>
              <a:t>coeffs</a:t>
            </a:r>
            <a:r>
              <a:rPr lang="fr-FR" sz="1500" dirty="0"/>
              <a:t> </a:t>
            </a:r>
            <a:r>
              <a:rPr lang="fr-FR" sz="1500" dirty="0" err="1"/>
              <a:t>attenuation</a:t>
            </a:r>
            <a:r>
              <a:rPr lang="fr-FR" sz="1500" dirty="0"/>
              <a:t> BL 0.5 visible et 0.7 thermique</a:t>
            </a:r>
          </a:p>
          <a:p>
            <a:r>
              <a:rPr lang="fr-FR" sz="1500" dirty="0"/>
              <a:t>L1C LAI fixe 2.9, albedo </a:t>
            </a:r>
            <a:r>
              <a:rPr lang="fr-FR" sz="1500" dirty="0" err="1"/>
              <a:t>veg</a:t>
            </a:r>
            <a:r>
              <a:rPr lang="fr-FR" sz="1500" dirty="0"/>
              <a:t> 10% , </a:t>
            </a:r>
            <a:r>
              <a:rPr lang="fr-FR" sz="1500" dirty="0" err="1"/>
              <a:t>coeffs</a:t>
            </a:r>
            <a:r>
              <a:rPr lang="fr-FR" sz="1500" dirty="0"/>
              <a:t> </a:t>
            </a:r>
            <a:r>
              <a:rPr lang="fr-FR" sz="1500" dirty="0" err="1"/>
              <a:t>attenuation</a:t>
            </a:r>
            <a:r>
              <a:rPr lang="fr-FR" sz="1500" dirty="0"/>
              <a:t> BL 0.7 visible et thermique, calibration conductivité thermique baissé de 0.2 par rapport à L1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94339E-283A-E7BB-301E-EC8FB930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8" y="2644877"/>
            <a:ext cx="5741486" cy="406072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28E6F8F-A475-96E2-18DD-5AE105254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52" y="1887964"/>
            <a:ext cx="6061802" cy="481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450F9-14EE-EC89-38A9-8134D8D3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435E2-2506-F862-9C49-BA599588B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5367CB-FCA3-9224-96AB-E4793B05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8" y="175348"/>
            <a:ext cx="12078747" cy="631752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B28486-9376-F5F8-B97D-EF7F7EF7C50B}"/>
              </a:ext>
            </a:extLst>
          </p:cNvPr>
          <p:cNvSpPr txBox="1"/>
          <p:nvPr/>
        </p:nvSpPr>
        <p:spPr>
          <a:xfrm>
            <a:off x="4159045" y="501445"/>
            <a:ext cx="1042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Manque 50 W/m²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1D35E1-EEC5-007D-7881-3FA8AE327D9A}"/>
              </a:ext>
            </a:extLst>
          </p:cNvPr>
          <p:cNvSpPr txBox="1"/>
          <p:nvPr/>
        </p:nvSpPr>
        <p:spPr>
          <a:xfrm>
            <a:off x="1602657" y="4537587"/>
            <a:ext cx="674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Trop d’énergie retransmise à l’atmosphère </a:t>
            </a:r>
          </a:p>
        </p:txBody>
      </p:sp>
    </p:spTree>
    <p:extLst>
      <p:ext uri="{BB962C8B-B14F-4D97-AF65-F5344CB8AC3E}">
        <p14:creationId xmlns:p14="http://schemas.microsoft.com/office/powerpoint/2010/main" val="24704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42FEC-773D-05BC-1C85-38B5662C3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62" y="134155"/>
            <a:ext cx="6767146" cy="40922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7D8870-C294-D352-C6F2-4DF4883CF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7" y="4397891"/>
            <a:ext cx="7148179" cy="1798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8EBC902-17A1-3F4F-9F6D-2BC7F255E753}"/>
              </a:ext>
            </a:extLst>
          </p:cNvPr>
          <p:cNvSpPr txBox="1"/>
          <p:nvPr/>
        </p:nvSpPr>
        <p:spPr>
          <a:xfrm>
            <a:off x="5083277" y="4670323"/>
            <a:ext cx="1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 W/m²</a:t>
            </a:r>
          </a:p>
        </p:txBody>
      </p:sp>
    </p:spTree>
    <p:extLst>
      <p:ext uri="{BB962C8B-B14F-4D97-AF65-F5344CB8AC3E}">
        <p14:creationId xmlns:p14="http://schemas.microsoft.com/office/powerpoint/2010/main" val="148793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26048-6330-8033-67BA-6729BF7D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FB9359-71F8-1F50-8E45-31EA0025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51" y="3068996"/>
            <a:ext cx="7620660" cy="361981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3D13E2-A6DE-B4DF-11CA-745A3C9D34B8}"/>
              </a:ext>
            </a:extLst>
          </p:cNvPr>
          <p:cNvSpPr txBox="1"/>
          <p:nvPr/>
        </p:nvSpPr>
        <p:spPr>
          <a:xfrm>
            <a:off x="279889" y="4878903"/>
            <a:ext cx="378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SURESTIMATION des températures de surface, pb avec la conductivité thermique ??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D01639E-014B-6A6C-F470-C67C1C2D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1" y="169190"/>
            <a:ext cx="7620661" cy="40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A0D2E-891A-9B03-2257-9D4E55A9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426" y="465588"/>
            <a:ext cx="10252857" cy="448812"/>
          </a:xfrm>
        </p:spPr>
        <p:txBody>
          <a:bodyPr>
            <a:normAutofit fontScale="90000"/>
          </a:bodyPr>
          <a:lstStyle/>
          <a:p>
            <a:r>
              <a:rPr lang="fr-FR" dirty="0"/>
              <a:t>L1										L2			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3C4A615-7172-1C48-F564-9B8C3F6E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5" y="689391"/>
            <a:ext cx="5818509" cy="472119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FEFCFA5-E925-B50A-5D56-3EF7D79D7EAD}"/>
              </a:ext>
            </a:extLst>
          </p:cNvPr>
          <p:cNvSpPr txBox="1"/>
          <p:nvPr/>
        </p:nvSpPr>
        <p:spPr>
          <a:xfrm>
            <a:off x="196645" y="5496232"/>
            <a:ext cx="51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Trop de ruissellement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512998A-911C-1E98-7256-18EDBB40C0B1}"/>
              </a:ext>
            </a:extLst>
          </p:cNvPr>
          <p:cNvSpPr txBox="1"/>
          <p:nvPr/>
        </p:nvSpPr>
        <p:spPr>
          <a:xfrm>
            <a:off x="6184490" y="5614219"/>
            <a:ext cx="565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Moins de ruissellement l’eau de pluie s’infiltre plus dans le sol avec l’augmentation de </a:t>
            </a:r>
            <a:r>
              <a:rPr lang="fr-FR" dirty="0" err="1"/>
              <a:t>Ksat</a:t>
            </a:r>
            <a:r>
              <a:rPr lang="fr-FR" dirty="0"/>
              <a:t>. L’eau va percoler jusqu’en bas de la colonne et repartir en profondeur</a:t>
            </a:r>
          </a:p>
          <a:p>
            <a:r>
              <a:rPr lang="fr-FR" dirty="0"/>
              <a:t>-----&gt;  L’EAU DOIT ETRE PLUS RETENUE DANS LE SOL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8ADC05-7D13-2120-8188-E47624073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8323"/>
            <a:ext cx="5761219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9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5C94B-094B-F7EB-7D2C-873E8830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L1 </a:t>
            </a:r>
            <a:r>
              <a:rPr lang="fr-FR" dirty="0" err="1"/>
              <a:t>Ksat</a:t>
            </a:r>
            <a:r>
              <a:rPr lang="fr-FR" dirty="0"/>
              <a:t> 10-7					L2 </a:t>
            </a:r>
            <a:r>
              <a:rPr lang="fr-FR" dirty="0" err="1"/>
              <a:t>Ksat</a:t>
            </a:r>
            <a:r>
              <a:rPr lang="fr-FR" dirty="0"/>
              <a:t> 10-6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AE95C0-09AD-8084-EA58-23A9C8C9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67" y="2240281"/>
            <a:ext cx="5459301" cy="4290695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3CBEDB-3CD9-3CBC-06E8-CAA38492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38D07D3-056E-1E51-40F0-15A2F882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34" y="2004122"/>
            <a:ext cx="5667627" cy="33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3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0113-7992-7455-EDF4-4B66FC74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52" y="98517"/>
            <a:ext cx="10515600" cy="373165"/>
          </a:xfrm>
        </p:spPr>
        <p:txBody>
          <a:bodyPr>
            <a:noAutofit/>
          </a:bodyPr>
          <a:lstStyle/>
          <a:p>
            <a:r>
              <a:rPr lang="fr-FR" sz="3000" b="1" dirty="0"/>
              <a:t>L2 | hg=-0,3 | n=2,7 |					L3 | hg= -4 | n=3 |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EF2EFE-71B6-4913-DEF4-C5D66A1E0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87" y="694157"/>
            <a:ext cx="5577206" cy="396168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D96DC33-A3C3-AD39-5748-A03F5258C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384"/>
          <a:stretch/>
        </p:blipFill>
        <p:spPr>
          <a:xfrm>
            <a:off x="8091315" y="4655840"/>
            <a:ext cx="3625645" cy="22184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FED53A-A120-D315-0884-F83D1B18F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0" y="4848478"/>
            <a:ext cx="3448031" cy="20095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9F4335A-16B1-8456-8A81-7F8B62C24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68" y="607759"/>
            <a:ext cx="5378004" cy="410464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B1ED09C-8E8D-24BD-1824-DBFF885DF148}"/>
              </a:ext>
            </a:extLst>
          </p:cNvPr>
          <p:cNvSpPr txBox="1"/>
          <p:nvPr/>
        </p:nvSpPr>
        <p:spPr>
          <a:xfrm>
            <a:off x="3923072" y="4712400"/>
            <a:ext cx="4168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ruissellement devient inexistant, un peu plus de percolation</a:t>
            </a:r>
          </a:p>
        </p:txBody>
      </p:sp>
    </p:spTree>
    <p:extLst>
      <p:ext uri="{BB962C8B-B14F-4D97-AF65-F5344CB8AC3E}">
        <p14:creationId xmlns:p14="http://schemas.microsoft.com/office/powerpoint/2010/main" val="377573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E3F1D-F5C9-EA77-D50E-A22EB80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94"/>
            <a:ext cx="6378677" cy="3998762"/>
          </a:xfrm>
        </p:spPr>
        <p:txBody>
          <a:bodyPr>
            <a:normAutofit fontScale="90000"/>
          </a:bodyPr>
          <a:lstStyle/>
          <a:p>
            <a:r>
              <a:rPr lang="fr-FR" dirty="0"/>
              <a:t>L1 bleu L2 violet L3 rouge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b="1" dirty="0"/>
              <a:t>L1</a:t>
            </a:r>
            <a:r>
              <a:rPr lang="fr-FR" dirty="0"/>
              <a:t> </a:t>
            </a:r>
            <a:r>
              <a:rPr lang="fr-FR" dirty="0" err="1"/>
              <a:t>Ksat</a:t>
            </a:r>
            <a:r>
              <a:rPr lang="fr-FR" dirty="0"/>
              <a:t>= 10-7  </a:t>
            </a:r>
            <a:r>
              <a:rPr lang="fr-FR" sz="4400" dirty="0"/>
              <a:t>hg=-0,3 n=2,7</a:t>
            </a:r>
            <a:br>
              <a:rPr lang="fr-FR" sz="4400" dirty="0"/>
            </a:br>
            <a:r>
              <a:rPr lang="fr-FR" sz="4400" b="1" dirty="0"/>
              <a:t>L2 </a:t>
            </a:r>
            <a:r>
              <a:rPr lang="fr-FR" dirty="0" err="1"/>
              <a:t>Ksat</a:t>
            </a:r>
            <a:r>
              <a:rPr lang="fr-FR" dirty="0"/>
              <a:t>= 10-6</a:t>
            </a:r>
            <a:r>
              <a:rPr lang="fr-FR" sz="4400" b="1" dirty="0"/>
              <a:t>  </a:t>
            </a:r>
            <a:r>
              <a:rPr lang="fr-FR" sz="4400" dirty="0"/>
              <a:t>hg=-0,3 n=2,7</a:t>
            </a:r>
            <a:br>
              <a:rPr lang="fr-FR" sz="4400" dirty="0"/>
            </a:br>
            <a:r>
              <a:rPr lang="fr-FR" sz="4400" b="1" dirty="0"/>
              <a:t>L3 </a:t>
            </a:r>
            <a:r>
              <a:rPr lang="fr-FR" dirty="0" err="1"/>
              <a:t>Ksat</a:t>
            </a:r>
            <a:r>
              <a:rPr lang="fr-FR" dirty="0"/>
              <a:t>= 10-6  </a:t>
            </a:r>
            <a:r>
              <a:rPr lang="fr-FR" sz="4400" dirty="0"/>
              <a:t>hg= -4   n=3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49397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Grand écran</PresentationFormat>
  <Paragraphs>18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Simulations L</vt:lpstr>
      <vt:lpstr>BILAN RADIATIF </vt:lpstr>
      <vt:lpstr>Présentation PowerPoint</vt:lpstr>
      <vt:lpstr>Présentation PowerPoint</vt:lpstr>
      <vt:lpstr>Présentation PowerPoint</vt:lpstr>
      <vt:lpstr>L1          L2   </vt:lpstr>
      <vt:lpstr>L1 Ksat 10-7     L2 Ksat 10-6</vt:lpstr>
      <vt:lpstr>L2 | hg=-0,3 | n=2,7 |     L3 | hg= -4 | n=3 |</vt:lpstr>
      <vt:lpstr>L1 bleu L2 violet L3 rouge   L1 Ksat= 10-7  hg=-0,3 n=2,7 L2 Ksat= 10-6  hg=-0,3 n=2,7 L3 Ksat= 10-6  hg= -4   n=3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Simulations L</dc:title>
  <dc:creator>brune raynaudschell</dc:creator>
  <cp:lastModifiedBy>brune raynaudschell</cp:lastModifiedBy>
  <cp:revision>8</cp:revision>
  <dcterms:created xsi:type="dcterms:W3CDTF">2023-03-28T13:05:34Z</dcterms:created>
  <dcterms:modified xsi:type="dcterms:W3CDTF">2023-03-31T13:51:02Z</dcterms:modified>
</cp:coreProperties>
</file>