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44" autoAdjust="0"/>
  </p:normalViewPr>
  <p:slideViewPr>
    <p:cSldViewPr snapToGrid="0">
      <p:cViewPr>
        <p:scale>
          <a:sx n="62" d="100"/>
          <a:sy n="62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74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6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06" y="0"/>
            <a:ext cx="9144000" cy="2387600"/>
          </a:xfrm>
        </p:spPr>
        <p:txBody>
          <a:bodyPr/>
          <a:lstStyle/>
          <a:p>
            <a:r>
              <a:rPr lang="en-US" b="1" dirty="0" smtClean="0"/>
              <a:t>4 Types of Scrum Ceremonies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385" y="3503564"/>
            <a:ext cx="864892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-by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B.Manikarthik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P.Kavitha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D.Pratyusha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J.Gaurav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24" y="443346"/>
            <a:ext cx="9144000" cy="116378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Iteration review is important?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397" y="2092230"/>
            <a:ext cx="9212259" cy="5029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iteration review is to measure the team’s progress by showing working stories to the Product Owner and other stakeholders to get their feedback.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 serves three important functions: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 closure to the iteration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box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which many individuals have contributed to provide new value to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teams an opportunity to show the contributions they have made to the business and to take some satisfaction and pride in their work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stakeholders to see working stories and provide feedback to improve the product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228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is a collaborative process among all members, including the team, the product owner, and the Scrum Master.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391508"/>
            <a:ext cx="8975188" cy="40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Benefits of Retrospective: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Process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improvements are made at the end of every sprint. This ensures that the project team is always improving the way it works.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team members identify what went well and what could be improved.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the process that they are following and give any suggestions for improvement.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any other ideas that could improve their productivity.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Scrum Master prioritizes actions and lessons learned based on team direction.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supports team formation and bonding, particularly as any areas of conflict can be identified and dealt with.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helps build the team’s sense of ownership and its self-management.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959" y="1935506"/>
            <a:ext cx="1184291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 </a:t>
            </a:r>
            <a:r>
              <a:rPr lang="en-US" sz="96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</a:t>
            </a:r>
            <a:endParaRPr lang="en-US" sz="96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582"/>
            <a:ext cx="8749068" cy="47408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Is an agile,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lightweight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Can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manage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and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control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software and product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Uses iterative, incremental practices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Has a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simple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Increases productivity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Reduces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time to benefits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Embraces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adaptive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, empirical systems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Is not restricted to software development 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 smtClean="0">
                <a:latin typeface="Calibri Light" panose="020F0302020204030204" pitchFamily="34" charset="0"/>
              </a:rPr>
              <a:t>Embraces 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the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opposite of the waterfall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approach</a:t>
            </a:r>
            <a:r>
              <a:rPr lang="en-GB" alt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5" descr="waterfall">
            <a:extLst>
              <a:ext uri="{FF2B5EF4-FFF2-40B4-BE49-F238E27FC236}">
                <a16:creationId xmlns="" xmlns:a16="http://schemas.microsoft.com/office/drawing/2014/main" id="{C11F9D28-0CAC-4543-A43D-1354F0D8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02" y="2659635"/>
            <a:ext cx="2819400" cy="23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54EDEB83-454F-47A6-AEDB-FAE73A7ECBAC}"/>
              </a:ext>
            </a:extLst>
          </p:cNvPr>
          <p:cNvGrpSpPr>
            <a:grpSpLocks/>
          </p:cNvGrpSpPr>
          <p:nvPr/>
        </p:nvGrpSpPr>
        <p:grpSpPr bwMode="auto">
          <a:xfrm>
            <a:off x="7140402" y="2871543"/>
            <a:ext cx="1752600" cy="1752600"/>
            <a:chOff x="4320" y="1968"/>
            <a:chExt cx="1104" cy="1104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1CA985C4-88B3-4BC4-A252-86EDD07E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104" cy="11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="" xmlns:a16="http://schemas.microsoft.com/office/drawing/2014/main" id="{BE4F24BD-1348-4276-A4CD-7606A7462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112"/>
              <a:ext cx="768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Meetings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or "ceremonies" are an important part of agile development.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They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help to broadcast information to all team member, Bring common goal and vision, Share team progress appropriately.</a:t>
            </a:r>
          </a:p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ceremonies: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Sprint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Planning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Daily Stand-up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Iteration review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Retrospective</a:t>
            </a:r>
          </a:p>
          <a:p>
            <a:pPr marL="0" indent="0" fontAlgn="base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450165"/>
            <a:ext cx="8623495" cy="6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sprint planning is important?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idea behind the sprint planning is to provide understanding between development and the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customer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when something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new will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be available, and to define the length of the feedback loop, which is equals to the length of the sprint.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other words, the customer will know that He/she will get something in 2 weeks, which works, and the development team will know that they'll receive feedback on their work and know more about the upcoming work in two weeks. That's predictability.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710323"/>
            <a:ext cx="8589982" cy="5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benefits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team stays in sync with how the project is going.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There is an opportunity for swift course correction if needed.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By consistently committing and delivering, trust is built among team members.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Action can be taken with those who are consistently unable to make their commitments (not always pleasant, but usually necessary).</a:t>
            </a:r>
          </a:p>
          <a:p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457204"/>
            <a:ext cx="7371471" cy="4732581"/>
          </a:xfrm>
        </p:spPr>
      </p:pic>
      <p:sp>
        <p:nvSpPr>
          <p:cNvPr id="2" name="TextBox 1"/>
          <p:cNvSpPr txBox="1"/>
          <p:nvPr/>
        </p:nvSpPr>
        <p:spPr>
          <a:xfrm flipH="1">
            <a:off x="3394226" y="218940"/>
            <a:ext cx="64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467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 Light</vt:lpstr>
      <vt:lpstr>Times New Roman</vt:lpstr>
      <vt:lpstr>Trebuchet MS</vt:lpstr>
      <vt:lpstr>Wingdings</vt:lpstr>
      <vt:lpstr>Wingdings 3</vt:lpstr>
      <vt:lpstr>Facet</vt:lpstr>
      <vt:lpstr>4 Types of Scrum Ceremonies</vt:lpstr>
      <vt:lpstr>What is Scrum?</vt:lpstr>
      <vt:lpstr>Scrum Ceremonies: </vt:lpstr>
      <vt:lpstr>Types of ceremonies:</vt:lpstr>
      <vt:lpstr>PowerPoint Presentation</vt:lpstr>
      <vt:lpstr>Why sprint planning is important? </vt:lpstr>
      <vt:lpstr>PowerPoint Presentation</vt:lpstr>
      <vt:lpstr>Key benefits </vt:lpstr>
      <vt:lpstr>PowerPoint Presentation</vt:lpstr>
      <vt:lpstr>Why Iteration review is important?</vt:lpstr>
      <vt:lpstr>SPRINT RETROSPECTIVE</vt:lpstr>
      <vt:lpstr> Benefits of Retrospective: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Types of Ceremonies</dc:title>
  <dc:creator>Hvuser</dc:creator>
  <cp:lastModifiedBy>Hvuser</cp:lastModifiedBy>
  <cp:revision>14</cp:revision>
  <dcterms:created xsi:type="dcterms:W3CDTF">2018-11-07T03:29:24Z</dcterms:created>
  <dcterms:modified xsi:type="dcterms:W3CDTF">2018-11-07T08:22:03Z</dcterms:modified>
</cp:coreProperties>
</file>