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56" r:id="rId4"/>
    <p:sldId id="257" r:id="rId5"/>
    <p:sldId id="258" r:id="rId6"/>
    <p:sldId id="260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8CAA3-2210-4417-9C49-E5D5A63680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205D-364D-46BA-83C6-94BFAFAD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7FBC-2814-EF84-29E8-48ED6CB9C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6F2DB-44F1-69B0-D85B-1F24108BE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AF49-0A4F-BE16-ADC6-BC4CF13D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90D1-A6CC-7899-D608-55CB34D5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2F19-8CF2-9805-F01D-8FBAE07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1559-906F-A4EC-064C-9D04DA32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586A5-684A-ACE3-52C2-A7AF937EE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3D56-1AB1-9BEB-27B7-EDBFA798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6578-DD25-585F-61B7-7DF97547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B54-B35D-FC8E-F7A8-700D8511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F3C83-A150-354C-2980-2DB028625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6E11D-53A7-A2F2-C740-22971FB36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AE3A5-3EDB-798F-D33E-D18A9284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4BC0-9D1B-771D-1E7D-7C245806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D219-CE76-A03F-42FC-A7CA5024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4A86-0FCE-CF93-F288-F993D59A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E0D7-3BE4-B390-571E-A6B9893F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31F1-8C6E-C19F-7696-40057030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AD92-315C-F2DB-64C0-E4BA9CF4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AF71-E7DE-A3B5-F037-D5E5C521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5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4900-7ACB-1F5D-99AA-5812CDAE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3F5A7-4F8B-7F05-B1D9-A65A1090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BB61-0EE4-82A3-7A80-D4750588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2AF7-2069-BBBF-4E7B-41256E92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8AE9-59C7-1B67-3486-F2257D97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BBB7-D063-541F-945B-EE1026F7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6FFF-FB7C-5042-7F55-A158D88C9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F728-3A6E-5B27-BB5D-D49CC37C5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FCC27-5CCF-E432-F779-F6D160BB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F5D6-9650-46D6-8A68-31D9E8B3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51AF4-74A6-8DDE-5E36-7BAA965B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449D-AB3D-83C6-E257-B46750D8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B4798-DA23-ACCF-A7FE-4F761784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1DBF-0B3E-CE62-C9F0-E7A7522B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B0318-BB66-5508-A49B-72DD3A49E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1A5B3-0B1D-9CC0-FF64-5458322AD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C356F-437C-1929-E3EB-7270ECA2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C1C50-66EE-10C3-1668-972D2056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EEEA9-682C-BC02-9895-67E7EB06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9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2719-FC4F-331F-E303-53D5D2A5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B4758-C6EE-B889-108D-C98F7DBE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1978F-6A39-304B-ABA8-4C876CD8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F250E-FAB0-A7DE-AEC9-28477C26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BA84-C458-FF44-9852-8A5F7D03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A6E64-BAD0-F0A7-DF66-39D9445F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391CB-DF7E-D30B-9AE1-D9BF3A08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C82B-8F23-B96A-4CDB-FDF7EBEC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C61C-A541-ACB0-425C-E0573321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BF8A3-5A45-A2C0-3926-9072B7777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FC9B5-4025-935F-C760-C588C9DC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ACB2E-71BC-AA1C-07DE-B038F1F1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76D0F-CA79-13CF-7B35-0A0E3753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7E85-FBEE-6161-D196-FAC5AFE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EE498-08A1-6ABD-6EA0-D9A15AD0A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A4143-1CCB-D88D-FD70-6A87030E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B0D10-9F4B-E921-04BD-8720CBD5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A2CF-65F2-7841-7863-A1A90E9E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38905-5F57-E1B8-6B68-793B9F8D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DFF1A-47A5-D7DA-707B-B4355EF5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2A1A-0120-52E7-E2AC-272E2E0D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7CFE-EE6D-D390-27B3-046AD9521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59819-A9D4-4016-B523-73679FACCA4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7116-B88C-34C7-6485-F9DE2546D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C671-67D5-31BB-0A7F-B67E3D559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B45E6-D1C1-4564-8F7D-2A46E26C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20D2-89E3-34EC-5E93-A7280CD19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Prepping</a:t>
            </a:r>
            <a:r>
              <a:rPr lang="pt-BR" dirty="0"/>
              <a:t> 1: Google </a:t>
            </a:r>
            <a:r>
              <a:rPr lang="pt-BR" dirty="0" err="1"/>
              <a:t>Colab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696E0-7153-0443-87F6-05A45A20F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9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1666-77EE-2E89-8DC0-31224888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7B10-66E2-68EA-8CF7-9DFCD24E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3FF8-AC56-BD91-93EC-06D1FDD9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569"/>
            <a:ext cx="12192000" cy="6536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32AA5-FF0C-4C20-AEBC-8AE7E894A8A8}"/>
              </a:ext>
            </a:extLst>
          </p:cNvPr>
          <p:cNvSpPr txBox="1"/>
          <p:nvPr/>
        </p:nvSpPr>
        <p:spPr>
          <a:xfrm>
            <a:off x="8515620" y="1776216"/>
            <a:ext cx="34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Use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arrows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 move </a:t>
            </a:r>
            <a:r>
              <a:rPr lang="pt-BR" dirty="0" err="1">
                <a:solidFill>
                  <a:schemeClr val="bg1"/>
                </a:solidFill>
              </a:rPr>
              <a:t>cell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up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down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0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AAC4-A56C-D7DB-6C1F-62AA15E0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09" y="3429000"/>
            <a:ext cx="10515600" cy="1325563"/>
          </a:xfrm>
        </p:spPr>
        <p:txBody>
          <a:bodyPr>
            <a:noAutofit/>
          </a:bodyPr>
          <a:lstStyle/>
          <a:p>
            <a:r>
              <a:rPr lang="pt-BR" sz="3500" dirty="0"/>
              <a:t>Search for </a:t>
            </a:r>
            <a:r>
              <a:rPr lang="pt-BR" sz="3500" dirty="0">
                <a:solidFill>
                  <a:srgbClr val="7030A0"/>
                </a:solidFill>
              </a:rPr>
              <a:t>Google </a:t>
            </a:r>
            <a:r>
              <a:rPr lang="pt-BR" sz="3500" dirty="0" err="1">
                <a:solidFill>
                  <a:srgbClr val="7030A0"/>
                </a:solidFill>
              </a:rPr>
              <a:t>Colab</a:t>
            </a:r>
            <a:r>
              <a:rPr lang="pt-BR" sz="3500" dirty="0">
                <a:solidFill>
                  <a:srgbClr val="7030A0"/>
                </a:solidFill>
              </a:rPr>
              <a:t> </a:t>
            </a:r>
            <a:r>
              <a:rPr lang="pt-BR" sz="3500" dirty="0" err="1"/>
              <a:t>on</a:t>
            </a:r>
            <a:r>
              <a:rPr lang="pt-BR" sz="3500" dirty="0"/>
              <a:t> Google</a:t>
            </a:r>
            <a:br>
              <a:rPr lang="pt-BR" sz="3500" dirty="0"/>
            </a:br>
            <a:br>
              <a:rPr lang="pt-BR" sz="3500" dirty="0"/>
            </a:br>
            <a:r>
              <a:rPr lang="pt-BR" sz="3500" dirty="0" err="1"/>
              <a:t>Create</a:t>
            </a:r>
            <a:r>
              <a:rPr lang="pt-BR" sz="3500" dirty="0"/>
              <a:t> notebook </a:t>
            </a:r>
            <a:r>
              <a:rPr lang="pt-BR" sz="3500" dirty="0" err="1"/>
              <a:t>and</a:t>
            </a:r>
            <a:r>
              <a:rPr lang="pt-BR" sz="3500" dirty="0"/>
              <a:t> </a:t>
            </a:r>
            <a:r>
              <a:rPr lang="pt-BR" sz="3500" dirty="0" err="1"/>
              <a:t>save</a:t>
            </a:r>
            <a:r>
              <a:rPr lang="pt-BR" sz="3500" dirty="0"/>
              <a:t> </a:t>
            </a:r>
            <a:r>
              <a:rPr lang="pt-BR" sz="3500" dirty="0" err="1"/>
              <a:t>on</a:t>
            </a:r>
            <a:r>
              <a:rPr lang="pt-BR" sz="3500" dirty="0"/>
              <a:t> google drive </a:t>
            </a:r>
            <a:r>
              <a:rPr lang="pt-BR" sz="3500" dirty="0" err="1"/>
              <a:t>or</a:t>
            </a:r>
            <a:r>
              <a:rPr lang="pt-BR" sz="3500" dirty="0"/>
              <a:t> upload a </a:t>
            </a:r>
            <a:r>
              <a:rPr lang="pt-BR" sz="3500" dirty="0" err="1"/>
              <a:t>notebook.ipynb</a:t>
            </a:r>
            <a:r>
              <a:rPr lang="pt-BR" sz="3500" dirty="0"/>
              <a:t> </a:t>
            </a:r>
            <a:r>
              <a:rPr lang="pt-BR" sz="3500" dirty="0" err="1"/>
              <a:t>into</a:t>
            </a:r>
            <a:r>
              <a:rPr lang="pt-BR" sz="3500" dirty="0"/>
              <a:t> </a:t>
            </a:r>
            <a:r>
              <a:rPr lang="pt-BR" sz="3500" dirty="0" err="1"/>
              <a:t>the</a:t>
            </a:r>
            <a:r>
              <a:rPr lang="pt-BR" sz="3500" dirty="0"/>
              <a:t> </a:t>
            </a:r>
            <a:r>
              <a:rPr lang="pt-BR" sz="3500" dirty="0" err="1">
                <a:solidFill>
                  <a:srgbClr val="7030A0"/>
                </a:solidFill>
              </a:rPr>
              <a:t>Colab</a:t>
            </a:r>
            <a:r>
              <a:rPr lang="pt-BR" sz="3500" dirty="0">
                <a:solidFill>
                  <a:srgbClr val="7030A0"/>
                </a:solidFill>
              </a:rPr>
              <a:t> Notebooks </a:t>
            </a:r>
            <a:r>
              <a:rPr lang="pt-BR" sz="3500" dirty="0"/>
              <a:t>folder in </a:t>
            </a:r>
            <a:r>
              <a:rPr lang="pt-BR" sz="3500" dirty="0" err="1"/>
              <a:t>your</a:t>
            </a:r>
            <a:r>
              <a:rPr lang="pt-BR" sz="3500" dirty="0"/>
              <a:t> Google drive</a:t>
            </a:r>
            <a:br>
              <a:rPr lang="pt-BR" sz="3500" dirty="0"/>
            </a:br>
            <a:br>
              <a:rPr lang="pt-BR" sz="3500" dirty="0"/>
            </a:br>
            <a:r>
              <a:rPr lang="pt-BR" sz="3500" dirty="0"/>
              <a:t>For </a:t>
            </a:r>
            <a:r>
              <a:rPr lang="pt-BR" sz="3500" dirty="0" err="1"/>
              <a:t>our</a:t>
            </a:r>
            <a:r>
              <a:rPr lang="pt-BR" sz="3500" dirty="0"/>
              <a:t> </a:t>
            </a:r>
            <a:r>
              <a:rPr lang="pt-BR" sz="3500" dirty="0" err="1"/>
              <a:t>course</a:t>
            </a:r>
            <a:r>
              <a:rPr lang="pt-BR" sz="3500" dirty="0"/>
              <a:t>, </a:t>
            </a:r>
            <a:r>
              <a:rPr lang="pt-BR" sz="3500" dirty="0">
                <a:solidFill>
                  <a:srgbClr val="7030A0"/>
                </a:solidFill>
              </a:rPr>
              <a:t>upload </a:t>
            </a:r>
            <a:r>
              <a:rPr lang="pt-BR" sz="3500" dirty="0" err="1">
                <a:solidFill>
                  <a:srgbClr val="7030A0"/>
                </a:solidFill>
              </a:rPr>
              <a:t>the</a:t>
            </a:r>
            <a:r>
              <a:rPr lang="pt-BR" sz="3500" dirty="0">
                <a:solidFill>
                  <a:srgbClr val="7030A0"/>
                </a:solidFill>
              </a:rPr>
              <a:t> </a:t>
            </a:r>
            <a:r>
              <a:rPr lang="pt-BR" sz="3500" dirty="0" err="1">
                <a:solidFill>
                  <a:srgbClr val="7030A0"/>
                </a:solidFill>
              </a:rPr>
              <a:t>course</a:t>
            </a:r>
            <a:r>
              <a:rPr lang="pt-BR" sz="3500" dirty="0">
                <a:solidFill>
                  <a:srgbClr val="7030A0"/>
                </a:solidFill>
              </a:rPr>
              <a:t> folder </a:t>
            </a:r>
            <a:r>
              <a:rPr lang="pt-BR" sz="3500" dirty="0" err="1"/>
              <a:t>into</a:t>
            </a:r>
            <a:r>
              <a:rPr lang="pt-BR" sz="3500" dirty="0"/>
              <a:t> Google </a:t>
            </a:r>
            <a:r>
              <a:rPr lang="pt-BR" sz="3500" dirty="0" err="1"/>
              <a:t>Colab</a:t>
            </a:r>
            <a:r>
              <a:rPr lang="pt-BR" sz="3500" dirty="0"/>
              <a:t> folder in </a:t>
            </a:r>
            <a:r>
              <a:rPr lang="pt-BR" sz="3500" dirty="0" err="1"/>
              <a:t>your</a:t>
            </a:r>
            <a:r>
              <a:rPr lang="pt-BR" sz="3500" dirty="0"/>
              <a:t> Google drive </a:t>
            </a:r>
            <a:endParaRPr lang="en-US" sz="35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8D65C1-49B4-1B88-2854-860817C84494}"/>
              </a:ext>
            </a:extLst>
          </p:cNvPr>
          <p:cNvSpPr txBox="1">
            <a:spLocks/>
          </p:cNvSpPr>
          <p:nvPr/>
        </p:nvSpPr>
        <p:spPr>
          <a:xfrm>
            <a:off x="990599" y="5499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/>
              <a:t>Make </a:t>
            </a:r>
            <a:r>
              <a:rPr lang="pt-BR" sz="3500" dirty="0" err="1"/>
              <a:t>sure</a:t>
            </a:r>
            <a:r>
              <a:rPr lang="pt-BR" sz="3500" dirty="0"/>
              <a:t> </a:t>
            </a:r>
            <a:r>
              <a:rPr lang="pt-BR" sz="3500" dirty="0" err="1"/>
              <a:t>you</a:t>
            </a:r>
            <a:r>
              <a:rPr lang="pt-BR" sz="3500" dirty="0"/>
              <a:t> </a:t>
            </a:r>
            <a:r>
              <a:rPr lang="pt-BR" sz="3500" dirty="0" err="1"/>
              <a:t>have</a:t>
            </a:r>
            <a:r>
              <a:rPr lang="pt-BR" sz="3500" dirty="0"/>
              <a:t> a </a:t>
            </a:r>
            <a:r>
              <a:rPr lang="pt-BR" sz="3500" dirty="0">
                <a:solidFill>
                  <a:srgbClr val="7030A0"/>
                </a:solidFill>
              </a:rPr>
              <a:t>Google </a:t>
            </a:r>
            <a:r>
              <a:rPr lang="pt-BR" sz="3500" dirty="0" err="1">
                <a:solidFill>
                  <a:srgbClr val="7030A0"/>
                </a:solidFill>
              </a:rPr>
              <a:t>account</a:t>
            </a:r>
            <a:endParaRPr lang="en-US" sz="3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4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B4D-1B78-9FC1-BF9D-F095FC7E8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A4E43-C0F3-2489-DA7C-205AAAC53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F5C34-EB70-39C4-798F-D992A21F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910"/>
            <a:ext cx="12192000" cy="58730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4B7435-18E5-F8BD-4A8F-F2CEA3D2FAF4}"/>
              </a:ext>
            </a:extLst>
          </p:cNvPr>
          <p:cNvCxnSpPr>
            <a:cxnSpLocks/>
          </p:cNvCxnSpPr>
          <p:nvPr/>
        </p:nvCxnSpPr>
        <p:spPr>
          <a:xfrm flipV="1">
            <a:off x="11400855" y="1240702"/>
            <a:ext cx="0" cy="48178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83347E6-9D2A-3B6C-FC4D-F5BCC829453A}"/>
              </a:ext>
            </a:extLst>
          </p:cNvPr>
          <p:cNvSpPr txBox="1">
            <a:spLocks/>
          </p:cNvSpPr>
          <p:nvPr/>
        </p:nvSpPr>
        <p:spPr>
          <a:xfrm>
            <a:off x="631371" y="-444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 err="1"/>
              <a:t>Getting</a:t>
            </a:r>
            <a:r>
              <a:rPr lang="pt-BR" sz="3500" dirty="0"/>
              <a:t> </a:t>
            </a:r>
            <a:r>
              <a:rPr lang="pt-BR" sz="3500" dirty="0" err="1"/>
              <a:t>started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63965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D34E-E469-6BAA-5B35-581F626E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Vulcan Salute Handy">
            <a:extLst>
              <a:ext uri="{FF2B5EF4-FFF2-40B4-BE49-F238E27FC236}">
                <a16:creationId xmlns:a16="http://schemas.microsoft.com/office/drawing/2014/main" id="{2BB628BB-CD4B-A295-88AE-C23265E27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FD8CB-E4F6-8B4F-2D08-7BE4D8D18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3" y="100435"/>
            <a:ext cx="12192000" cy="618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BA9EF-6CA6-434D-7041-F0C7E9DE9CB0}"/>
              </a:ext>
            </a:extLst>
          </p:cNvPr>
          <p:cNvSpPr txBox="1"/>
          <p:nvPr/>
        </p:nvSpPr>
        <p:spPr>
          <a:xfrm>
            <a:off x="3215148" y="6420551"/>
            <a:ext cx="504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Change</a:t>
            </a:r>
            <a:r>
              <a:rPr lang="pt-BR" dirty="0"/>
              <a:t> layout as </a:t>
            </a:r>
            <a:r>
              <a:rPr lang="pt-BR" dirty="0" err="1"/>
              <a:t>desired</a:t>
            </a:r>
            <a:r>
              <a:rPr lang="pt-BR" dirty="0"/>
              <a:t>. I like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theme</a:t>
            </a:r>
            <a:r>
              <a:rPr lang="pt-BR" dirty="0"/>
              <a:t> </a:t>
            </a:r>
            <a:r>
              <a:rPr lang="pt-BR" dirty="0" err="1"/>
              <a:t>dark</a:t>
            </a:r>
            <a:r>
              <a:rPr lang="pt-BR" dirty="0"/>
              <a:t>!!   </a:t>
            </a:r>
            <a:endParaRPr lang="en-US" dirty="0"/>
          </a:p>
        </p:txBody>
      </p:sp>
      <p:pic>
        <p:nvPicPr>
          <p:cNvPr id="10" name="Picture 9" descr="Vulcan Salute Handy">
            <a:extLst>
              <a:ext uri="{FF2B5EF4-FFF2-40B4-BE49-F238E27FC236}">
                <a16:creationId xmlns:a16="http://schemas.microsoft.com/office/drawing/2014/main" id="{250AE394-CE8B-1ED5-0FE3-B7395CA92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26" y="6199139"/>
            <a:ext cx="607142" cy="6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7C42-7850-D5C4-DD99-40C98E23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DB6A-79B0-F32B-ADDE-36B6A2F7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255E9-BB6D-9344-4876-31BED2DA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98"/>
            <a:ext cx="12192000" cy="6140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2190A-5A26-B619-7BD2-7899362D3D7B}"/>
              </a:ext>
            </a:extLst>
          </p:cNvPr>
          <p:cNvSpPr txBox="1"/>
          <p:nvPr/>
        </p:nvSpPr>
        <p:spPr>
          <a:xfrm>
            <a:off x="1818968" y="6492875"/>
            <a:ext cx="796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Uncheck</a:t>
            </a:r>
            <a:r>
              <a:rPr lang="pt-BR" dirty="0"/>
              <a:t> show </a:t>
            </a:r>
            <a:r>
              <a:rPr lang="pt-BR" dirty="0" err="1"/>
              <a:t>context-powered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completions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enter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4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A390-7791-DE21-97CF-BBED480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DA9E-033D-7E0C-BC20-C7B1DA88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ABD03-4156-F199-203F-FAF40F60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27"/>
          <a:stretch/>
        </p:blipFill>
        <p:spPr>
          <a:xfrm>
            <a:off x="0" y="244047"/>
            <a:ext cx="12192000" cy="6087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AFDC6-4D84-0B13-D5B1-DF083C626E19}"/>
              </a:ext>
            </a:extLst>
          </p:cNvPr>
          <p:cNvSpPr txBox="1"/>
          <p:nvPr/>
        </p:nvSpPr>
        <p:spPr>
          <a:xfrm>
            <a:off x="3401962" y="6429287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Check</a:t>
            </a:r>
            <a:r>
              <a:rPr lang="pt-BR" dirty="0"/>
              <a:t> </a:t>
            </a:r>
            <a:r>
              <a:rPr lang="pt-BR" dirty="0" err="1"/>
              <a:t>Hide</a:t>
            </a:r>
            <a:r>
              <a:rPr lang="pt-BR" dirty="0"/>
              <a:t> </a:t>
            </a:r>
            <a:r>
              <a:rPr lang="pt-BR" dirty="0" err="1"/>
              <a:t>generative</a:t>
            </a:r>
            <a:r>
              <a:rPr lang="pt-BR" dirty="0"/>
              <a:t> AI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9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36E3-FD10-FC7E-C6A9-F26288D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9B5D-5F90-A369-7AF9-1C3A3188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DB83B-35EA-7FB1-70AE-B0F8C1BA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66"/>
            <a:ext cx="12192000" cy="6243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5077D9-31AD-E913-D8EC-E15D01EF6A85}"/>
              </a:ext>
            </a:extLst>
          </p:cNvPr>
          <p:cNvCxnSpPr>
            <a:cxnSpLocks/>
          </p:cNvCxnSpPr>
          <p:nvPr/>
        </p:nvCxnSpPr>
        <p:spPr>
          <a:xfrm flipV="1">
            <a:off x="2910349" y="2349910"/>
            <a:ext cx="501445" cy="183382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BAA9EB-746E-7AE6-0A1D-BE8E09D6128A}"/>
              </a:ext>
            </a:extLst>
          </p:cNvPr>
          <p:cNvSpPr txBox="1"/>
          <p:nvPr/>
        </p:nvSpPr>
        <p:spPr>
          <a:xfrm>
            <a:off x="2448232" y="6449961"/>
            <a:ext cx="665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Ctrl + Shift </a:t>
            </a:r>
            <a:r>
              <a:rPr lang="pt-BR" dirty="0"/>
              <a:t>executes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cell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na </a:t>
            </a:r>
            <a:r>
              <a:rPr lang="pt-BR" dirty="0" err="1"/>
              <a:t>cell</a:t>
            </a:r>
            <a:r>
              <a:rPr lang="pt-BR" dirty="0"/>
              <a:t> </a:t>
            </a:r>
            <a:r>
              <a:rPr lang="pt-BR" dirty="0" err="1"/>
              <a:t>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5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2974-37F4-D42B-5D33-93EEB862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37F1-147F-64C4-0BD0-D7AF6AED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77EA1-BEFD-78B4-D772-5B395650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78"/>
            <a:ext cx="12192000" cy="6016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A601E-A8E6-8AB4-5F32-E775A1F79A49}"/>
              </a:ext>
            </a:extLst>
          </p:cNvPr>
          <p:cNvSpPr txBox="1"/>
          <p:nvPr/>
        </p:nvSpPr>
        <p:spPr>
          <a:xfrm>
            <a:off x="1773823" y="6381542"/>
            <a:ext cx="876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delele</a:t>
            </a:r>
            <a:r>
              <a:rPr lang="pt-BR" dirty="0"/>
              <a:t> a </a:t>
            </a:r>
            <a:r>
              <a:rPr lang="pt-BR" dirty="0" err="1"/>
              <a:t>cell</a:t>
            </a:r>
            <a:r>
              <a:rPr lang="pt-BR" dirty="0"/>
              <a:t>, click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trash</a:t>
            </a:r>
            <a:r>
              <a:rPr lang="pt-BR" dirty="0"/>
              <a:t> </a:t>
            </a:r>
            <a:r>
              <a:rPr lang="pt-BR" dirty="0" err="1"/>
              <a:t>icon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Ctrl+M</a:t>
            </a:r>
            <a:r>
              <a:rPr lang="pt-BR" dirty="0"/>
              <a:t> +D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cursor </a:t>
            </a:r>
            <a:r>
              <a:rPr lang="pt-BR" dirty="0" err="1"/>
              <a:t>inside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D75A-D382-3E5B-89F3-B9525A6B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7B44-2AB6-D14E-3F74-40BC2354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E5CFB-5BE0-1F1D-61C4-46EB9AEF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574"/>
            <a:ext cx="12192000" cy="6310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F4E06-A76C-41F8-7EC2-54BBCFA80638}"/>
              </a:ext>
            </a:extLst>
          </p:cNvPr>
          <p:cNvCxnSpPr>
            <a:cxnSpLocks/>
          </p:cNvCxnSpPr>
          <p:nvPr/>
        </p:nvCxnSpPr>
        <p:spPr>
          <a:xfrm flipV="1">
            <a:off x="6656438" y="3664002"/>
            <a:ext cx="314633" cy="24923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97AB79-241B-5901-2A4F-71F152B3C036}"/>
              </a:ext>
            </a:extLst>
          </p:cNvPr>
          <p:cNvCxnSpPr>
            <a:cxnSpLocks/>
          </p:cNvCxnSpPr>
          <p:nvPr/>
        </p:nvCxnSpPr>
        <p:spPr>
          <a:xfrm flipH="1" flipV="1">
            <a:off x="8637639" y="3609706"/>
            <a:ext cx="280219" cy="35782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5ADDB6-5BA9-F839-DF5D-6DD39466519A}"/>
              </a:ext>
            </a:extLst>
          </p:cNvPr>
          <p:cNvSpPr txBox="1"/>
          <p:nvPr/>
        </p:nvSpPr>
        <p:spPr>
          <a:xfrm>
            <a:off x="3952568" y="4453063"/>
            <a:ext cx="661711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The boxes are </a:t>
            </a:r>
            <a:r>
              <a:rPr lang="pt-BR" dirty="0" err="1">
                <a:solidFill>
                  <a:schemeClr val="bg1"/>
                </a:solidFill>
              </a:rPr>
              <a:t>called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cell</a:t>
            </a:r>
            <a:r>
              <a:rPr lang="pt-BR" dirty="0">
                <a:solidFill>
                  <a:schemeClr val="bg1"/>
                </a:solidFill>
              </a:rPr>
              <a:t>. 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add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one</a:t>
            </a:r>
            <a:r>
              <a:rPr lang="pt-BR" dirty="0">
                <a:solidFill>
                  <a:schemeClr val="bg1"/>
                </a:solidFill>
              </a:rPr>
              <a:t> box click </a:t>
            </a:r>
            <a:r>
              <a:rPr lang="pt-BR" dirty="0" err="1">
                <a:solidFill>
                  <a:schemeClr val="bg1"/>
                </a:solidFill>
              </a:rPr>
              <a:t>on</a:t>
            </a:r>
            <a:r>
              <a:rPr lang="pt-BR" dirty="0">
                <a:solidFill>
                  <a:schemeClr val="bg1"/>
                </a:solidFill>
              </a:rPr>
              <a:t> +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or</a:t>
            </a:r>
            <a:r>
              <a:rPr lang="pt-BR" dirty="0">
                <a:solidFill>
                  <a:schemeClr val="bg1"/>
                </a:solidFill>
              </a:rPr>
              <a:t> + </a:t>
            </a:r>
            <a:r>
              <a:rPr lang="pt-BR" dirty="0" err="1">
                <a:solidFill>
                  <a:schemeClr val="bg1"/>
                </a:solidFill>
              </a:rPr>
              <a:t>Text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you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want</a:t>
            </a:r>
            <a:r>
              <a:rPr lang="pt-BR" dirty="0">
                <a:solidFill>
                  <a:schemeClr val="bg1"/>
                </a:solidFill>
              </a:rPr>
              <a:t> a </a:t>
            </a:r>
            <a:r>
              <a:rPr lang="pt-BR" dirty="0" err="1">
                <a:solidFill>
                  <a:schemeClr val="bg1"/>
                </a:solidFill>
              </a:rPr>
              <a:t>markdown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text</a:t>
            </a:r>
            <a:r>
              <a:rPr lang="pt-BR" dirty="0">
                <a:solidFill>
                  <a:schemeClr val="bg1"/>
                </a:solidFill>
              </a:rPr>
              <a:t>). </a:t>
            </a:r>
            <a:r>
              <a:rPr lang="pt-BR" dirty="0" err="1">
                <a:solidFill>
                  <a:schemeClr val="bg1"/>
                </a:solidFill>
              </a:rPr>
              <a:t>Or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with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your</a:t>
            </a:r>
            <a:r>
              <a:rPr lang="pt-BR" dirty="0">
                <a:solidFill>
                  <a:schemeClr val="bg1"/>
                </a:solidFill>
              </a:rPr>
              <a:t> cursor </a:t>
            </a:r>
            <a:r>
              <a:rPr lang="pt-BR" dirty="0" err="1">
                <a:solidFill>
                  <a:schemeClr val="bg1"/>
                </a:solidFill>
              </a:rPr>
              <a:t>just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outside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cell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left</a:t>
            </a:r>
            <a:r>
              <a:rPr lang="pt-BR" dirty="0">
                <a:solidFill>
                  <a:schemeClr val="bg1"/>
                </a:solidFill>
              </a:rPr>
              <a:t>)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 A 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create</a:t>
            </a:r>
            <a:r>
              <a:rPr lang="pt-BR" dirty="0">
                <a:solidFill>
                  <a:schemeClr val="bg1"/>
                </a:solidFill>
              </a:rPr>
              <a:t> a </a:t>
            </a:r>
            <a:r>
              <a:rPr lang="pt-BR" dirty="0" err="1">
                <a:solidFill>
                  <a:schemeClr val="bg1"/>
                </a:solidFill>
              </a:rPr>
              <a:t>cell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above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B 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create</a:t>
            </a:r>
            <a:r>
              <a:rPr lang="pt-BR" dirty="0">
                <a:solidFill>
                  <a:schemeClr val="bg1"/>
                </a:solidFill>
              </a:rPr>
              <a:t> a </a:t>
            </a:r>
            <a:r>
              <a:rPr lang="pt-BR" dirty="0" err="1">
                <a:solidFill>
                  <a:schemeClr val="bg1"/>
                </a:solidFill>
              </a:rPr>
              <a:t>cell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below</a:t>
            </a:r>
            <a:r>
              <a:rPr lang="pt-BR" dirty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185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Prepping 1: Google Colab</vt:lpstr>
      <vt:lpstr>Search for Google Colab on Google  Create notebook and save on google drive or upload a notebook.ipynb into the Colab Notebooks folder in your Google drive  For our course, upload the course folder into Google Colab folder in your Google drive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Cardoso</dc:creator>
  <cp:lastModifiedBy>Alexandre Cardoso</cp:lastModifiedBy>
  <cp:revision>5</cp:revision>
  <dcterms:created xsi:type="dcterms:W3CDTF">2025-01-20T13:12:30Z</dcterms:created>
  <dcterms:modified xsi:type="dcterms:W3CDTF">2025-03-24T17:41:24Z</dcterms:modified>
</cp:coreProperties>
</file>