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90" r:id="rId2"/>
    <p:sldId id="289" r:id="rId3"/>
    <p:sldId id="25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9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97" d="100"/>
          <a:sy n="97" d="100"/>
        </p:scale>
        <p:origin x="274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A0B9D1-E088-4A1C-A5FD-A4950DE9D0E3}"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BED8B5-6E14-4B12-8DC9-A8E19B1D195A}" type="slidenum">
              <a:rPr lang="en-US" smtClean="0"/>
              <a:t>‹#›</a:t>
            </a:fld>
            <a:endParaRPr lang="en-US"/>
          </a:p>
        </p:txBody>
      </p:sp>
    </p:spTree>
    <p:extLst>
      <p:ext uri="{BB962C8B-B14F-4D97-AF65-F5344CB8AC3E}">
        <p14:creationId xmlns:p14="http://schemas.microsoft.com/office/powerpoint/2010/main" val="409758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21250-A1F0-4E7C-9F1A-96E3E3FAD125}" type="slidenum">
              <a:rPr lang="en-US" smtClean="0"/>
              <a:t>2</a:t>
            </a:fld>
            <a:endParaRPr lang="en-US" dirty="0"/>
          </a:p>
        </p:txBody>
      </p:sp>
    </p:spTree>
    <p:extLst>
      <p:ext uri="{BB962C8B-B14F-4D97-AF65-F5344CB8AC3E}">
        <p14:creationId xmlns:p14="http://schemas.microsoft.com/office/powerpoint/2010/main" val="423475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2636-A608-C99D-2177-CFD972B6F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363666-ED8A-B56C-E337-666C92D15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3BBA8C-4133-24C2-4F14-0BAAC1C22AAB}"/>
              </a:ext>
            </a:extLst>
          </p:cNvPr>
          <p:cNvSpPr>
            <a:spLocks noGrp="1"/>
          </p:cNvSpPr>
          <p:nvPr>
            <p:ph type="dt" sz="half" idx="10"/>
          </p:nvPr>
        </p:nvSpPr>
        <p:spPr/>
        <p:txBody>
          <a:bodyPr/>
          <a:lstStyle/>
          <a:p>
            <a:fld id="{CB6056C8-4955-462C-B5D4-076D5106F17A}" type="datetimeFigureOut">
              <a:rPr lang="en-US" smtClean="0"/>
              <a:t>3/24/2025</a:t>
            </a:fld>
            <a:endParaRPr lang="en-US"/>
          </a:p>
        </p:txBody>
      </p:sp>
      <p:sp>
        <p:nvSpPr>
          <p:cNvPr id="5" name="Footer Placeholder 4">
            <a:extLst>
              <a:ext uri="{FF2B5EF4-FFF2-40B4-BE49-F238E27FC236}">
                <a16:creationId xmlns:a16="http://schemas.microsoft.com/office/drawing/2014/main" id="{F9A1650B-62B4-076A-4504-6AF965E92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D9D0C-7CDF-EBB7-1CBF-13785B434677}"/>
              </a:ext>
            </a:extLst>
          </p:cNvPr>
          <p:cNvSpPr>
            <a:spLocks noGrp="1"/>
          </p:cNvSpPr>
          <p:nvPr>
            <p:ph type="sldNum" sz="quarter" idx="12"/>
          </p:nvPr>
        </p:nvSpPr>
        <p:spPr/>
        <p:txBody>
          <a:bodyPr/>
          <a:lstStyle/>
          <a:p>
            <a:fld id="{1EECDDD0-95B3-4930-99D1-B2AF4555FDAA}" type="slidenum">
              <a:rPr lang="en-US" smtClean="0"/>
              <a:t>‹#›</a:t>
            </a:fld>
            <a:endParaRPr lang="en-US"/>
          </a:p>
        </p:txBody>
      </p:sp>
    </p:spTree>
    <p:extLst>
      <p:ext uri="{BB962C8B-B14F-4D97-AF65-F5344CB8AC3E}">
        <p14:creationId xmlns:p14="http://schemas.microsoft.com/office/powerpoint/2010/main" val="1042712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97E0-7DCC-0CBF-A3DB-E3570B849E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8E473A-01EC-2BC6-A55A-420196647F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67BEB8-A7A6-86E7-EC17-91B4EDCB295F}"/>
              </a:ext>
            </a:extLst>
          </p:cNvPr>
          <p:cNvSpPr>
            <a:spLocks noGrp="1"/>
          </p:cNvSpPr>
          <p:nvPr>
            <p:ph type="dt" sz="half" idx="10"/>
          </p:nvPr>
        </p:nvSpPr>
        <p:spPr/>
        <p:txBody>
          <a:bodyPr/>
          <a:lstStyle/>
          <a:p>
            <a:fld id="{CB6056C8-4955-462C-B5D4-076D5106F17A}" type="datetimeFigureOut">
              <a:rPr lang="en-US" smtClean="0"/>
              <a:t>3/24/2025</a:t>
            </a:fld>
            <a:endParaRPr lang="en-US"/>
          </a:p>
        </p:txBody>
      </p:sp>
      <p:sp>
        <p:nvSpPr>
          <p:cNvPr id="5" name="Footer Placeholder 4">
            <a:extLst>
              <a:ext uri="{FF2B5EF4-FFF2-40B4-BE49-F238E27FC236}">
                <a16:creationId xmlns:a16="http://schemas.microsoft.com/office/drawing/2014/main" id="{DC4DE25F-AC77-40D4-B84B-6E3E8F87D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ADA0A-9BFC-9357-AC27-0A83EA2950EE}"/>
              </a:ext>
            </a:extLst>
          </p:cNvPr>
          <p:cNvSpPr>
            <a:spLocks noGrp="1"/>
          </p:cNvSpPr>
          <p:nvPr>
            <p:ph type="sldNum" sz="quarter" idx="12"/>
          </p:nvPr>
        </p:nvSpPr>
        <p:spPr/>
        <p:txBody>
          <a:bodyPr/>
          <a:lstStyle/>
          <a:p>
            <a:fld id="{1EECDDD0-95B3-4930-99D1-B2AF4555FDAA}" type="slidenum">
              <a:rPr lang="en-US" smtClean="0"/>
              <a:t>‹#›</a:t>
            </a:fld>
            <a:endParaRPr lang="en-US"/>
          </a:p>
        </p:txBody>
      </p:sp>
    </p:spTree>
    <p:extLst>
      <p:ext uri="{BB962C8B-B14F-4D97-AF65-F5344CB8AC3E}">
        <p14:creationId xmlns:p14="http://schemas.microsoft.com/office/powerpoint/2010/main" val="213893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3DCA0C-CBB8-95E9-1F5A-35CFF01EA7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79679A-5036-B9F5-CF65-18FEF307C8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5109C-812E-657D-5711-0B3B2BBD6FBC}"/>
              </a:ext>
            </a:extLst>
          </p:cNvPr>
          <p:cNvSpPr>
            <a:spLocks noGrp="1"/>
          </p:cNvSpPr>
          <p:nvPr>
            <p:ph type="dt" sz="half" idx="10"/>
          </p:nvPr>
        </p:nvSpPr>
        <p:spPr/>
        <p:txBody>
          <a:bodyPr/>
          <a:lstStyle/>
          <a:p>
            <a:fld id="{CB6056C8-4955-462C-B5D4-076D5106F17A}" type="datetimeFigureOut">
              <a:rPr lang="en-US" smtClean="0"/>
              <a:t>3/24/2025</a:t>
            </a:fld>
            <a:endParaRPr lang="en-US"/>
          </a:p>
        </p:txBody>
      </p:sp>
      <p:sp>
        <p:nvSpPr>
          <p:cNvPr id="5" name="Footer Placeholder 4">
            <a:extLst>
              <a:ext uri="{FF2B5EF4-FFF2-40B4-BE49-F238E27FC236}">
                <a16:creationId xmlns:a16="http://schemas.microsoft.com/office/drawing/2014/main" id="{5FA0005B-23E2-0693-DC3D-3C0000BC3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90779-8B4C-E1E1-ACB6-F1FBBDCDB473}"/>
              </a:ext>
            </a:extLst>
          </p:cNvPr>
          <p:cNvSpPr>
            <a:spLocks noGrp="1"/>
          </p:cNvSpPr>
          <p:nvPr>
            <p:ph type="sldNum" sz="quarter" idx="12"/>
          </p:nvPr>
        </p:nvSpPr>
        <p:spPr/>
        <p:txBody>
          <a:bodyPr/>
          <a:lstStyle/>
          <a:p>
            <a:fld id="{1EECDDD0-95B3-4930-99D1-B2AF4555FDAA}" type="slidenum">
              <a:rPr lang="en-US" smtClean="0"/>
              <a:t>‹#›</a:t>
            </a:fld>
            <a:endParaRPr lang="en-US"/>
          </a:p>
        </p:txBody>
      </p:sp>
    </p:spTree>
    <p:extLst>
      <p:ext uri="{BB962C8B-B14F-4D97-AF65-F5344CB8AC3E}">
        <p14:creationId xmlns:p14="http://schemas.microsoft.com/office/powerpoint/2010/main" val="2769779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ou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67390-01C5-4A4E-AF7F-79E8DB2B2D36}"/>
              </a:ext>
            </a:extLst>
          </p:cNvPr>
          <p:cNvSpPr>
            <a:spLocks noGrp="1"/>
          </p:cNvSpPr>
          <p:nvPr>
            <p:ph type="title" hasCustomPrompt="1"/>
          </p:nvPr>
        </p:nvSpPr>
        <p:spPr>
          <a:xfrm>
            <a:off x="230124" y="457199"/>
            <a:ext cx="11731752" cy="1265567"/>
          </a:xfrm>
        </p:spPr>
        <p:txBody>
          <a:bodyPr/>
          <a:lstStyle>
            <a:lvl1pPr>
              <a:defRPr cap="all" baseline="0"/>
            </a:lvl1pPr>
          </a:lstStyle>
          <a:p>
            <a:r>
              <a:rPr lang="en-US" dirty="0"/>
              <a:t>Click to add title</a:t>
            </a:r>
          </a:p>
        </p:txBody>
      </p:sp>
      <p:sp>
        <p:nvSpPr>
          <p:cNvPr id="18" name="Text Placeholder 17">
            <a:extLst>
              <a:ext uri="{FF2B5EF4-FFF2-40B4-BE49-F238E27FC236}">
                <a16:creationId xmlns:a16="http://schemas.microsoft.com/office/drawing/2014/main" id="{2069D12C-3F64-5612-65C0-30B874676351}"/>
              </a:ext>
            </a:extLst>
          </p:cNvPr>
          <p:cNvSpPr>
            <a:spLocks noGrp="1"/>
          </p:cNvSpPr>
          <p:nvPr>
            <p:ph type="body" sz="quarter" idx="46" hasCustomPrompt="1"/>
          </p:nvPr>
        </p:nvSpPr>
        <p:spPr>
          <a:xfrm>
            <a:off x="609878" y="2585092"/>
            <a:ext cx="877824" cy="877824"/>
          </a:xfrm>
          <a:prstGeom prst="ellipse">
            <a:avLst/>
          </a:prstGeom>
          <a:ln w="38100">
            <a:solidFill>
              <a:schemeClr val="accent4"/>
            </a:solidFill>
          </a:ln>
        </p:spPr>
        <p:txBody>
          <a:bodyPr anchor="ctr">
            <a:normAutofit/>
          </a:bodyPr>
          <a:lstStyle>
            <a:lvl1pPr marL="0" indent="0" algn="ctr">
              <a:buNone/>
              <a:defRPr sz="24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Q1</a:t>
            </a:r>
          </a:p>
        </p:txBody>
      </p:sp>
      <p:sp>
        <p:nvSpPr>
          <p:cNvPr id="34" name="Text Placeholder 48">
            <a:extLst>
              <a:ext uri="{FF2B5EF4-FFF2-40B4-BE49-F238E27FC236}">
                <a16:creationId xmlns:a16="http://schemas.microsoft.com/office/drawing/2014/main" id="{C6E48CAB-F1C0-4E71-9686-C02A967E923F}"/>
              </a:ext>
            </a:extLst>
          </p:cNvPr>
          <p:cNvSpPr>
            <a:spLocks noGrp="1"/>
          </p:cNvSpPr>
          <p:nvPr>
            <p:ph type="body" sz="quarter" idx="10" hasCustomPrompt="1"/>
          </p:nvPr>
        </p:nvSpPr>
        <p:spPr>
          <a:xfrm>
            <a:off x="456181" y="4014522"/>
            <a:ext cx="1242313" cy="302186"/>
          </a:xfrm>
        </p:spPr>
        <p:txBody>
          <a:bodyPr lIns="0" rIns="0">
            <a:noAutofit/>
          </a:bodyPr>
          <a:lstStyle>
            <a:lvl1pPr marL="0" indent="0">
              <a:buNone/>
              <a:defRPr sz="16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35" name="Text Placeholder 50">
            <a:extLst>
              <a:ext uri="{FF2B5EF4-FFF2-40B4-BE49-F238E27FC236}">
                <a16:creationId xmlns:a16="http://schemas.microsoft.com/office/drawing/2014/main" id="{7C226081-D459-4A68-9B23-0C804E6A639C}"/>
              </a:ext>
            </a:extLst>
          </p:cNvPr>
          <p:cNvSpPr>
            <a:spLocks noGrp="1"/>
          </p:cNvSpPr>
          <p:nvPr>
            <p:ph type="body" sz="quarter" idx="11" hasCustomPrompt="1"/>
          </p:nvPr>
        </p:nvSpPr>
        <p:spPr>
          <a:xfrm>
            <a:off x="456181"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19" name="Text Placeholder 17">
            <a:extLst>
              <a:ext uri="{FF2B5EF4-FFF2-40B4-BE49-F238E27FC236}">
                <a16:creationId xmlns:a16="http://schemas.microsoft.com/office/drawing/2014/main" id="{6576D8A9-A8D2-9DDC-0F30-8189EA083D20}"/>
              </a:ext>
            </a:extLst>
          </p:cNvPr>
          <p:cNvSpPr>
            <a:spLocks noGrp="1"/>
          </p:cNvSpPr>
          <p:nvPr>
            <p:ph type="body" sz="quarter" idx="47" hasCustomPrompt="1"/>
          </p:nvPr>
        </p:nvSpPr>
        <p:spPr>
          <a:xfrm>
            <a:off x="1953150" y="2585092"/>
            <a:ext cx="877824" cy="877824"/>
          </a:xfrm>
          <a:prstGeom prst="ellipse">
            <a:avLst/>
          </a:prstGeom>
          <a:ln w="38100">
            <a:solidFill>
              <a:schemeClr val="accent5"/>
            </a:solidFill>
          </a:ln>
        </p:spPr>
        <p:txBody>
          <a:bodyPr anchor="ctr">
            <a:normAutofit/>
          </a:bodyPr>
          <a:lstStyle>
            <a:lvl1pPr marL="0" indent="0" algn="ctr">
              <a:buNone/>
              <a:defRPr sz="24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Q2</a:t>
            </a:r>
          </a:p>
        </p:txBody>
      </p:sp>
      <p:sp>
        <p:nvSpPr>
          <p:cNvPr id="50" name="Text Placeholder 48">
            <a:extLst>
              <a:ext uri="{FF2B5EF4-FFF2-40B4-BE49-F238E27FC236}">
                <a16:creationId xmlns:a16="http://schemas.microsoft.com/office/drawing/2014/main" id="{C32AE455-05F0-44FA-98C4-73D9C60DF896}"/>
              </a:ext>
            </a:extLst>
          </p:cNvPr>
          <p:cNvSpPr>
            <a:spLocks noGrp="1"/>
          </p:cNvSpPr>
          <p:nvPr>
            <p:ph type="body" sz="quarter" idx="32" hasCustomPrompt="1"/>
          </p:nvPr>
        </p:nvSpPr>
        <p:spPr>
          <a:xfrm>
            <a:off x="1839103" y="4014522"/>
            <a:ext cx="1270456" cy="302186"/>
          </a:xfrm>
        </p:spPr>
        <p:txBody>
          <a:bodyPr lIns="0" rIns="0">
            <a:noAutofit/>
          </a:bodyPr>
          <a:lstStyle>
            <a:lvl1pPr marL="0" indent="0">
              <a:buNone/>
              <a:defRPr sz="16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51" name="Text Placeholder 50">
            <a:extLst>
              <a:ext uri="{FF2B5EF4-FFF2-40B4-BE49-F238E27FC236}">
                <a16:creationId xmlns:a16="http://schemas.microsoft.com/office/drawing/2014/main" id="{3C3FB663-073E-458E-A31A-B15112A0D377}"/>
              </a:ext>
            </a:extLst>
          </p:cNvPr>
          <p:cNvSpPr>
            <a:spLocks noGrp="1"/>
          </p:cNvSpPr>
          <p:nvPr>
            <p:ph type="body" sz="quarter" idx="33" hasCustomPrompt="1"/>
          </p:nvPr>
        </p:nvSpPr>
        <p:spPr>
          <a:xfrm>
            <a:off x="1839102"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20" name="Text Placeholder 17">
            <a:extLst>
              <a:ext uri="{FF2B5EF4-FFF2-40B4-BE49-F238E27FC236}">
                <a16:creationId xmlns:a16="http://schemas.microsoft.com/office/drawing/2014/main" id="{6E6D2BAA-4D65-0445-B45C-617A021365A8}"/>
              </a:ext>
            </a:extLst>
          </p:cNvPr>
          <p:cNvSpPr>
            <a:spLocks noGrp="1"/>
          </p:cNvSpPr>
          <p:nvPr>
            <p:ph type="body" sz="quarter" idx="48" hasCustomPrompt="1"/>
          </p:nvPr>
        </p:nvSpPr>
        <p:spPr>
          <a:xfrm>
            <a:off x="3271591" y="2585092"/>
            <a:ext cx="877824" cy="877824"/>
          </a:xfrm>
          <a:prstGeom prst="ellipse">
            <a:avLst/>
          </a:prstGeom>
          <a:ln w="38100">
            <a:solidFill>
              <a:schemeClr val="accent6"/>
            </a:solidFill>
          </a:ln>
        </p:spPr>
        <p:txBody>
          <a:bodyPr anchor="ctr">
            <a:normAutofit/>
          </a:bodyPr>
          <a:lstStyle>
            <a:lvl1pPr marL="0" indent="0" algn="ctr">
              <a:buNone/>
              <a:defRPr sz="24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Q3</a:t>
            </a:r>
          </a:p>
        </p:txBody>
      </p:sp>
      <p:sp>
        <p:nvSpPr>
          <p:cNvPr id="52" name="Text Placeholder 48">
            <a:extLst>
              <a:ext uri="{FF2B5EF4-FFF2-40B4-BE49-F238E27FC236}">
                <a16:creationId xmlns:a16="http://schemas.microsoft.com/office/drawing/2014/main" id="{91332113-C9A3-4B1F-A973-C30104497DCE}"/>
              </a:ext>
            </a:extLst>
          </p:cNvPr>
          <p:cNvSpPr>
            <a:spLocks noGrp="1"/>
          </p:cNvSpPr>
          <p:nvPr>
            <p:ph type="body" sz="quarter" idx="34" hasCustomPrompt="1"/>
          </p:nvPr>
        </p:nvSpPr>
        <p:spPr>
          <a:xfrm>
            <a:off x="3222024" y="4014522"/>
            <a:ext cx="1241242" cy="302186"/>
          </a:xfrm>
        </p:spPr>
        <p:txBody>
          <a:bodyPr lIns="0" rIns="0">
            <a:noAutofit/>
          </a:bodyPr>
          <a:lstStyle>
            <a:lvl1pPr marL="0" indent="0">
              <a:buNone/>
              <a:defRPr sz="16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53" name="Text Placeholder 50">
            <a:extLst>
              <a:ext uri="{FF2B5EF4-FFF2-40B4-BE49-F238E27FC236}">
                <a16:creationId xmlns:a16="http://schemas.microsoft.com/office/drawing/2014/main" id="{CDAC2DE8-0B23-47D4-A121-018184C5D2BD}"/>
              </a:ext>
            </a:extLst>
          </p:cNvPr>
          <p:cNvSpPr>
            <a:spLocks noGrp="1"/>
          </p:cNvSpPr>
          <p:nvPr>
            <p:ph type="body" sz="quarter" idx="35" hasCustomPrompt="1"/>
          </p:nvPr>
        </p:nvSpPr>
        <p:spPr>
          <a:xfrm>
            <a:off x="3222023"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21" name="Text Placeholder 17">
            <a:extLst>
              <a:ext uri="{FF2B5EF4-FFF2-40B4-BE49-F238E27FC236}">
                <a16:creationId xmlns:a16="http://schemas.microsoft.com/office/drawing/2014/main" id="{499C3FA7-D6A4-3F9C-021F-BBFE172B3AB1}"/>
              </a:ext>
            </a:extLst>
          </p:cNvPr>
          <p:cNvSpPr>
            <a:spLocks noGrp="1"/>
          </p:cNvSpPr>
          <p:nvPr>
            <p:ph type="body" sz="quarter" idx="49" hasCustomPrompt="1"/>
          </p:nvPr>
        </p:nvSpPr>
        <p:spPr>
          <a:xfrm>
            <a:off x="4624388" y="2585092"/>
            <a:ext cx="877824" cy="877824"/>
          </a:xfrm>
          <a:prstGeom prst="ellipse">
            <a:avLst/>
          </a:prstGeom>
          <a:ln w="38100">
            <a:solidFill>
              <a:schemeClr val="accent3"/>
            </a:solidFill>
          </a:ln>
        </p:spPr>
        <p:txBody>
          <a:bodyPr anchor="ctr">
            <a:normAutofit/>
          </a:bodyPr>
          <a:lstStyle>
            <a:lvl1pPr marL="0" indent="0" algn="ctr">
              <a:buNone/>
              <a:defRPr sz="2400" cap="all"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Q4</a:t>
            </a:r>
          </a:p>
        </p:txBody>
      </p:sp>
      <p:sp>
        <p:nvSpPr>
          <p:cNvPr id="54" name="Text Placeholder 48">
            <a:extLst>
              <a:ext uri="{FF2B5EF4-FFF2-40B4-BE49-F238E27FC236}">
                <a16:creationId xmlns:a16="http://schemas.microsoft.com/office/drawing/2014/main" id="{AE8613EE-32F0-4251-809B-6B9907E226CF}"/>
              </a:ext>
            </a:extLst>
          </p:cNvPr>
          <p:cNvSpPr>
            <a:spLocks noGrp="1"/>
          </p:cNvSpPr>
          <p:nvPr>
            <p:ph type="body" sz="quarter" idx="36" hasCustomPrompt="1"/>
          </p:nvPr>
        </p:nvSpPr>
        <p:spPr>
          <a:xfrm>
            <a:off x="4604944" y="4014522"/>
            <a:ext cx="1241242" cy="302186"/>
          </a:xfrm>
        </p:spPr>
        <p:txBody>
          <a:bodyPr lIns="0" rIns="0">
            <a:noAutofit/>
          </a:bodyPr>
          <a:lstStyle>
            <a:lvl1pPr marL="0" indent="0">
              <a:buNone/>
              <a:defRPr sz="16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55" name="Text Placeholder 50">
            <a:extLst>
              <a:ext uri="{FF2B5EF4-FFF2-40B4-BE49-F238E27FC236}">
                <a16:creationId xmlns:a16="http://schemas.microsoft.com/office/drawing/2014/main" id="{6E9683DA-61F6-48A0-9453-C03FB9794010}"/>
              </a:ext>
            </a:extLst>
          </p:cNvPr>
          <p:cNvSpPr>
            <a:spLocks noGrp="1"/>
          </p:cNvSpPr>
          <p:nvPr>
            <p:ph type="body" sz="quarter" idx="37" hasCustomPrompt="1"/>
          </p:nvPr>
        </p:nvSpPr>
        <p:spPr>
          <a:xfrm>
            <a:off x="4604943"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22" name="Text Placeholder 17">
            <a:extLst>
              <a:ext uri="{FF2B5EF4-FFF2-40B4-BE49-F238E27FC236}">
                <a16:creationId xmlns:a16="http://schemas.microsoft.com/office/drawing/2014/main" id="{64EC693F-BE91-85FE-44F0-EFE8F6DAC59D}"/>
              </a:ext>
            </a:extLst>
          </p:cNvPr>
          <p:cNvSpPr>
            <a:spLocks noGrp="1"/>
          </p:cNvSpPr>
          <p:nvPr>
            <p:ph type="body" sz="quarter" idx="50" hasCustomPrompt="1"/>
          </p:nvPr>
        </p:nvSpPr>
        <p:spPr>
          <a:xfrm>
            <a:off x="6704180" y="2585092"/>
            <a:ext cx="877824" cy="877824"/>
          </a:xfrm>
          <a:prstGeom prst="ellipse">
            <a:avLst/>
          </a:prstGeom>
          <a:ln w="38100">
            <a:solidFill>
              <a:schemeClr val="accent4"/>
            </a:solidFill>
          </a:ln>
        </p:spPr>
        <p:txBody>
          <a:bodyPr anchor="ctr">
            <a:normAutofit/>
          </a:bodyPr>
          <a:lstStyle>
            <a:lvl1pPr marL="0" indent="0" algn="ctr">
              <a:buNone/>
              <a:defRPr sz="2400" cap="all" baseline="0">
                <a:solidFill>
                  <a:schemeClr val="accent4"/>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Q1</a:t>
            </a:r>
          </a:p>
        </p:txBody>
      </p:sp>
      <p:sp>
        <p:nvSpPr>
          <p:cNvPr id="56" name="Text Placeholder 48">
            <a:extLst>
              <a:ext uri="{FF2B5EF4-FFF2-40B4-BE49-F238E27FC236}">
                <a16:creationId xmlns:a16="http://schemas.microsoft.com/office/drawing/2014/main" id="{53C09CD9-E6F6-4AA3-968A-491D1568E739}"/>
              </a:ext>
            </a:extLst>
          </p:cNvPr>
          <p:cNvSpPr>
            <a:spLocks noGrp="1"/>
          </p:cNvSpPr>
          <p:nvPr>
            <p:ph type="body" sz="quarter" idx="38" hasCustomPrompt="1"/>
          </p:nvPr>
        </p:nvSpPr>
        <p:spPr>
          <a:xfrm>
            <a:off x="6555230" y="4014522"/>
            <a:ext cx="1241242" cy="302186"/>
          </a:xfrm>
        </p:spPr>
        <p:txBody>
          <a:bodyPr lIns="0" rIns="0">
            <a:noAutofit/>
          </a:bodyPr>
          <a:lstStyle>
            <a:lvl1pPr marL="0" indent="0">
              <a:buNone/>
              <a:defRPr sz="1600" b="1" cap="all" baseline="0">
                <a:solidFill>
                  <a:schemeClr val="accent4"/>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57" name="Text Placeholder 50">
            <a:extLst>
              <a:ext uri="{FF2B5EF4-FFF2-40B4-BE49-F238E27FC236}">
                <a16:creationId xmlns:a16="http://schemas.microsoft.com/office/drawing/2014/main" id="{4457D5F2-D7AE-44A9-847A-D20086BCCC22}"/>
              </a:ext>
            </a:extLst>
          </p:cNvPr>
          <p:cNvSpPr>
            <a:spLocks noGrp="1"/>
          </p:cNvSpPr>
          <p:nvPr>
            <p:ph type="body" sz="quarter" idx="39" hasCustomPrompt="1"/>
          </p:nvPr>
        </p:nvSpPr>
        <p:spPr>
          <a:xfrm>
            <a:off x="6555229"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23" name="Text Placeholder 17">
            <a:extLst>
              <a:ext uri="{FF2B5EF4-FFF2-40B4-BE49-F238E27FC236}">
                <a16:creationId xmlns:a16="http://schemas.microsoft.com/office/drawing/2014/main" id="{FC3D5189-674F-A21F-1398-5FCFC7F642C2}"/>
              </a:ext>
            </a:extLst>
          </p:cNvPr>
          <p:cNvSpPr>
            <a:spLocks noGrp="1"/>
          </p:cNvSpPr>
          <p:nvPr>
            <p:ph type="body" sz="quarter" idx="51" hasCustomPrompt="1"/>
          </p:nvPr>
        </p:nvSpPr>
        <p:spPr>
          <a:xfrm>
            <a:off x="8047452" y="2585092"/>
            <a:ext cx="877824" cy="877824"/>
          </a:xfrm>
          <a:prstGeom prst="ellipse">
            <a:avLst/>
          </a:prstGeom>
          <a:ln w="38100">
            <a:solidFill>
              <a:schemeClr val="accent5"/>
            </a:solidFill>
          </a:ln>
        </p:spPr>
        <p:txBody>
          <a:bodyPr anchor="ctr">
            <a:normAutofit/>
          </a:bodyPr>
          <a:lstStyle>
            <a:lvl1pPr marL="0" indent="0" algn="ctr">
              <a:buNone/>
              <a:defRPr sz="2400" cap="all"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Q2</a:t>
            </a:r>
          </a:p>
        </p:txBody>
      </p:sp>
      <p:sp>
        <p:nvSpPr>
          <p:cNvPr id="58" name="Text Placeholder 48">
            <a:extLst>
              <a:ext uri="{FF2B5EF4-FFF2-40B4-BE49-F238E27FC236}">
                <a16:creationId xmlns:a16="http://schemas.microsoft.com/office/drawing/2014/main" id="{4FBE8211-41BE-41C2-B826-94FD55BC0AA4}"/>
              </a:ext>
            </a:extLst>
          </p:cNvPr>
          <p:cNvSpPr>
            <a:spLocks noGrp="1"/>
          </p:cNvSpPr>
          <p:nvPr>
            <p:ph type="body" sz="quarter" idx="40" hasCustomPrompt="1"/>
          </p:nvPr>
        </p:nvSpPr>
        <p:spPr>
          <a:xfrm>
            <a:off x="7938150" y="4014522"/>
            <a:ext cx="1241241" cy="302186"/>
          </a:xfrm>
        </p:spPr>
        <p:txBody>
          <a:bodyPr lIns="0" rIns="0">
            <a:noAutofit/>
          </a:bodyPr>
          <a:lstStyle>
            <a:lvl1pPr marL="0" indent="0">
              <a:buNone/>
              <a:defRPr sz="1600" b="1" cap="all" baseline="0">
                <a:solidFill>
                  <a:schemeClr val="accent5"/>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59" name="Text Placeholder 50">
            <a:extLst>
              <a:ext uri="{FF2B5EF4-FFF2-40B4-BE49-F238E27FC236}">
                <a16:creationId xmlns:a16="http://schemas.microsoft.com/office/drawing/2014/main" id="{18C75666-F3E0-4AD7-8C05-FEFFEAE1D10C}"/>
              </a:ext>
            </a:extLst>
          </p:cNvPr>
          <p:cNvSpPr>
            <a:spLocks noGrp="1"/>
          </p:cNvSpPr>
          <p:nvPr>
            <p:ph type="body" sz="quarter" idx="41" hasCustomPrompt="1"/>
          </p:nvPr>
        </p:nvSpPr>
        <p:spPr>
          <a:xfrm>
            <a:off x="7938150"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24" name="Text Placeholder 17">
            <a:extLst>
              <a:ext uri="{FF2B5EF4-FFF2-40B4-BE49-F238E27FC236}">
                <a16:creationId xmlns:a16="http://schemas.microsoft.com/office/drawing/2014/main" id="{529910F4-ABB9-EC08-F4A5-4EA1F188DA10}"/>
              </a:ext>
            </a:extLst>
          </p:cNvPr>
          <p:cNvSpPr>
            <a:spLocks noGrp="1"/>
          </p:cNvSpPr>
          <p:nvPr>
            <p:ph type="body" sz="quarter" idx="52" hasCustomPrompt="1"/>
          </p:nvPr>
        </p:nvSpPr>
        <p:spPr>
          <a:xfrm>
            <a:off x="9365893" y="2585092"/>
            <a:ext cx="877824" cy="877824"/>
          </a:xfrm>
          <a:prstGeom prst="ellipse">
            <a:avLst/>
          </a:prstGeom>
          <a:ln w="38100">
            <a:solidFill>
              <a:schemeClr val="accent6"/>
            </a:solidFill>
          </a:ln>
        </p:spPr>
        <p:txBody>
          <a:bodyPr anchor="ctr">
            <a:normAutofit/>
          </a:bodyPr>
          <a:lstStyle>
            <a:lvl1pPr marL="0" indent="0" algn="ctr">
              <a:buNone/>
              <a:defRPr sz="2400" cap="all" baseline="0">
                <a:solidFill>
                  <a:schemeClr val="accent6"/>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Q3</a:t>
            </a:r>
          </a:p>
        </p:txBody>
      </p:sp>
      <p:sp>
        <p:nvSpPr>
          <p:cNvPr id="60" name="Text Placeholder 48">
            <a:extLst>
              <a:ext uri="{FF2B5EF4-FFF2-40B4-BE49-F238E27FC236}">
                <a16:creationId xmlns:a16="http://schemas.microsoft.com/office/drawing/2014/main" id="{66478F13-D9B8-4439-9B08-804CD6848EB9}"/>
              </a:ext>
            </a:extLst>
          </p:cNvPr>
          <p:cNvSpPr>
            <a:spLocks noGrp="1"/>
          </p:cNvSpPr>
          <p:nvPr>
            <p:ph type="body" sz="quarter" idx="42" hasCustomPrompt="1"/>
          </p:nvPr>
        </p:nvSpPr>
        <p:spPr>
          <a:xfrm>
            <a:off x="9321071" y="4014522"/>
            <a:ext cx="1241241" cy="302186"/>
          </a:xfrm>
        </p:spPr>
        <p:txBody>
          <a:bodyPr lIns="0" rIns="0">
            <a:noAutofit/>
          </a:bodyPr>
          <a:lstStyle>
            <a:lvl1pPr marL="0" indent="0">
              <a:buNone/>
              <a:defRPr sz="1600" b="1" cap="all" baseline="0">
                <a:solidFill>
                  <a:schemeClr val="accent6"/>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1" name="Text Placeholder 50">
            <a:extLst>
              <a:ext uri="{FF2B5EF4-FFF2-40B4-BE49-F238E27FC236}">
                <a16:creationId xmlns:a16="http://schemas.microsoft.com/office/drawing/2014/main" id="{08844405-957A-4970-A2B6-D161FED665FF}"/>
              </a:ext>
            </a:extLst>
          </p:cNvPr>
          <p:cNvSpPr>
            <a:spLocks noGrp="1"/>
          </p:cNvSpPr>
          <p:nvPr>
            <p:ph type="body" sz="quarter" idx="43" hasCustomPrompt="1"/>
          </p:nvPr>
        </p:nvSpPr>
        <p:spPr>
          <a:xfrm>
            <a:off x="9321071"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sp>
        <p:nvSpPr>
          <p:cNvPr id="25" name="Text Placeholder 17">
            <a:extLst>
              <a:ext uri="{FF2B5EF4-FFF2-40B4-BE49-F238E27FC236}">
                <a16:creationId xmlns:a16="http://schemas.microsoft.com/office/drawing/2014/main" id="{DF1F1105-2FFE-7BE6-46FF-3A7630DE25CA}"/>
              </a:ext>
            </a:extLst>
          </p:cNvPr>
          <p:cNvSpPr>
            <a:spLocks noGrp="1"/>
          </p:cNvSpPr>
          <p:nvPr>
            <p:ph type="body" sz="quarter" idx="53" hasCustomPrompt="1"/>
          </p:nvPr>
        </p:nvSpPr>
        <p:spPr>
          <a:xfrm>
            <a:off x="10718690" y="2585092"/>
            <a:ext cx="877824" cy="877824"/>
          </a:xfrm>
          <a:prstGeom prst="ellipse">
            <a:avLst/>
          </a:prstGeom>
          <a:ln w="38100">
            <a:solidFill>
              <a:schemeClr val="accent3"/>
            </a:solidFill>
          </a:ln>
        </p:spPr>
        <p:txBody>
          <a:bodyPr anchor="ctr">
            <a:normAutofit/>
          </a:bodyPr>
          <a:lstStyle>
            <a:lvl1pPr marL="0" indent="0" algn="ctr">
              <a:buNone/>
              <a:defRPr sz="2400" cap="all" baseline="0">
                <a:solidFill>
                  <a:schemeClr val="accent3"/>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Q4</a:t>
            </a:r>
          </a:p>
        </p:txBody>
      </p:sp>
      <p:sp>
        <p:nvSpPr>
          <p:cNvPr id="62" name="Text Placeholder 48">
            <a:extLst>
              <a:ext uri="{FF2B5EF4-FFF2-40B4-BE49-F238E27FC236}">
                <a16:creationId xmlns:a16="http://schemas.microsoft.com/office/drawing/2014/main" id="{6F067D31-AE61-48F0-A497-1908DC77F086}"/>
              </a:ext>
            </a:extLst>
          </p:cNvPr>
          <p:cNvSpPr>
            <a:spLocks noGrp="1"/>
          </p:cNvSpPr>
          <p:nvPr>
            <p:ph type="body" sz="quarter" idx="44" hasCustomPrompt="1"/>
          </p:nvPr>
        </p:nvSpPr>
        <p:spPr>
          <a:xfrm>
            <a:off x="10703991" y="4014522"/>
            <a:ext cx="1241241" cy="302186"/>
          </a:xfrm>
        </p:spPr>
        <p:txBody>
          <a:bodyPr lIns="0" rIns="0">
            <a:noAutofit/>
          </a:bodyPr>
          <a:lstStyle>
            <a:lvl1pPr marL="0" indent="0">
              <a:buNone/>
              <a:defRPr sz="1600" b="1" cap="all" baseline="0">
                <a:solidFill>
                  <a:schemeClr val="accent3"/>
                </a:solidFill>
                <a:latin typeface="+mj-lt"/>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text</a:t>
            </a:r>
          </a:p>
        </p:txBody>
      </p:sp>
      <p:sp>
        <p:nvSpPr>
          <p:cNvPr id="63" name="Text Placeholder 50">
            <a:extLst>
              <a:ext uri="{FF2B5EF4-FFF2-40B4-BE49-F238E27FC236}">
                <a16:creationId xmlns:a16="http://schemas.microsoft.com/office/drawing/2014/main" id="{5B4A526A-A40E-4B7D-94EC-5FDCAD2EAD89}"/>
              </a:ext>
            </a:extLst>
          </p:cNvPr>
          <p:cNvSpPr>
            <a:spLocks noGrp="1"/>
          </p:cNvSpPr>
          <p:nvPr>
            <p:ph type="body" sz="quarter" idx="45" hasCustomPrompt="1"/>
          </p:nvPr>
        </p:nvSpPr>
        <p:spPr>
          <a:xfrm>
            <a:off x="10703991" y="4486178"/>
            <a:ext cx="1242313" cy="1183101"/>
          </a:xfrm>
        </p:spPr>
        <p:txBody>
          <a:bodyPr lIns="0" rIns="0">
            <a:noAutofit/>
          </a:bodyPr>
          <a:lstStyle>
            <a:lvl1pPr marL="0" indent="0">
              <a:lnSpc>
                <a:spcPct val="100000"/>
              </a:lnSpc>
              <a:buNone/>
              <a:defRPr sz="1100">
                <a:solidFill>
                  <a:schemeClr val="tx1"/>
                </a:solidFill>
              </a:defRPr>
            </a:lvl1pPr>
            <a:lvl2pPr marL="457200" indent="0">
              <a:buNone/>
              <a:defRPr sz="1100"/>
            </a:lvl2pPr>
            <a:lvl3pPr marL="914400" indent="0">
              <a:buNone/>
              <a:defRPr sz="1100"/>
            </a:lvl3pPr>
            <a:lvl4pPr marL="1371600" indent="0">
              <a:buNone/>
              <a:defRPr sz="1100"/>
            </a:lvl4pPr>
            <a:lvl5pPr marL="1828800" indent="0">
              <a:buNone/>
              <a:defRPr sz="1100"/>
            </a:lvl5pPr>
          </a:lstStyle>
          <a:p>
            <a:pPr lvl="0"/>
            <a:r>
              <a:rPr lang="en-US" dirty="0"/>
              <a:t>Click to add text</a:t>
            </a:r>
          </a:p>
        </p:txBody>
      </p:sp>
      <p:grpSp>
        <p:nvGrpSpPr>
          <p:cNvPr id="26" name="Group 25">
            <a:extLst>
              <a:ext uri="{FF2B5EF4-FFF2-40B4-BE49-F238E27FC236}">
                <a16:creationId xmlns:a16="http://schemas.microsoft.com/office/drawing/2014/main" id="{13D517CA-018E-3538-2285-537DE6EF4CB6}"/>
              </a:ext>
              <a:ext uri="{C183D7F6-B498-43B3-948B-1728B52AA6E4}">
                <adec:decorative xmlns:adec="http://schemas.microsoft.com/office/drawing/2017/decorative" val="1"/>
              </a:ext>
            </a:extLst>
          </p:cNvPr>
          <p:cNvGrpSpPr/>
          <p:nvPr userDrawn="1"/>
        </p:nvGrpSpPr>
        <p:grpSpPr>
          <a:xfrm>
            <a:off x="259701" y="2331273"/>
            <a:ext cx="5587556" cy="1392649"/>
            <a:chOff x="259701" y="2331273"/>
            <a:chExt cx="5587556" cy="1392649"/>
          </a:xfrm>
        </p:grpSpPr>
        <p:sp>
          <p:nvSpPr>
            <p:cNvPr id="3" name="Freeform: Shape 2" descr="timeline ">
              <a:extLst>
                <a:ext uri="{FF2B5EF4-FFF2-40B4-BE49-F238E27FC236}">
                  <a16:creationId xmlns:a16="http://schemas.microsoft.com/office/drawing/2014/main" id="{AC2061C7-0EF4-4BE2-C9C9-6500F8654BB4}"/>
                </a:ext>
              </a:extLst>
            </p:cNvPr>
            <p:cNvSpPr/>
            <p:nvPr userDrawn="1"/>
          </p:nvSpPr>
          <p:spPr>
            <a:xfrm rot="10800000" flipV="1">
              <a:off x="340122" y="2331273"/>
              <a:ext cx="5431542" cy="1392649"/>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8" name="Oval 7" descr="timeline endpoints">
              <a:extLst>
                <a:ext uri="{FF2B5EF4-FFF2-40B4-BE49-F238E27FC236}">
                  <a16:creationId xmlns:a16="http://schemas.microsoft.com/office/drawing/2014/main" id="{816FAAB1-A220-A22D-D72D-5780A2066406}"/>
                </a:ext>
              </a:extLst>
            </p:cNvPr>
            <p:cNvSpPr/>
            <p:nvPr userDrawn="1"/>
          </p:nvSpPr>
          <p:spPr>
            <a:xfrm>
              <a:off x="259701" y="2929878"/>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descr="timeline endpoints">
              <a:extLst>
                <a:ext uri="{FF2B5EF4-FFF2-40B4-BE49-F238E27FC236}">
                  <a16:creationId xmlns:a16="http://schemas.microsoft.com/office/drawing/2014/main" id="{8C990738-7209-3620-599F-A86F9BAE8273}"/>
                </a:ext>
              </a:extLst>
            </p:cNvPr>
            <p:cNvSpPr/>
            <p:nvPr userDrawn="1"/>
          </p:nvSpPr>
          <p:spPr>
            <a:xfrm>
              <a:off x="5666452" y="293461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DBA45EEE-7A3F-07EF-B732-92E920EAA004}"/>
              </a:ext>
              <a:ext uri="{C183D7F6-B498-43B3-948B-1728B52AA6E4}">
                <adec:decorative xmlns:adec="http://schemas.microsoft.com/office/drawing/2017/decorative" val="1"/>
              </a:ext>
            </a:extLst>
          </p:cNvPr>
          <p:cNvGrpSpPr/>
          <p:nvPr userDrawn="1"/>
        </p:nvGrpSpPr>
        <p:grpSpPr>
          <a:xfrm>
            <a:off x="6353949" y="2331273"/>
            <a:ext cx="5587556" cy="1392649"/>
            <a:chOff x="6353949" y="2331273"/>
            <a:chExt cx="5587556" cy="1392649"/>
          </a:xfrm>
        </p:grpSpPr>
        <p:sp>
          <p:nvSpPr>
            <p:cNvPr id="10" name="Freeform: Shape 9" descr="timeline ">
              <a:extLst>
                <a:ext uri="{FF2B5EF4-FFF2-40B4-BE49-F238E27FC236}">
                  <a16:creationId xmlns:a16="http://schemas.microsoft.com/office/drawing/2014/main" id="{D5C5C7B3-6DA0-3C02-38EE-ABFEE464A2BB}"/>
                </a:ext>
              </a:extLst>
            </p:cNvPr>
            <p:cNvSpPr/>
            <p:nvPr userDrawn="1"/>
          </p:nvSpPr>
          <p:spPr>
            <a:xfrm rot="10800000" flipV="1">
              <a:off x="6434370" y="2331273"/>
              <a:ext cx="5431542" cy="1392649"/>
            </a:xfrm>
            <a:custGeom>
              <a:avLst/>
              <a:gdLst>
                <a:gd name="connsiteX0" fmla="*/ 1450750 w 5658193"/>
                <a:gd name="connsiteY0" fmla="*/ 725607 h 1450763"/>
                <a:gd name="connsiteX1" fmla="*/ 1449830 w 5658193"/>
                <a:gd name="connsiteY1" fmla="*/ 725607 h 1450763"/>
                <a:gd name="connsiteX2" fmla="*/ 1449806 w 5658193"/>
                <a:gd name="connsiteY2" fmla="*/ 725382 h 1450763"/>
                <a:gd name="connsiteX3" fmla="*/ 1449830 w 5658193"/>
                <a:gd name="connsiteY3" fmla="*/ 725157 h 1450763"/>
                <a:gd name="connsiteX4" fmla="*/ 1402870 w 5658193"/>
                <a:gd name="connsiteY4" fmla="*/ 725157 h 1450763"/>
                <a:gd name="connsiteX5" fmla="*/ 1389130 w 5658193"/>
                <a:gd name="connsiteY5" fmla="*/ 588840 h 1450763"/>
                <a:gd name="connsiteX6" fmla="*/ 725382 w 5658193"/>
                <a:gd name="connsiteY6" fmla="*/ 47869 h 1450763"/>
                <a:gd name="connsiteX7" fmla="*/ 47868 w 5658193"/>
                <a:gd name="connsiteY7" fmla="*/ 725382 h 1450763"/>
                <a:gd name="connsiteX8" fmla="*/ 47890 w 5658193"/>
                <a:gd name="connsiteY8" fmla="*/ 725607 h 1450763"/>
                <a:gd name="connsiteX9" fmla="*/ 10 w 5658193"/>
                <a:gd name="connsiteY9" fmla="*/ 725607 h 1450763"/>
                <a:gd name="connsiteX10" fmla="*/ 0 w 5658193"/>
                <a:gd name="connsiteY10" fmla="*/ 725382 h 1450763"/>
                <a:gd name="connsiteX11" fmla="*/ 725382 w 5658193"/>
                <a:gd name="connsiteY11" fmla="*/ 1 h 1450763"/>
                <a:gd name="connsiteX12" fmla="*/ 1450762 w 5658193"/>
                <a:gd name="connsiteY12" fmla="*/ 725382 h 1450763"/>
                <a:gd name="connsiteX13" fmla="*/ 4932812 w 5658193"/>
                <a:gd name="connsiteY13" fmla="*/ 1450762 h 1450763"/>
                <a:gd name="connsiteX14" fmla="*/ 4207431 w 5658193"/>
                <a:gd name="connsiteY14" fmla="*/ 725381 h 1450763"/>
                <a:gd name="connsiteX15" fmla="*/ 4207442 w 5658193"/>
                <a:gd name="connsiteY15" fmla="*/ 725156 h 1450763"/>
                <a:gd name="connsiteX16" fmla="*/ 4208363 w 5658193"/>
                <a:gd name="connsiteY16" fmla="*/ 725156 h 1450763"/>
                <a:gd name="connsiteX17" fmla="*/ 4208386 w 5658193"/>
                <a:gd name="connsiteY17" fmla="*/ 725381 h 1450763"/>
                <a:gd name="connsiteX18" fmla="*/ 4208363 w 5658193"/>
                <a:gd name="connsiteY18" fmla="*/ 725606 h 1450763"/>
                <a:gd name="connsiteX19" fmla="*/ 4255322 w 5658193"/>
                <a:gd name="connsiteY19" fmla="*/ 725606 h 1450763"/>
                <a:gd name="connsiteX20" fmla="*/ 4269064 w 5658193"/>
                <a:gd name="connsiteY20" fmla="*/ 861924 h 1450763"/>
                <a:gd name="connsiteX21" fmla="*/ 4932812 w 5658193"/>
                <a:gd name="connsiteY21" fmla="*/ 1402894 h 1450763"/>
                <a:gd name="connsiteX22" fmla="*/ 5610325 w 5658193"/>
                <a:gd name="connsiteY22" fmla="*/ 725381 h 1450763"/>
                <a:gd name="connsiteX23" fmla="*/ 5610302 w 5658193"/>
                <a:gd name="connsiteY23" fmla="*/ 725156 h 1450763"/>
                <a:gd name="connsiteX24" fmla="*/ 5658182 w 5658193"/>
                <a:gd name="connsiteY24" fmla="*/ 725156 h 1450763"/>
                <a:gd name="connsiteX25" fmla="*/ 5658193 w 5658193"/>
                <a:gd name="connsiteY25" fmla="*/ 725381 h 1450763"/>
                <a:gd name="connsiteX26" fmla="*/ 4932812 w 5658193"/>
                <a:gd name="connsiteY26" fmla="*/ 1450762 h 1450763"/>
                <a:gd name="connsiteX27" fmla="*/ 2127320 w 5658193"/>
                <a:gd name="connsiteY27" fmla="*/ 1450763 h 1450763"/>
                <a:gd name="connsiteX28" fmla="*/ 1401938 w 5658193"/>
                <a:gd name="connsiteY28" fmla="*/ 725382 h 1450763"/>
                <a:gd name="connsiteX29" fmla="*/ 1401950 w 5658193"/>
                <a:gd name="connsiteY29" fmla="*/ 725157 h 1450763"/>
                <a:gd name="connsiteX30" fmla="*/ 1402870 w 5658193"/>
                <a:gd name="connsiteY30" fmla="*/ 725157 h 1450763"/>
                <a:gd name="connsiteX31" fmla="*/ 1402894 w 5658193"/>
                <a:gd name="connsiteY31" fmla="*/ 725382 h 1450763"/>
                <a:gd name="connsiteX32" fmla="*/ 1402870 w 5658193"/>
                <a:gd name="connsiteY32" fmla="*/ 725607 h 1450763"/>
                <a:gd name="connsiteX33" fmla="*/ 1449830 w 5658193"/>
                <a:gd name="connsiteY33" fmla="*/ 725607 h 1450763"/>
                <a:gd name="connsiteX34" fmla="*/ 1463572 w 5658193"/>
                <a:gd name="connsiteY34" fmla="*/ 861925 h 1450763"/>
                <a:gd name="connsiteX35" fmla="*/ 2127320 w 5658193"/>
                <a:gd name="connsiteY35" fmla="*/ 1402895 h 1450763"/>
                <a:gd name="connsiteX36" fmla="*/ 2804833 w 5658193"/>
                <a:gd name="connsiteY36" fmla="*/ 725382 h 1450763"/>
                <a:gd name="connsiteX37" fmla="*/ 2804810 w 5658193"/>
                <a:gd name="connsiteY37" fmla="*/ 725157 h 1450763"/>
                <a:gd name="connsiteX38" fmla="*/ 2805515 w 5658193"/>
                <a:gd name="connsiteY38" fmla="*/ 725157 h 1450763"/>
                <a:gd name="connsiteX39" fmla="*/ 2820229 w 5658193"/>
                <a:gd name="connsiteY39" fmla="*/ 579192 h 1450763"/>
                <a:gd name="connsiteX40" fmla="*/ 3530873 w 5658193"/>
                <a:gd name="connsiteY40" fmla="*/ 0 h 1450763"/>
                <a:gd name="connsiteX41" fmla="*/ 4256254 w 5658193"/>
                <a:gd name="connsiteY41" fmla="*/ 725381 h 1450763"/>
                <a:gd name="connsiteX42" fmla="*/ 4256243 w 5658193"/>
                <a:gd name="connsiteY42" fmla="*/ 725606 h 1450763"/>
                <a:gd name="connsiteX43" fmla="*/ 4255322 w 5658193"/>
                <a:gd name="connsiteY43" fmla="*/ 725606 h 1450763"/>
                <a:gd name="connsiteX44" fmla="*/ 4255299 w 5658193"/>
                <a:gd name="connsiteY44" fmla="*/ 725381 h 1450763"/>
                <a:gd name="connsiteX45" fmla="*/ 4255322 w 5658193"/>
                <a:gd name="connsiteY45" fmla="*/ 725156 h 1450763"/>
                <a:gd name="connsiteX46" fmla="*/ 4208363 w 5658193"/>
                <a:gd name="connsiteY46" fmla="*/ 725156 h 1450763"/>
                <a:gd name="connsiteX47" fmla="*/ 4194621 w 5658193"/>
                <a:gd name="connsiteY47" fmla="*/ 588839 h 1450763"/>
                <a:gd name="connsiteX48" fmla="*/ 3530873 w 5658193"/>
                <a:gd name="connsiteY48" fmla="*/ 47868 h 1450763"/>
                <a:gd name="connsiteX49" fmla="*/ 2853360 w 5658193"/>
                <a:gd name="connsiteY49" fmla="*/ 725381 h 1450763"/>
                <a:gd name="connsiteX50" fmla="*/ 2853383 w 5658193"/>
                <a:gd name="connsiteY50" fmla="*/ 725606 h 1450763"/>
                <a:gd name="connsiteX51" fmla="*/ 2852678 w 5658193"/>
                <a:gd name="connsiteY51" fmla="*/ 725606 h 1450763"/>
                <a:gd name="connsiteX52" fmla="*/ 2837964 w 5658193"/>
                <a:gd name="connsiteY52" fmla="*/ 871572 h 1450763"/>
                <a:gd name="connsiteX53" fmla="*/ 2127320 w 5658193"/>
                <a:gd name="connsiteY53" fmla="*/ 1450763 h 1450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5658193" h="1450763">
                  <a:moveTo>
                    <a:pt x="1450750" y="725607"/>
                  </a:moveTo>
                  <a:lnTo>
                    <a:pt x="1449830" y="725607"/>
                  </a:lnTo>
                  <a:lnTo>
                    <a:pt x="1449806" y="725382"/>
                  </a:lnTo>
                  <a:lnTo>
                    <a:pt x="1449830" y="725157"/>
                  </a:lnTo>
                  <a:lnTo>
                    <a:pt x="1402870" y="725157"/>
                  </a:lnTo>
                  <a:lnTo>
                    <a:pt x="1389130" y="588840"/>
                  </a:lnTo>
                  <a:cubicBezTo>
                    <a:pt x="1325954" y="280108"/>
                    <a:pt x="1052790" y="47869"/>
                    <a:pt x="725382" y="47869"/>
                  </a:cubicBezTo>
                  <a:cubicBezTo>
                    <a:pt x="351202" y="47869"/>
                    <a:pt x="47868" y="351202"/>
                    <a:pt x="47868" y="725382"/>
                  </a:cubicBezTo>
                  <a:lnTo>
                    <a:pt x="47890" y="725607"/>
                  </a:lnTo>
                  <a:lnTo>
                    <a:pt x="10" y="725607"/>
                  </a:lnTo>
                  <a:lnTo>
                    <a:pt x="0" y="725382"/>
                  </a:lnTo>
                  <a:cubicBezTo>
                    <a:pt x="0" y="324765"/>
                    <a:pt x="324764" y="1"/>
                    <a:pt x="725382" y="1"/>
                  </a:cubicBezTo>
                  <a:cubicBezTo>
                    <a:pt x="1125998" y="1"/>
                    <a:pt x="1450762" y="324765"/>
                    <a:pt x="1450762" y="725382"/>
                  </a:cubicBezTo>
                  <a:close/>
                  <a:moveTo>
                    <a:pt x="4932812" y="1450762"/>
                  </a:moveTo>
                  <a:cubicBezTo>
                    <a:pt x="4532195" y="1450762"/>
                    <a:pt x="4207431" y="1125998"/>
                    <a:pt x="4207431" y="725381"/>
                  </a:cubicBezTo>
                  <a:lnTo>
                    <a:pt x="4207442" y="725156"/>
                  </a:lnTo>
                  <a:lnTo>
                    <a:pt x="4208363" y="725156"/>
                  </a:lnTo>
                  <a:lnTo>
                    <a:pt x="4208386" y="725381"/>
                  </a:lnTo>
                  <a:lnTo>
                    <a:pt x="4208363" y="725606"/>
                  </a:lnTo>
                  <a:lnTo>
                    <a:pt x="4255322" y="725606"/>
                  </a:lnTo>
                  <a:lnTo>
                    <a:pt x="4269064" y="861924"/>
                  </a:lnTo>
                  <a:cubicBezTo>
                    <a:pt x="4332239" y="1170655"/>
                    <a:pt x="4605404" y="1402894"/>
                    <a:pt x="4932812" y="1402894"/>
                  </a:cubicBezTo>
                  <a:cubicBezTo>
                    <a:pt x="5306992" y="1402894"/>
                    <a:pt x="5610325" y="1099561"/>
                    <a:pt x="5610325" y="725381"/>
                  </a:cubicBezTo>
                  <a:lnTo>
                    <a:pt x="5610302" y="725156"/>
                  </a:lnTo>
                  <a:lnTo>
                    <a:pt x="5658182" y="725156"/>
                  </a:lnTo>
                  <a:lnTo>
                    <a:pt x="5658193" y="725381"/>
                  </a:lnTo>
                  <a:cubicBezTo>
                    <a:pt x="5658193" y="1125998"/>
                    <a:pt x="5333429" y="1450762"/>
                    <a:pt x="4932812" y="1450762"/>
                  </a:cubicBezTo>
                  <a:close/>
                  <a:moveTo>
                    <a:pt x="2127320" y="1450763"/>
                  </a:moveTo>
                  <a:cubicBezTo>
                    <a:pt x="1726703" y="1450763"/>
                    <a:pt x="1401938" y="1125999"/>
                    <a:pt x="1401938" y="725382"/>
                  </a:cubicBezTo>
                  <a:lnTo>
                    <a:pt x="1401950" y="725157"/>
                  </a:lnTo>
                  <a:lnTo>
                    <a:pt x="1402870" y="725157"/>
                  </a:lnTo>
                  <a:lnTo>
                    <a:pt x="1402894" y="725382"/>
                  </a:lnTo>
                  <a:lnTo>
                    <a:pt x="1402870" y="725607"/>
                  </a:lnTo>
                  <a:lnTo>
                    <a:pt x="1449830" y="725607"/>
                  </a:lnTo>
                  <a:lnTo>
                    <a:pt x="1463572" y="861925"/>
                  </a:lnTo>
                  <a:cubicBezTo>
                    <a:pt x="1526746" y="1170656"/>
                    <a:pt x="1799912" y="1402895"/>
                    <a:pt x="2127320" y="1402895"/>
                  </a:cubicBezTo>
                  <a:cubicBezTo>
                    <a:pt x="2501500" y="1402895"/>
                    <a:pt x="2804833" y="1099562"/>
                    <a:pt x="2804833" y="725382"/>
                  </a:cubicBezTo>
                  <a:lnTo>
                    <a:pt x="2804810" y="725157"/>
                  </a:lnTo>
                  <a:lnTo>
                    <a:pt x="2805515" y="725157"/>
                  </a:lnTo>
                  <a:lnTo>
                    <a:pt x="2820229" y="579192"/>
                  </a:lnTo>
                  <a:cubicBezTo>
                    <a:pt x="2887868" y="248648"/>
                    <a:pt x="3180333" y="0"/>
                    <a:pt x="3530873" y="0"/>
                  </a:cubicBezTo>
                  <a:cubicBezTo>
                    <a:pt x="3931490" y="0"/>
                    <a:pt x="4256254" y="324764"/>
                    <a:pt x="4256254" y="725381"/>
                  </a:cubicBezTo>
                  <a:lnTo>
                    <a:pt x="4256243" y="725606"/>
                  </a:lnTo>
                  <a:lnTo>
                    <a:pt x="4255322" y="725606"/>
                  </a:lnTo>
                  <a:lnTo>
                    <a:pt x="4255299" y="725381"/>
                  </a:lnTo>
                  <a:lnTo>
                    <a:pt x="4255322" y="725156"/>
                  </a:lnTo>
                  <a:lnTo>
                    <a:pt x="4208363" y="725156"/>
                  </a:lnTo>
                  <a:lnTo>
                    <a:pt x="4194621" y="588839"/>
                  </a:lnTo>
                  <a:cubicBezTo>
                    <a:pt x="4131446" y="280107"/>
                    <a:pt x="3858281" y="47868"/>
                    <a:pt x="3530873" y="47868"/>
                  </a:cubicBezTo>
                  <a:cubicBezTo>
                    <a:pt x="3156693" y="47868"/>
                    <a:pt x="2853360" y="351201"/>
                    <a:pt x="2853360" y="725381"/>
                  </a:cubicBezTo>
                  <a:lnTo>
                    <a:pt x="2853383" y="725606"/>
                  </a:lnTo>
                  <a:lnTo>
                    <a:pt x="2852678" y="725606"/>
                  </a:lnTo>
                  <a:lnTo>
                    <a:pt x="2837964" y="871572"/>
                  </a:lnTo>
                  <a:cubicBezTo>
                    <a:pt x="2770325" y="1202116"/>
                    <a:pt x="2477860" y="1450763"/>
                    <a:pt x="2127320" y="1450763"/>
                  </a:cubicBezTo>
                  <a:close/>
                </a:path>
              </a:pathLst>
            </a:custGeom>
            <a:gradFill>
              <a:gsLst>
                <a:gs pos="66000">
                  <a:schemeClr val="accent6"/>
                </a:gs>
                <a:gs pos="42000">
                  <a:schemeClr val="accent5"/>
                </a:gs>
                <a:gs pos="8000">
                  <a:schemeClr val="accent4"/>
                </a:gs>
                <a:gs pos="90000">
                  <a:schemeClr val="accent3"/>
                </a:gs>
              </a:gsLst>
              <a:lin ang="1080000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bg1"/>
                </a:solidFill>
              </a:endParaRPr>
            </a:p>
          </p:txBody>
        </p:sp>
        <p:sp>
          <p:nvSpPr>
            <p:cNvPr id="15" name="Oval 14" descr="timeline endpoints">
              <a:extLst>
                <a:ext uri="{FF2B5EF4-FFF2-40B4-BE49-F238E27FC236}">
                  <a16:creationId xmlns:a16="http://schemas.microsoft.com/office/drawing/2014/main" id="{03982E1B-FD3A-AC57-25DA-C20832A4C22F}"/>
                </a:ext>
              </a:extLst>
            </p:cNvPr>
            <p:cNvSpPr/>
            <p:nvPr userDrawn="1"/>
          </p:nvSpPr>
          <p:spPr>
            <a:xfrm>
              <a:off x="6353949" y="2929878"/>
              <a:ext cx="190273" cy="190273"/>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descr="timeline endpoints">
              <a:extLst>
                <a:ext uri="{FF2B5EF4-FFF2-40B4-BE49-F238E27FC236}">
                  <a16:creationId xmlns:a16="http://schemas.microsoft.com/office/drawing/2014/main" id="{2CC14EE6-6330-4A96-A431-F23795BFEB4B}"/>
                </a:ext>
              </a:extLst>
            </p:cNvPr>
            <p:cNvSpPr/>
            <p:nvPr userDrawn="1"/>
          </p:nvSpPr>
          <p:spPr>
            <a:xfrm>
              <a:off x="11760700" y="2934612"/>
              <a:ext cx="180805" cy="180805"/>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82302412"/>
      </p:ext>
    </p:extLst>
  </p:cSld>
  <p:clrMapOvr>
    <a:masterClrMapping/>
  </p:clrMapOvr>
  <p:extLst>
    <p:ext uri="{DCECCB84-F9BA-43D5-87BE-67443E8EF086}">
      <p15:sldGuideLst xmlns:p15="http://schemas.microsoft.com/office/powerpoint/2012/main">
        <p15:guide id="1" pos="1920">
          <p15:clr>
            <a:srgbClr val="FBAE40"/>
          </p15:clr>
        </p15:guide>
        <p15:guide id="2" pos="3840">
          <p15:clr>
            <a:srgbClr val="FBAE40"/>
          </p15:clr>
        </p15:guide>
        <p15:guide id="3" pos="5760">
          <p15:clr>
            <a:srgbClr val="FBAE40"/>
          </p15:clr>
        </p15:guide>
        <p15:guide id="4" pos="3984">
          <p15:clr>
            <a:srgbClr val="5ACBF0"/>
          </p15:clr>
        </p15:guide>
        <p15:guide id="5" pos="3696">
          <p15:clr>
            <a:srgbClr val="5ACBF0"/>
          </p15:clr>
        </p15:guide>
        <p15:guide id="6" pos="2064">
          <p15:clr>
            <a:srgbClr val="5ACBF0"/>
          </p15:clr>
        </p15:guide>
        <p15:guide id="7" pos="1776">
          <p15:clr>
            <a:srgbClr val="5ACBF0"/>
          </p15:clr>
        </p15:guide>
        <p15:guide id="8" pos="5616">
          <p15:clr>
            <a:srgbClr val="5ACBF0"/>
          </p15:clr>
        </p15:guide>
        <p15:guide id="9" pos="5904">
          <p15:clr>
            <a:srgbClr val="5ACBF0"/>
          </p15:clr>
        </p15:guide>
        <p15:guide id="10" pos="144">
          <p15:clr>
            <a:srgbClr val="5ACBF0"/>
          </p15:clr>
        </p15:guide>
        <p15:guide id="11" orient="horz" pos="4176">
          <p15:clr>
            <a:srgbClr val="5ACBF0"/>
          </p15:clr>
        </p15:guide>
        <p15:guide id="12" pos="7536">
          <p15:clr>
            <a:srgbClr val="5ACBF0"/>
          </p15:clr>
        </p15:guide>
        <p15:guide id="13" orient="horz" pos="14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42D7-848B-240F-92A0-0839FE8F3C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ED8773-8353-338E-F722-16D4E23F6E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39B2F-9738-CFAD-7996-839CE857932E}"/>
              </a:ext>
            </a:extLst>
          </p:cNvPr>
          <p:cNvSpPr>
            <a:spLocks noGrp="1"/>
          </p:cNvSpPr>
          <p:nvPr>
            <p:ph type="dt" sz="half" idx="10"/>
          </p:nvPr>
        </p:nvSpPr>
        <p:spPr/>
        <p:txBody>
          <a:bodyPr/>
          <a:lstStyle/>
          <a:p>
            <a:fld id="{CB6056C8-4955-462C-B5D4-076D5106F17A}" type="datetimeFigureOut">
              <a:rPr lang="en-US" smtClean="0"/>
              <a:t>3/24/2025</a:t>
            </a:fld>
            <a:endParaRPr lang="en-US"/>
          </a:p>
        </p:txBody>
      </p:sp>
      <p:sp>
        <p:nvSpPr>
          <p:cNvPr id="5" name="Footer Placeholder 4">
            <a:extLst>
              <a:ext uri="{FF2B5EF4-FFF2-40B4-BE49-F238E27FC236}">
                <a16:creationId xmlns:a16="http://schemas.microsoft.com/office/drawing/2014/main" id="{BC49CC58-D6DB-68FC-C6CF-DBF316EB9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49831-9E96-E9E7-3E39-0D1780B941FE}"/>
              </a:ext>
            </a:extLst>
          </p:cNvPr>
          <p:cNvSpPr>
            <a:spLocks noGrp="1"/>
          </p:cNvSpPr>
          <p:nvPr>
            <p:ph type="sldNum" sz="quarter" idx="12"/>
          </p:nvPr>
        </p:nvSpPr>
        <p:spPr/>
        <p:txBody>
          <a:bodyPr/>
          <a:lstStyle/>
          <a:p>
            <a:fld id="{1EECDDD0-95B3-4930-99D1-B2AF4555FDAA}" type="slidenum">
              <a:rPr lang="en-US" smtClean="0"/>
              <a:t>‹#›</a:t>
            </a:fld>
            <a:endParaRPr lang="en-US"/>
          </a:p>
        </p:txBody>
      </p:sp>
    </p:spTree>
    <p:extLst>
      <p:ext uri="{BB962C8B-B14F-4D97-AF65-F5344CB8AC3E}">
        <p14:creationId xmlns:p14="http://schemas.microsoft.com/office/powerpoint/2010/main" val="406880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11E4-C74E-9A6D-14AB-A9D865423E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9C26B3-54FD-FB27-1274-2A42036475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46A241-5370-B09E-2CD8-6CD8137AFAD8}"/>
              </a:ext>
            </a:extLst>
          </p:cNvPr>
          <p:cNvSpPr>
            <a:spLocks noGrp="1"/>
          </p:cNvSpPr>
          <p:nvPr>
            <p:ph type="dt" sz="half" idx="10"/>
          </p:nvPr>
        </p:nvSpPr>
        <p:spPr/>
        <p:txBody>
          <a:bodyPr/>
          <a:lstStyle/>
          <a:p>
            <a:fld id="{CB6056C8-4955-462C-B5D4-076D5106F17A}" type="datetimeFigureOut">
              <a:rPr lang="en-US" smtClean="0"/>
              <a:t>3/24/2025</a:t>
            </a:fld>
            <a:endParaRPr lang="en-US"/>
          </a:p>
        </p:txBody>
      </p:sp>
      <p:sp>
        <p:nvSpPr>
          <p:cNvPr id="5" name="Footer Placeholder 4">
            <a:extLst>
              <a:ext uri="{FF2B5EF4-FFF2-40B4-BE49-F238E27FC236}">
                <a16:creationId xmlns:a16="http://schemas.microsoft.com/office/drawing/2014/main" id="{8511D021-3D7E-5F15-63FF-BBF563451C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AA296-9376-1756-DEE6-9B532225AB4A}"/>
              </a:ext>
            </a:extLst>
          </p:cNvPr>
          <p:cNvSpPr>
            <a:spLocks noGrp="1"/>
          </p:cNvSpPr>
          <p:nvPr>
            <p:ph type="sldNum" sz="quarter" idx="12"/>
          </p:nvPr>
        </p:nvSpPr>
        <p:spPr/>
        <p:txBody>
          <a:bodyPr/>
          <a:lstStyle/>
          <a:p>
            <a:fld id="{1EECDDD0-95B3-4930-99D1-B2AF4555FDAA}" type="slidenum">
              <a:rPr lang="en-US" smtClean="0"/>
              <a:t>‹#›</a:t>
            </a:fld>
            <a:endParaRPr lang="en-US"/>
          </a:p>
        </p:txBody>
      </p:sp>
    </p:spTree>
    <p:extLst>
      <p:ext uri="{BB962C8B-B14F-4D97-AF65-F5344CB8AC3E}">
        <p14:creationId xmlns:p14="http://schemas.microsoft.com/office/powerpoint/2010/main" val="3925968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71075-EF17-DB30-F344-828875327C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A576B7-C5DE-F400-1A49-38776028D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A5D7AE-1DD9-6DED-591B-060CFC35D6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D6E53E-833E-4E6E-2E41-D1C0AE1D2639}"/>
              </a:ext>
            </a:extLst>
          </p:cNvPr>
          <p:cNvSpPr>
            <a:spLocks noGrp="1"/>
          </p:cNvSpPr>
          <p:nvPr>
            <p:ph type="dt" sz="half" idx="10"/>
          </p:nvPr>
        </p:nvSpPr>
        <p:spPr/>
        <p:txBody>
          <a:bodyPr/>
          <a:lstStyle/>
          <a:p>
            <a:fld id="{CB6056C8-4955-462C-B5D4-076D5106F17A}" type="datetimeFigureOut">
              <a:rPr lang="en-US" smtClean="0"/>
              <a:t>3/24/2025</a:t>
            </a:fld>
            <a:endParaRPr lang="en-US"/>
          </a:p>
        </p:txBody>
      </p:sp>
      <p:sp>
        <p:nvSpPr>
          <p:cNvPr id="6" name="Footer Placeholder 5">
            <a:extLst>
              <a:ext uri="{FF2B5EF4-FFF2-40B4-BE49-F238E27FC236}">
                <a16:creationId xmlns:a16="http://schemas.microsoft.com/office/drawing/2014/main" id="{4C30F936-9B77-928C-372A-F619BE825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FCC397-2825-DCA3-1E73-18674336C37D}"/>
              </a:ext>
            </a:extLst>
          </p:cNvPr>
          <p:cNvSpPr>
            <a:spLocks noGrp="1"/>
          </p:cNvSpPr>
          <p:nvPr>
            <p:ph type="sldNum" sz="quarter" idx="12"/>
          </p:nvPr>
        </p:nvSpPr>
        <p:spPr/>
        <p:txBody>
          <a:bodyPr/>
          <a:lstStyle/>
          <a:p>
            <a:fld id="{1EECDDD0-95B3-4930-99D1-B2AF4555FDAA}" type="slidenum">
              <a:rPr lang="en-US" smtClean="0"/>
              <a:t>‹#›</a:t>
            </a:fld>
            <a:endParaRPr lang="en-US"/>
          </a:p>
        </p:txBody>
      </p:sp>
    </p:spTree>
    <p:extLst>
      <p:ext uri="{BB962C8B-B14F-4D97-AF65-F5344CB8AC3E}">
        <p14:creationId xmlns:p14="http://schemas.microsoft.com/office/powerpoint/2010/main" val="236747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09CF-8DF4-84F6-BB25-6B357DD64E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A33F33-18FE-188C-545B-B766CEB40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34B3CC-1D43-60D0-5980-BAEACC29A8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E5EA2-42AB-D8C5-AE68-85486A0F95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719732-4964-7B93-FCC7-D671EDDED1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B009B1-19E1-560B-86CC-F45B0C1BA85A}"/>
              </a:ext>
            </a:extLst>
          </p:cNvPr>
          <p:cNvSpPr>
            <a:spLocks noGrp="1"/>
          </p:cNvSpPr>
          <p:nvPr>
            <p:ph type="dt" sz="half" idx="10"/>
          </p:nvPr>
        </p:nvSpPr>
        <p:spPr/>
        <p:txBody>
          <a:bodyPr/>
          <a:lstStyle/>
          <a:p>
            <a:fld id="{CB6056C8-4955-462C-B5D4-076D5106F17A}" type="datetimeFigureOut">
              <a:rPr lang="en-US" smtClean="0"/>
              <a:t>3/24/2025</a:t>
            </a:fld>
            <a:endParaRPr lang="en-US"/>
          </a:p>
        </p:txBody>
      </p:sp>
      <p:sp>
        <p:nvSpPr>
          <p:cNvPr id="8" name="Footer Placeholder 7">
            <a:extLst>
              <a:ext uri="{FF2B5EF4-FFF2-40B4-BE49-F238E27FC236}">
                <a16:creationId xmlns:a16="http://schemas.microsoft.com/office/drawing/2014/main" id="{754A8E26-76C7-6C9F-D269-0A7D295B5D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4356E-2ECB-3A4A-DBDB-8F3A9E3F8711}"/>
              </a:ext>
            </a:extLst>
          </p:cNvPr>
          <p:cNvSpPr>
            <a:spLocks noGrp="1"/>
          </p:cNvSpPr>
          <p:nvPr>
            <p:ph type="sldNum" sz="quarter" idx="12"/>
          </p:nvPr>
        </p:nvSpPr>
        <p:spPr/>
        <p:txBody>
          <a:bodyPr/>
          <a:lstStyle/>
          <a:p>
            <a:fld id="{1EECDDD0-95B3-4930-99D1-B2AF4555FDAA}" type="slidenum">
              <a:rPr lang="en-US" smtClean="0"/>
              <a:t>‹#›</a:t>
            </a:fld>
            <a:endParaRPr lang="en-US"/>
          </a:p>
        </p:txBody>
      </p:sp>
    </p:spTree>
    <p:extLst>
      <p:ext uri="{BB962C8B-B14F-4D97-AF65-F5344CB8AC3E}">
        <p14:creationId xmlns:p14="http://schemas.microsoft.com/office/powerpoint/2010/main" val="141564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5EC2A-FA6A-E828-127F-269F293843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076FE-AD81-ABA6-D677-536CA4C119E4}"/>
              </a:ext>
            </a:extLst>
          </p:cNvPr>
          <p:cNvSpPr>
            <a:spLocks noGrp="1"/>
          </p:cNvSpPr>
          <p:nvPr>
            <p:ph type="dt" sz="half" idx="10"/>
          </p:nvPr>
        </p:nvSpPr>
        <p:spPr/>
        <p:txBody>
          <a:bodyPr/>
          <a:lstStyle/>
          <a:p>
            <a:fld id="{CB6056C8-4955-462C-B5D4-076D5106F17A}" type="datetimeFigureOut">
              <a:rPr lang="en-US" smtClean="0"/>
              <a:t>3/24/2025</a:t>
            </a:fld>
            <a:endParaRPr lang="en-US"/>
          </a:p>
        </p:txBody>
      </p:sp>
      <p:sp>
        <p:nvSpPr>
          <p:cNvPr id="4" name="Footer Placeholder 3">
            <a:extLst>
              <a:ext uri="{FF2B5EF4-FFF2-40B4-BE49-F238E27FC236}">
                <a16:creationId xmlns:a16="http://schemas.microsoft.com/office/drawing/2014/main" id="{B6845815-9E5E-43DA-655A-3B0B1ACFA2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F628B8-F864-4978-1B57-DEDBDA7CFF60}"/>
              </a:ext>
            </a:extLst>
          </p:cNvPr>
          <p:cNvSpPr>
            <a:spLocks noGrp="1"/>
          </p:cNvSpPr>
          <p:nvPr>
            <p:ph type="sldNum" sz="quarter" idx="12"/>
          </p:nvPr>
        </p:nvSpPr>
        <p:spPr/>
        <p:txBody>
          <a:bodyPr/>
          <a:lstStyle/>
          <a:p>
            <a:fld id="{1EECDDD0-95B3-4930-99D1-B2AF4555FDAA}" type="slidenum">
              <a:rPr lang="en-US" smtClean="0"/>
              <a:t>‹#›</a:t>
            </a:fld>
            <a:endParaRPr lang="en-US"/>
          </a:p>
        </p:txBody>
      </p:sp>
    </p:spTree>
    <p:extLst>
      <p:ext uri="{BB962C8B-B14F-4D97-AF65-F5344CB8AC3E}">
        <p14:creationId xmlns:p14="http://schemas.microsoft.com/office/powerpoint/2010/main" val="157451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6A2D12-E7C0-3609-6250-D9AA152977B0}"/>
              </a:ext>
            </a:extLst>
          </p:cNvPr>
          <p:cNvSpPr>
            <a:spLocks noGrp="1"/>
          </p:cNvSpPr>
          <p:nvPr>
            <p:ph type="dt" sz="half" idx="10"/>
          </p:nvPr>
        </p:nvSpPr>
        <p:spPr/>
        <p:txBody>
          <a:bodyPr/>
          <a:lstStyle/>
          <a:p>
            <a:fld id="{CB6056C8-4955-462C-B5D4-076D5106F17A}" type="datetimeFigureOut">
              <a:rPr lang="en-US" smtClean="0"/>
              <a:t>3/24/2025</a:t>
            </a:fld>
            <a:endParaRPr lang="en-US"/>
          </a:p>
        </p:txBody>
      </p:sp>
      <p:sp>
        <p:nvSpPr>
          <p:cNvPr id="3" name="Footer Placeholder 2">
            <a:extLst>
              <a:ext uri="{FF2B5EF4-FFF2-40B4-BE49-F238E27FC236}">
                <a16:creationId xmlns:a16="http://schemas.microsoft.com/office/drawing/2014/main" id="{C8809BEE-4657-F7C6-17B7-4C788DDD39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79F6E8-8956-03ED-B128-78B06D591FBB}"/>
              </a:ext>
            </a:extLst>
          </p:cNvPr>
          <p:cNvSpPr>
            <a:spLocks noGrp="1"/>
          </p:cNvSpPr>
          <p:nvPr>
            <p:ph type="sldNum" sz="quarter" idx="12"/>
          </p:nvPr>
        </p:nvSpPr>
        <p:spPr/>
        <p:txBody>
          <a:bodyPr/>
          <a:lstStyle/>
          <a:p>
            <a:fld id="{1EECDDD0-95B3-4930-99D1-B2AF4555FDAA}" type="slidenum">
              <a:rPr lang="en-US" smtClean="0"/>
              <a:t>‹#›</a:t>
            </a:fld>
            <a:endParaRPr lang="en-US"/>
          </a:p>
        </p:txBody>
      </p:sp>
    </p:spTree>
    <p:extLst>
      <p:ext uri="{BB962C8B-B14F-4D97-AF65-F5344CB8AC3E}">
        <p14:creationId xmlns:p14="http://schemas.microsoft.com/office/powerpoint/2010/main" val="2100195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9F37-1919-3BA1-C975-0E2258FD7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85A676-52F8-7691-C649-B5F9918AE6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DEBC48-A0A0-56DE-8EA5-4FAE7FF854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203C2-6D89-7D65-6255-0D69890B5BBB}"/>
              </a:ext>
            </a:extLst>
          </p:cNvPr>
          <p:cNvSpPr>
            <a:spLocks noGrp="1"/>
          </p:cNvSpPr>
          <p:nvPr>
            <p:ph type="dt" sz="half" idx="10"/>
          </p:nvPr>
        </p:nvSpPr>
        <p:spPr/>
        <p:txBody>
          <a:bodyPr/>
          <a:lstStyle/>
          <a:p>
            <a:fld id="{CB6056C8-4955-462C-B5D4-076D5106F17A}" type="datetimeFigureOut">
              <a:rPr lang="en-US" smtClean="0"/>
              <a:t>3/24/2025</a:t>
            </a:fld>
            <a:endParaRPr lang="en-US"/>
          </a:p>
        </p:txBody>
      </p:sp>
      <p:sp>
        <p:nvSpPr>
          <p:cNvPr id="6" name="Footer Placeholder 5">
            <a:extLst>
              <a:ext uri="{FF2B5EF4-FFF2-40B4-BE49-F238E27FC236}">
                <a16:creationId xmlns:a16="http://schemas.microsoft.com/office/drawing/2014/main" id="{FDF85BA7-3D44-DE71-48C7-4528316D4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C70FB8-0D93-008A-9BCB-E6CBF2A16EFE}"/>
              </a:ext>
            </a:extLst>
          </p:cNvPr>
          <p:cNvSpPr>
            <a:spLocks noGrp="1"/>
          </p:cNvSpPr>
          <p:nvPr>
            <p:ph type="sldNum" sz="quarter" idx="12"/>
          </p:nvPr>
        </p:nvSpPr>
        <p:spPr/>
        <p:txBody>
          <a:bodyPr/>
          <a:lstStyle/>
          <a:p>
            <a:fld id="{1EECDDD0-95B3-4930-99D1-B2AF4555FDAA}" type="slidenum">
              <a:rPr lang="en-US" smtClean="0"/>
              <a:t>‹#›</a:t>
            </a:fld>
            <a:endParaRPr lang="en-US"/>
          </a:p>
        </p:txBody>
      </p:sp>
    </p:spTree>
    <p:extLst>
      <p:ext uri="{BB962C8B-B14F-4D97-AF65-F5344CB8AC3E}">
        <p14:creationId xmlns:p14="http://schemas.microsoft.com/office/powerpoint/2010/main" val="1281242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9A2D-C2F9-9C6B-9974-4B367F5250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E0A926-B28D-EE16-1047-55EE4418DE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20C65F-B52B-E9B9-2D9D-196548F75A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31B2-5FCF-7977-DEFB-A00F76BAECAC}"/>
              </a:ext>
            </a:extLst>
          </p:cNvPr>
          <p:cNvSpPr>
            <a:spLocks noGrp="1"/>
          </p:cNvSpPr>
          <p:nvPr>
            <p:ph type="dt" sz="half" idx="10"/>
          </p:nvPr>
        </p:nvSpPr>
        <p:spPr/>
        <p:txBody>
          <a:bodyPr/>
          <a:lstStyle/>
          <a:p>
            <a:fld id="{CB6056C8-4955-462C-B5D4-076D5106F17A}" type="datetimeFigureOut">
              <a:rPr lang="en-US" smtClean="0"/>
              <a:t>3/24/2025</a:t>
            </a:fld>
            <a:endParaRPr lang="en-US"/>
          </a:p>
        </p:txBody>
      </p:sp>
      <p:sp>
        <p:nvSpPr>
          <p:cNvPr id="6" name="Footer Placeholder 5">
            <a:extLst>
              <a:ext uri="{FF2B5EF4-FFF2-40B4-BE49-F238E27FC236}">
                <a16:creationId xmlns:a16="http://schemas.microsoft.com/office/drawing/2014/main" id="{20E50C32-6DF6-7000-94AD-70374A5832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E1D7B-8E42-4966-E2AC-FDC3948D95D4}"/>
              </a:ext>
            </a:extLst>
          </p:cNvPr>
          <p:cNvSpPr>
            <a:spLocks noGrp="1"/>
          </p:cNvSpPr>
          <p:nvPr>
            <p:ph type="sldNum" sz="quarter" idx="12"/>
          </p:nvPr>
        </p:nvSpPr>
        <p:spPr/>
        <p:txBody>
          <a:bodyPr/>
          <a:lstStyle/>
          <a:p>
            <a:fld id="{1EECDDD0-95B3-4930-99D1-B2AF4555FDAA}" type="slidenum">
              <a:rPr lang="en-US" smtClean="0"/>
              <a:t>‹#›</a:t>
            </a:fld>
            <a:endParaRPr lang="en-US"/>
          </a:p>
        </p:txBody>
      </p:sp>
    </p:spTree>
    <p:extLst>
      <p:ext uri="{BB962C8B-B14F-4D97-AF65-F5344CB8AC3E}">
        <p14:creationId xmlns:p14="http://schemas.microsoft.com/office/powerpoint/2010/main" val="2712278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CE79D-EB20-853C-8C3B-336491F1B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2D968-58E8-2310-1EB5-CC7C91DF36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EA22B-6007-FE22-5967-DE78F8F382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6056C8-4955-462C-B5D4-076D5106F17A}" type="datetimeFigureOut">
              <a:rPr lang="en-US" smtClean="0"/>
              <a:t>3/24/2025</a:t>
            </a:fld>
            <a:endParaRPr lang="en-US"/>
          </a:p>
        </p:txBody>
      </p:sp>
      <p:sp>
        <p:nvSpPr>
          <p:cNvPr id="5" name="Footer Placeholder 4">
            <a:extLst>
              <a:ext uri="{FF2B5EF4-FFF2-40B4-BE49-F238E27FC236}">
                <a16:creationId xmlns:a16="http://schemas.microsoft.com/office/drawing/2014/main" id="{A66AA21A-4A88-9D33-DD70-DCF4CD0A61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5E57ED-9226-9F58-17BE-BF25C638B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ECDDD0-95B3-4930-99D1-B2AF4555FDAA}" type="slidenum">
              <a:rPr lang="en-US" smtClean="0"/>
              <a:t>‹#›</a:t>
            </a:fld>
            <a:endParaRPr lang="en-US"/>
          </a:p>
        </p:txBody>
      </p:sp>
    </p:spTree>
    <p:extLst>
      <p:ext uri="{BB962C8B-B14F-4D97-AF65-F5344CB8AC3E}">
        <p14:creationId xmlns:p14="http://schemas.microsoft.com/office/powerpoint/2010/main" val="2840548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hyperlink" Target="mailto:brunicar@iq.usp.br"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2E6C7A-D671-E45F-C3B6-C6A6352251A6}"/>
              </a:ext>
            </a:extLst>
          </p:cNvPr>
          <p:cNvSpPr txBox="1"/>
          <p:nvPr/>
        </p:nvSpPr>
        <p:spPr>
          <a:xfrm>
            <a:off x="1032387" y="612844"/>
            <a:ext cx="10117394" cy="5909310"/>
          </a:xfrm>
          <a:prstGeom prst="rect">
            <a:avLst/>
          </a:prstGeom>
          <a:noFill/>
        </p:spPr>
        <p:txBody>
          <a:bodyPr wrap="square">
            <a:spAutoFit/>
          </a:bodyPr>
          <a:lstStyle/>
          <a:p>
            <a:pPr>
              <a:buNone/>
            </a:pPr>
            <a:r>
              <a:rPr lang="en-US" b="1" dirty="0"/>
              <a:t>About your instructor: </a:t>
            </a:r>
            <a:r>
              <a:rPr lang="en-US" u="sng" dirty="0"/>
              <a:t>Alexandre Bruni-Cardoso </a:t>
            </a:r>
            <a:r>
              <a:rPr lang="en-US" dirty="0"/>
              <a:t>is a biologist and Associate Professor in the Department of Biochemistry at the University of São Paulo's Institute of Chemistry, where he leads the e-Signal Lab. His research focuses on understanding the mechanisms of biochemical and mechanical signal transduction between cells and the extracellular matrix, utilizing 3D cell culture models, biochemical tools, molecular biology, and various microscopy techniques. ​</a:t>
            </a:r>
          </a:p>
          <a:p>
            <a:pPr>
              <a:buNone/>
            </a:pPr>
            <a:endParaRPr lang="en-US" dirty="0"/>
          </a:p>
          <a:p>
            <a:pPr>
              <a:buNone/>
            </a:pPr>
            <a:r>
              <a:rPr lang="en-US" dirty="0"/>
              <a:t>He earned his bachelor's and teaching degrees in Biological Sciences from São Paulo State University (UNESP) and a Ph.D. in Cell and Structural Biology from the University of Campinas (UNICAMP). During his doctoral studies, he conducted research at Vanderbilt University's Cancer Center in the USA. He also completed postdoctoral work in breast cancer biology at the Lawrence Berkeley National Laboratory under Dr. Mina J. Bissell. In 2023, he served as a Fulbright Distinguished Chair and visiting professor at Rice University. He is an affiliated member of the Brazilian Academy of Sciences. ​</a:t>
            </a:r>
          </a:p>
          <a:p>
            <a:pPr>
              <a:buNone/>
            </a:pPr>
            <a:r>
              <a:rPr lang="en-US" dirty="0"/>
              <a:t>One of his research interests is cellular quiescence—the ability of cells to cease proliferation even in the presence of nutrients. Dysregulation of this process can lead to uncontrolled cell proliferation, often resulting in cancer. His work aims to uncover the mechanisms governing quiescence and how its loss contributes to cancer development. </a:t>
            </a:r>
          </a:p>
          <a:p>
            <a:pPr>
              <a:buNone/>
            </a:pPr>
            <a:endParaRPr lang="en-US" dirty="0"/>
          </a:p>
          <a:p>
            <a:pPr>
              <a:buNone/>
            </a:pPr>
            <a:r>
              <a:rPr lang="en-US" dirty="0"/>
              <a:t>Contact: </a:t>
            </a:r>
            <a:r>
              <a:rPr lang="en-US" sz="1800" dirty="0"/>
              <a:t>brunicar@iq.usp.br</a:t>
            </a:r>
          </a:p>
          <a:p>
            <a:pPr>
              <a:buNone/>
            </a:pPr>
            <a:endParaRPr lang="en-US" dirty="0"/>
          </a:p>
          <a:p>
            <a:pPr>
              <a:buNone/>
            </a:pPr>
            <a:r>
              <a:rPr lang="en-US" dirty="0"/>
              <a:t>Website: https://ecm-signaling.com/</a:t>
            </a:r>
          </a:p>
        </p:txBody>
      </p:sp>
    </p:spTree>
    <p:extLst>
      <p:ext uri="{BB962C8B-B14F-4D97-AF65-F5344CB8AC3E}">
        <p14:creationId xmlns:p14="http://schemas.microsoft.com/office/powerpoint/2010/main" val="3879119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id="{CE9001BD-04C4-40D0-98EB-088BE1EF0E65}"/>
              </a:ext>
            </a:extLst>
          </p:cNvPr>
          <p:cNvSpPr>
            <a:spLocks noGrp="1"/>
          </p:cNvSpPr>
          <p:nvPr>
            <p:ph type="title"/>
          </p:nvPr>
        </p:nvSpPr>
        <p:spPr>
          <a:xfrm>
            <a:off x="230124" y="457199"/>
            <a:ext cx="11731752" cy="1265567"/>
          </a:xfrm>
        </p:spPr>
        <p:txBody>
          <a:bodyPr/>
          <a:lstStyle/>
          <a:p>
            <a:r>
              <a:rPr lang="en-US" dirty="0">
                <a:solidFill>
                  <a:srgbClr val="0F9ED5"/>
                </a:solidFill>
              </a:rPr>
              <a:t>Course Program </a:t>
            </a:r>
          </a:p>
        </p:txBody>
      </p:sp>
      <p:sp>
        <p:nvSpPr>
          <p:cNvPr id="125" name="Text Placeholder 124">
            <a:extLst>
              <a:ext uri="{FF2B5EF4-FFF2-40B4-BE49-F238E27FC236}">
                <a16:creationId xmlns:a16="http://schemas.microsoft.com/office/drawing/2014/main" id="{050D8B2C-5F7C-FA8E-0AA4-BB2D55751FED}"/>
              </a:ext>
            </a:extLst>
          </p:cNvPr>
          <p:cNvSpPr>
            <a:spLocks noGrp="1"/>
          </p:cNvSpPr>
          <p:nvPr>
            <p:ph type="body" sz="quarter" idx="46"/>
          </p:nvPr>
        </p:nvSpPr>
        <p:spPr>
          <a:xfrm>
            <a:off x="609877" y="2585092"/>
            <a:ext cx="920943" cy="877824"/>
          </a:xfrm>
        </p:spPr>
        <p:txBody>
          <a:bodyPr>
            <a:normAutofit/>
          </a:bodyPr>
          <a:lstStyle/>
          <a:p>
            <a:r>
              <a:rPr lang="en-US" sz="1500" b="1" dirty="0"/>
              <a:t>Day1AM</a:t>
            </a:r>
          </a:p>
        </p:txBody>
      </p:sp>
      <p:sp>
        <p:nvSpPr>
          <p:cNvPr id="9" name="Text Placeholder 8">
            <a:extLst>
              <a:ext uri="{FF2B5EF4-FFF2-40B4-BE49-F238E27FC236}">
                <a16:creationId xmlns:a16="http://schemas.microsoft.com/office/drawing/2014/main" id="{3C24A58D-AA17-4F67-83B7-7CCA21DB5AEC}"/>
              </a:ext>
            </a:extLst>
          </p:cNvPr>
          <p:cNvSpPr>
            <a:spLocks noGrp="1"/>
          </p:cNvSpPr>
          <p:nvPr>
            <p:ph type="body" sz="quarter" idx="10"/>
          </p:nvPr>
        </p:nvSpPr>
        <p:spPr>
          <a:xfrm>
            <a:off x="396993" y="3804325"/>
            <a:ext cx="1242313" cy="302186"/>
          </a:xfrm>
        </p:spPr>
        <p:txBody>
          <a:bodyPr/>
          <a:lstStyle/>
          <a:p>
            <a:pPr algn="ctr"/>
            <a:r>
              <a:rPr lang="en-US" sz="1300" dirty="0"/>
              <a:t>Getting Started</a:t>
            </a:r>
          </a:p>
        </p:txBody>
      </p:sp>
      <p:sp>
        <p:nvSpPr>
          <p:cNvPr id="26" name="Text Placeholder 25">
            <a:extLst>
              <a:ext uri="{FF2B5EF4-FFF2-40B4-BE49-F238E27FC236}">
                <a16:creationId xmlns:a16="http://schemas.microsoft.com/office/drawing/2014/main" id="{BFF8A845-42A9-4A35-96F2-1B02ED530AAA}"/>
              </a:ext>
            </a:extLst>
          </p:cNvPr>
          <p:cNvSpPr>
            <a:spLocks noGrp="1"/>
          </p:cNvSpPr>
          <p:nvPr>
            <p:ph type="body" sz="quarter" idx="11"/>
          </p:nvPr>
        </p:nvSpPr>
        <p:spPr>
          <a:xfrm>
            <a:off x="433757" y="4334140"/>
            <a:ext cx="1584432" cy="1183101"/>
          </a:xfrm>
        </p:spPr>
        <p:txBody>
          <a:bodyPr vert="horz" lIns="0" tIns="45720" rIns="0" bIns="45720" rtlCol="0" anchor="t">
            <a:noAutofit/>
          </a:bodyPr>
          <a:lstStyle/>
          <a:p>
            <a:pPr marL="171450" indent="-171450">
              <a:buFont typeface="Arial" panose="020B0604020202020204" pitchFamily="34" charset="0"/>
              <a:buChar char="•"/>
            </a:pPr>
            <a:r>
              <a:rPr lang="en-US" sz="1200" dirty="0"/>
              <a:t>Google </a:t>
            </a:r>
            <a:r>
              <a:rPr lang="en-US" sz="1200" dirty="0" err="1"/>
              <a:t>Colab</a:t>
            </a:r>
            <a:endParaRPr lang="en-US" sz="1200" dirty="0"/>
          </a:p>
          <a:p>
            <a:pPr marL="171450" indent="-171450">
              <a:buFont typeface="Arial" panose="020B0604020202020204" pitchFamily="34" charset="0"/>
              <a:buChar char="•"/>
            </a:pPr>
            <a:r>
              <a:rPr lang="en-US" sz="1200" dirty="0"/>
              <a:t>Course overview</a:t>
            </a:r>
          </a:p>
          <a:p>
            <a:pPr marL="171450" indent="-171450">
              <a:buFont typeface="Arial" panose="020B0604020202020204" pitchFamily="34" charset="0"/>
              <a:buChar char="•"/>
            </a:pPr>
            <a:r>
              <a:rPr lang="en-US" sz="1200" dirty="0"/>
              <a:t>Python Basic operations – variables</a:t>
            </a:r>
          </a:p>
          <a:p>
            <a:pPr marL="171450" indent="-171450">
              <a:buFont typeface="Arial" panose="020B0604020202020204" pitchFamily="34" charset="0"/>
              <a:buChar char="•"/>
            </a:pPr>
            <a:r>
              <a:rPr lang="en-US" sz="1200" dirty="0"/>
              <a:t>Pixels to Numbers</a:t>
            </a:r>
          </a:p>
          <a:p>
            <a:pPr marL="171450" indent="-171450">
              <a:buFont typeface="Arial" panose="020B0604020202020204" pitchFamily="34" charset="0"/>
              <a:buChar char="•"/>
            </a:pPr>
            <a:endParaRPr lang="en-US" sz="1200" dirty="0"/>
          </a:p>
          <a:p>
            <a:endParaRPr lang="en-US" sz="1200" dirty="0"/>
          </a:p>
          <a:p>
            <a:pPr marL="171450" indent="-171450">
              <a:buFont typeface="Arial" panose="020B0604020202020204" pitchFamily="34" charset="0"/>
              <a:buChar char="•"/>
            </a:pPr>
            <a:endParaRPr lang="en-US" sz="1200" dirty="0"/>
          </a:p>
        </p:txBody>
      </p:sp>
      <p:sp>
        <p:nvSpPr>
          <p:cNvPr id="126" name="Text Placeholder 125">
            <a:extLst>
              <a:ext uri="{FF2B5EF4-FFF2-40B4-BE49-F238E27FC236}">
                <a16:creationId xmlns:a16="http://schemas.microsoft.com/office/drawing/2014/main" id="{112BA200-EA49-2526-8275-2C0F4FB19544}"/>
              </a:ext>
            </a:extLst>
          </p:cNvPr>
          <p:cNvSpPr>
            <a:spLocks noGrp="1"/>
          </p:cNvSpPr>
          <p:nvPr>
            <p:ph type="body" sz="quarter" idx="47"/>
          </p:nvPr>
        </p:nvSpPr>
        <p:spPr>
          <a:xfrm>
            <a:off x="1953150" y="2585092"/>
            <a:ext cx="877824" cy="877824"/>
          </a:xfrm>
        </p:spPr>
        <p:txBody>
          <a:bodyPr>
            <a:normAutofit fontScale="62500" lnSpcReduction="20000"/>
          </a:bodyPr>
          <a:lstStyle/>
          <a:p>
            <a:r>
              <a:rPr lang="en-US" dirty="0"/>
              <a:t>Day1 PM</a:t>
            </a:r>
          </a:p>
        </p:txBody>
      </p:sp>
      <p:sp>
        <p:nvSpPr>
          <p:cNvPr id="11" name="Text Placeholder 10">
            <a:extLst>
              <a:ext uri="{FF2B5EF4-FFF2-40B4-BE49-F238E27FC236}">
                <a16:creationId xmlns:a16="http://schemas.microsoft.com/office/drawing/2014/main" id="{08C3D9F9-4837-4F86-BA47-07FC8380F1B5}"/>
              </a:ext>
            </a:extLst>
          </p:cNvPr>
          <p:cNvSpPr>
            <a:spLocks noGrp="1"/>
          </p:cNvSpPr>
          <p:nvPr>
            <p:ph type="body" sz="quarter" idx="32"/>
          </p:nvPr>
        </p:nvSpPr>
        <p:spPr>
          <a:xfrm>
            <a:off x="1710895" y="3810469"/>
            <a:ext cx="1432488" cy="340256"/>
          </a:xfrm>
        </p:spPr>
        <p:txBody>
          <a:bodyPr/>
          <a:lstStyle/>
          <a:p>
            <a:pPr algn="ctr"/>
            <a:r>
              <a:rPr lang="en-US" sz="1300" dirty="0"/>
              <a:t>Numbers from images</a:t>
            </a:r>
          </a:p>
        </p:txBody>
      </p:sp>
      <p:sp>
        <p:nvSpPr>
          <p:cNvPr id="27" name="Text Placeholder 26">
            <a:extLst>
              <a:ext uri="{FF2B5EF4-FFF2-40B4-BE49-F238E27FC236}">
                <a16:creationId xmlns:a16="http://schemas.microsoft.com/office/drawing/2014/main" id="{0C35B328-B64E-4876-8FF0-5F1BBD21C7C3}"/>
              </a:ext>
            </a:extLst>
          </p:cNvPr>
          <p:cNvSpPr>
            <a:spLocks noGrp="1"/>
          </p:cNvSpPr>
          <p:nvPr>
            <p:ph type="body" sz="quarter" idx="33"/>
          </p:nvPr>
        </p:nvSpPr>
        <p:spPr>
          <a:xfrm>
            <a:off x="1793930" y="4348173"/>
            <a:ext cx="1287683" cy="1183101"/>
          </a:xfrm>
        </p:spPr>
        <p:txBody>
          <a:bodyPr vert="horz" lIns="0" tIns="45720" rIns="0" bIns="45720" rtlCol="0" anchor="t">
            <a:noAutofit/>
          </a:bodyPr>
          <a:lstStyle/>
          <a:p>
            <a:pPr marL="171450" indent="-171450">
              <a:buFont typeface="Arial" panose="020B0604020202020204" pitchFamily="34" charset="0"/>
              <a:buChar char="•"/>
            </a:pPr>
            <a:r>
              <a:rPr lang="en-US" sz="1100" dirty="0"/>
              <a:t>Functions and Packages</a:t>
            </a:r>
          </a:p>
          <a:p>
            <a:pPr marL="171450" indent="-171450">
              <a:buFont typeface="Arial" panose="020B0604020202020204" pitchFamily="34" charset="0"/>
              <a:buChar char="•"/>
            </a:pPr>
            <a:r>
              <a:rPr lang="en-US" dirty="0"/>
              <a:t>Mounting Drive in </a:t>
            </a:r>
            <a:r>
              <a:rPr lang="en-US" dirty="0" err="1"/>
              <a:t>Colab</a:t>
            </a:r>
            <a:endParaRPr lang="en-US" dirty="0"/>
          </a:p>
          <a:p>
            <a:pPr marL="171450" indent="-171450">
              <a:buFont typeface="Arial" panose="020B0604020202020204" pitchFamily="34" charset="0"/>
              <a:buChar char="•"/>
            </a:pPr>
            <a:r>
              <a:rPr lang="en-US" dirty="0"/>
              <a:t>Workflows</a:t>
            </a:r>
          </a:p>
          <a:p>
            <a:pPr marL="171450" indent="-171450">
              <a:buFont typeface="Arial" panose="020B0604020202020204" pitchFamily="34" charset="0"/>
              <a:buChar char="•"/>
            </a:pPr>
            <a:r>
              <a:rPr lang="en-US" dirty="0"/>
              <a:t>Image Processing and segmentation</a:t>
            </a:r>
          </a:p>
          <a:p>
            <a:endParaRPr lang="en-US" dirty="0"/>
          </a:p>
          <a:p>
            <a:endParaRPr lang="en-US" dirty="0"/>
          </a:p>
        </p:txBody>
      </p:sp>
      <p:sp>
        <p:nvSpPr>
          <p:cNvPr id="127" name="Text Placeholder 126">
            <a:extLst>
              <a:ext uri="{FF2B5EF4-FFF2-40B4-BE49-F238E27FC236}">
                <a16:creationId xmlns:a16="http://schemas.microsoft.com/office/drawing/2014/main" id="{1F8ACB0D-976A-0B22-B154-88320A646A3F}"/>
              </a:ext>
            </a:extLst>
          </p:cNvPr>
          <p:cNvSpPr>
            <a:spLocks noGrp="1"/>
          </p:cNvSpPr>
          <p:nvPr>
            <p:ph type="body" sz="quarter" idx="48"/>
          </p:nvPr>
        </p:nvSpPr>
        <p:spPr>
          <a:xfrm>
            <a:off x="3271591" y="2585092"/>
            <a:ext cx="877824" cy="877824"/>
          </a:xfrm>
        </p:spPr>
        <p:txBody>
          <a:bodyPr>
            <a:normAutofit fontScale="62500" lnSpcReduction="20000"/>
          </a:bodyPr>
          <a:lstStyle/>
          <a:p>
            <a:r>
              <a:rPr lang="pt-BR" dirty="0"/>
              <a:t>D</a:t>
            </a:r>
            <a:r>
              <a:rPr lang="en-US" dirty="0"/>
              <a:t>ay2 </a:t>
            </a:r>
            <a:r>
              <a:rPr lang="en-US" dirty="0" err="1"/>
              <a:t>aM</a:t>
            </a:r>
            <a:endParaRPr lang="en-US" dirty="0"/>
          </a:p>
        </p:txBody>
      </p:sp>
      <p:sp>
        <p:nvSpPr>
          <p:cNvPr id="13" name="Text Placeholder 12">
            <a:extLst>
              <a:ext uri="{FF2B5EF4-FFF2-40B4-BE49-F238E27FC236}">
                <a16:creationId xmlns:a16="http://schemas.microsoft.com/office/drawing/2014/main" id="{5296BD85-425B-4958-88CA-45CA44C80370}"/>
              </a:ext>
            </a:extLst>
          </p:cNvPr>
          <p:cNvSpPr>
            <a:spLocks noGrp="1"/>
          </p:cNvSpPr>
          <p:nvPr>
            <p:ph type="body" sz="quarter" idx="34"/>
          </p:nvPr>
        </p:nvSpPr>
        <p:spPr>
          <a:xfrm>
            <a:off x="3110568" y="3844394"/>
            <a:ext cx="1521055" cy="302186"/>
          </a:xfrm>
        </p:spPr>
        <p:txBody>
          <a:bodyPr/>
          <a:lstStyle/>
          <a:p>
            <a:pPr algn="ctr"/>
            <a:r>
              <a:rPr lang="en-US" sz="1300" dirty="0"/>
              <a:t>DEEP learning Segmentation</a:t>
            </a:r>
          </a:p>
        </p:txBody>
      </p:sp>
      <p:sp>
        <p:nvSpPr>
          <p:cNvPr id="28" name="Text Placeholder 27">
            <a:extLst>
              <a:ext uri="{FF2B5EF4-FFF2-40B4-BE49-F238E27FC236}">
                <a16:creationId xmlns:a16="http://schemas.microsoft.com/office/drawing/2014/main" id="{F89F2451-1186-4C3F-A493-A04E51E7B08A}"/>
              </a:ext>
            </a:extLst>
          </p:cNvPr>
          <p:cNvSpPr>
            <a:spLocks noGrp="1"/>
          </p:cNvSpPr>
          <p:nvPr>
            <p:ph type="body" sz="quarter" idx="35"/>
          </p:nvPr>
        </p:nvSpPr>
        <p:spPr>
          <a:xfrm>
            <a:off x="3208573" y="4325242"/>
            <a:ext cx="1242313" cy="1183101"/>
          </a:xfrm>
        </p:spPr>
        <p:txBody>
          <a:bodyPr vert="horz" lIns="0" tIns="45720" rIns="0" bIns="45720" rtlCol="0" anchor="t">
            <a:noAutofit/>
          </a:bodyPr>
          <a:lstStyle/>
          <a:p>
            <a:pPr marL="171450" indent="-171450">
              <a:buFont typeface="Arial" panose="020B0604020202020204" pitchFamily="34" charset="0"/>
              <a:buChar char="•"/>
            </a:pPr>
            <a:r>
              <a:rPr lang="en-US" dirty="0"/>
              <a:t>Deep Learning basics</a:t>
            </a:r>
          </a:p>
          <a:p>
            <a:pPr marL="171450" indent="-171450">
              <a:buFont typeface="Arial" panose="020B0604020202020204" pitchFamily="34" charset="0"/>
              <a:buChar char="•"/>
            </a:pPr>
            <a:r>
              <a:rPr lang="en-US" dirty="0"/>
              <a:t>Segmentation with DL tools</a:t>
            </a:r>
          </a:p>
          <a:p>
            <a:pPr marL="171450" indent="-171450">
              <a:buFont typeface="Arial" panose="020B0604020202020204" pitchFamily="34" charset="0"/>
              <a:buChar char="•"/>
            </a:pPr>
            <a:r>
              <a:rPr lang="en-US" dirty="0"/>
              <a:t>Running Python in your machine</a:t>
            </a:r>
          </a:p>
          <a:p>
            <a:pPr marL="171450" indent="-171450">
              <a:buFont typeface="Arial" panose="020B0604020202020204" pitchFamily="34" charset="0"/>
              <a:buChar char="•"/>
            </a:pPr>
            <a:r>
              <a:rPr lang="en-US" dirty="0"/>
              <a:t>Good practices Notebook</a:t>
            </a:r>
          </a:p>
          <a:p>
            <a:endParaRPr lang="en-US" dirty="0"/>
          </a:p>
          <a:p>
            <a:endParaRPr lang="en-US" dirty="0"/>
          </a:p>
        </p:txBody>
      </p:sp>
      <p:sp>
        <p:nvSpPr>
          <p:cNvPr id="128" name="Text Placeholder 127">
            <a:extLst>
              <a:ext uri="{FF2B5EF4-FFF2-40B4-BE49-F238E27FC236}">
                <a16:creationId xmlns:a16="http://schemas.microsoft.com/office/drawing/2014/main" id="{3C6C5473-03B5-5240-F360-5C9549999BAB}"/>
              </a:ext>
            </a:extLst>
          </p:cNvPr>
          <p:cNvSpPr>
            <a:spLocks noGrp="1"/>
          </p:cNvSpPr>
          <p:nvPr>
            <p:ph type="body" sz="quarter" idx="49"/>
          </p:nvPr>
        </p:nvSpPr>
        <p:spPr>
          <a:xfrm>
            <a:off x="4596575" y="2585092"/>
            <a:ext cx="949303" cy="877824"/>
          </a:xfrm>
        </p:spPr>
        <p:txBody>
          <a:bodyPr>
            <a:normAutofit/>
          </a:bodyPr>
          <a:lstStyle/>
          <a:p>
            <a:r>
              <a:rPr lang="pt-BR" sz="1500" dirty="0"/>
              <a:t>D</a:t>
            </a:r>
            <a:r>
              <a:rPr lang="en-US" sz="1500" dirty="0"/>
              <a:t>ay2 PM</a:t>
            </a:r>
          </a:p>
        </p:txBody>
      </p:sp>
      <p:sp>
        <p:nvSpPr>
          <p:cNvPr id="15" name="Text Placeholder 14">
            <a:extLst>
              <a:ext uri="{FF2B5EF4-FFF2-40B4-BE49-F238E27FC236}">
                <a16:creationId xmlns:a16="http://schemas.microsoft.com/office/drawing/2014/main" id="{F04DBBF1-EF80-43E1-B3CC-E7287929142E}"/>
              </a:ext>
            </a:extLst>
          </p:cNvPr>
          <p:cNvSpPr>
            <a:spLocks noGrp="1"/>
          </p:cNvSpPr>
          <p:nvPr>
            <p:ph type="body" sz="quarter" idx="36"/>
          </p:nvPr>
        </p:nvSpPr>
        <p:spPr>
          <a:xfrm>
            <a:off x="4668653" y="3814334"/>
            <a:ext cx="1241242" cy="302186"/>
          </a:xfrm>
        </p:spPr>
        <p:txBody>
          <a:bodyPr/>
          <a:lstStyle/>
          <a:p>
            <a:r>
              <a:rPr lang="en-US" sz="1300" dirty="0"/>
              <a:t>Workflow automation</a:t>
            </a:r>
          </a:p>
        </p:txBody>
      </p:sp>
      <p:sp>
        <p:nvSpPr>
          <p:cNvPr id="29" name="Text Placeholder 28">
            <a:extLst>
              <a:ext uri="{FF2B5EF4-FFF2-40B4-BE49-F238E27FC236}">
                <a16:creationId xmlns:a16="http://schemas.microsoft.com/office/drawing/2014/main" id="{93D68865-5E04-4E48-9C59-307470D709C2}"/>
              </a:ext>
            </a:extLst>
          </p:cNvPr>
          <p:cNvSpPr>
            <a:spLocks noGrp="1"/>
          </p:cNvSpPr>
          <p:nvPr>
            <p:ph type="body" sz="quarter" idx="37"/>
          </p:nvPr>
        </p:nvSpPr>
        <p:spPr>
          <a:xfrm>
            <a:off x="4647848" y="4316706"/>
            <a:ext cx="1242313" cy="1183101"/>
          </a:xfrm>
        </p:spPr>
        <p:txBody>
          <a:bodyPr vert="horz" lIns="0" tIns="45720" rIns="0" bIns="45720" rtlCol="0" anchor="t">
            <a:noAutofit/>
          </a:bodyPr>
          <a:lstStyle/>
          <a:p>
            <a:pPr marL="171450" indent="-171450">
              <a:buFont typeface="Arial" panose="020B0604020202020204" pitchFamily="34" charset="0"/>
              <a:buChar char="•"/>
            </a:pPr>
            <a:r>
              <a:rPr lang="en-US" dirty="0"/>
              <a:t>Managing environments with </a:t>
            </a:r>
            <a:r>
              <a:rPr lang="en-US" dirty="0" err="1"/>
              <a:t>conda</a:t>
            </a:r>
            <a:endParaRPr lang="en-US" dirty="0"/>
          </a:p>
          <a:p>
            <a:pPr marL="171450" indent="-171450">
              <a:buFont typeface="Arial" panose="020B0604020202020204" pitchFamily="34" charset="0"/>
              <a:buChar char="•"/>
            </a:pPr>
            <a:r>
              <a:rPr lang="en-US" dirty="0"/>
              <a:t>Loops</a:t>
            </a:r>
          </a:p>
          <a:p>
            <a:pPr marL="171450" indent="-171450">
              <a:buFont typeface="Arial" panose="020B0604020202020204" pitchFamily="34" charset="0"/>
              <a:buChar char="•"/>
            </a:pPr>
            <a:r>
              <a:rPr lang="en-US" dirty="0"/>
              <a:t>Analyze images in batch</a:t>
            </a:r>
          </a:p>
          <a:p>
            <a:pPr marL="171450" indent="-171450">
              <a:buFont typeface="Arial" panose="020B0604020202020204" pitchFamily="34" charset="0"/>
              <a:buChar char="•"/>
            </a:pPr>
            <a:r>
              <a:rPr lang="en-US" dirty="0"/>
              <a:t>Data visualization -Super plots</a:t>
            </a:r>
          </a:p>
          <a:p>
            <a:endParaRPr lang="en-US" dirty="0"/>
          </a:p>
          <a:p>
            <a:endParaRPr lang="en-US" dirty="0"/>
          </a:p>
        </p:txBody>
      </p:sp>
      <p:sp>
        <p:nvSpPr>
          <p:cNvPr id="129" name="Text Placeholder 128">
            <a:extLst>
              <a:ext uri="{FF2B5EF4-FFF2-40B4-BE49-F238E27FC236}">
                <a16:creationId xmlns:a16="http://schemas.microsoft.com/office/drawing/2014/main" id="{1EE7A7F5-8246-97B7-3FE9-E842EAB458E1}"/>
              </a:ext>
            </a:extLst>
          </p:cNvPr>
          <p:cNvSpPr>
            <a:spLocks noGrp="1"/>
          </p:cNvSpPr>
          <p:nvPr>
            <p:ph type="body" sz="quarter" idx="50"/>
          </p:nvPr>
        </p:nvSpPr>
        <p:spPr>
          <a:xfrm>
            <a:off x="6704180" y="2585092"/>
            <a:ext cx="877824" cy="877824"/>
          </a:xfrm>
        </p:spPr>
        <p:txBody>
          <a:bodyPr>
            <a:normAutofit fontScale="62500" lnSpcReduction="20000"/>
          </a:bodyPr>
          <a:lstStyle/>
          <a:p>
            <a:r>
              <a:rPr lang="pt-BR" dirty="0"/>
              <a:t>D</a:t>
            </a:r>
            <a:r>
              <a:rPr lang="en-US" dirty="0"/>
              <a:t>ay3 AM</a:t>
            </a:r>
          </a:p>
        </p:txBody>
      </p:sp>
      <p:sp>
        <p:nvSpPr>
          <p:cNvPr id="17" name="Text Placeholder 16">
            <a:extLst>
              <a:ext uri="{FF2B5EF4-FFF2-40B4-BE49-F238E27FC236}">
                <a16:creationId xmlns:a16="http://schemas.microsoft.com/office/drawing/2014/main" id="{41E481CA-8BE8-4318-84EE-4F88A61BE57F}"/>
              </a:ext>
            </a:extLst>
          </p:cNvPr>
          <p:cNvSpPr>
            <a:spLocks noGrp="1"/>
          </p:cNvSpPr>
          <p:nvPr>
            <p:ph type="body" sz="quarter" idx="38"/>
          </p:nvPr>
        </p:nvSpPr>
        <p:spPr>
          <a:xfrm>
            <a:off x="6435987" y="3782654"/>
            <a:ext cx="1375606" cy="463735"/>
          </a:xfrm>
        </p:spPr>
        <p:txBody>
          <a:bodyPr/>
          <a:lstStyle/>
          <a:p>
            <a:pPr algn="ctr"/>
            <a:r>
              <a:rPr lang="en-US" sz="1300" dirty="0"/>
              <a:t>AI-assisted Programming</a:t>
            </a:r>
          </a:p>
        </p:txBody>
      </p:sp>
      <p:sp>
        <p:nvSpPr>
          <p:cNvPr id="30" name="Text Placeholder 29">
            <a:extLst>
              <a:ext uri="{FF2B5EF4-FFF2-40B4-BE49-F238E27FC236}">
                <a16:creationId xmlns:a16="http://schemas.microsoft.com/office/drawing/2014/main" id="{6AB27524-4451-4AC5-964C-0F705B6368D7}"/>
              </a:ext>
            </a:extLst>
          </p:cNvPr>
          <p:cNvSpPr>
            <a:spLocks noGrp="1"/>
          </p:cNvSpPr>
          <p:nvPr>
            <p:ph type="body" sz="quarter" idx="39"/>
          </p:nvPr>
        </p:nvSpPr>
        <p:spPr>
          <a:xfrm>
            <a:off x="6590098" y="4252352"/>
            <a:ext cx="1242313" cy="1183101"/>
          </a:xfrm>
        </p:spPr>
        <p:txBody>
          <a:bodyPr vert="horz" lIns="0" tIns="45720" rIns="0" bIns="45720" rtlCol="0" anchor="t">
            <a:noAutofit/>
          </a:bodyPr>
          <a:lstStyle/>
          <a:p>
            <a:pPr marL="171450" indent="-171450">
              <a:buFont typeface="Arial" panose="020B0604020202020204" pitchFamily="34" charset="0"/>
              <a:buChar char="•"/>
            </a:pPr>
            <a:r>
              <a:rPr lang="en-US" dirty="0"/>
              <a:t>Labeling and training your DL model</a:t>
            </a:r>
          </a:p>
          <a:p>
            <a:pPr marL="171450" indent="-171450">
              <a:buFont typeface="Arial" panose="020B0604020202020204" pitchFamily="34" charset="0"/>
              <a:buChar char="•"/>
            </a:pPr>
            <a:r>
              <a:rPr lang="en-US" dirty="0"/>
              <a:t>Using LLM-chats for programming</a:t>
            </a:r>
          </a:p>
          <a:p>
            <a:pPr marL="171450" indent="-171450">
              <a:buFont typeface="Arial" panose="020B0604020202020204" pitchFamily="34" charset="0"/>
              <a:buChar char="•"/>
            </a:pPr>
            <a:r>
              <a:rPr lang="en-US" dirty="0"/>
              <a:t>Using LLM inside notebooks</a:t>
            </a:r>
          </a:p>
          <a:p>
            <a:endParaRPr lang="en-US" dirty="0"/>
          </a:p>
          <a:p>
            <a:endParaRPr lang="en-US" dirty="0"/>
          </a:p>
          <a:p>
            <a:endParaRPr lang="en-US" dirty="0"/>
          </a:p>
          <a:p>
            <a:endParaRPr lang="en-US" dirty="0"/>
          </a:p>
        </p:txBody>
      </p:sp>
      <p:sp>
        <p:nvSpPr>
          <p:cNvPr id="130" name="Text Placeholder 129">
            <a:extLst>
              <a:ext uri="{FF2B5EF4-FFF2-40B4-BE49-F238E27FC236}">
                <a16:creationId xmlns:a16="http://schemas.microsoft.com/office/drawing/2014/main" id="{032B5EBF-1974-0CF3-1F6E-2365EB5423FD}"/>
              </a:ext>
            </a:extLst>
          </p:cNvPr>
          <p:cNvSpPr>
            <a:spLocks noGrp="1"/>
          </p:cNvSpPr>
          <p:nvPr>
            <p:ph type="body" sz="quarter" idx="51"/>
          </p:nvPr>
        </p:nvSpPr>
        <p:spPr>
          <a:xfrm>
            <a:off x="8047452" y="2585092"/>
            <a:ext cx="877824" cy="877824"/>
          </a:xfrm>
        </p:spPr>
        <p:txBody>
          <a:bodyPr>
            <a:normAutofit/>
          </a:bodyPr>
          <a:lstStyle/>
          <a:p>
            <a:r>
              <a:rPr lang="pt-BR" sz="1500" dirty="0"/>
              <a:t>D</a:t>
            </a:r>
            <a:r>
              <a:rPr lang="en-US" sz="1500" dirty="0"/>
              <a:t>ay3PM</a:t>
            </a:r>
          </a:p>
        </p:txBody>
      </p:sp>
      <p:sp>
        <p:nvSpPr>
          <p:cNvPr id="20" name="Text Placeholder 19">
            <a:extLst>
              <a:ext uri="{FF2B5EF4-FFF2-40B4-BE49-F238E27FC236}">
                <a16:creationId xmlns:a16="http://schemas.microsoft.com/office/drawing/2014/main" id="{AFEC3A38-7684-4BBF-AFAD-87409B0E6BDC}"/>
              </a:ext>
            </a:extLst>
          </p:cNvPr>
          <p:cNvSpPr>
            <a:spLocks noGrp="1"/>
          </p:cNvSpPr>
          <p:nvPr>
            <p:ph type="body" sz="quarter" idx="40"/>
          </p:nvPr>
        </p:nvSpPr>
        <p:spPr>
          <a:xfrm>
            <a:off x="7957371" y="3771596"/>
            <a:ext cx="1241241" cy="610216"/>
          </a:xfrm>
        </p:spPr>
        <p:txBody>
          <a:bodyPr/>
          <a:lstStyle/>
          <a:p>
            <a:pPr algn="ctr"/>
            <a:r>
              <a:rPr lang="en-US" sz="1300" dirty="0"/>
              <a:t>FINAL Assignment</a:t>
            </a:r>
          </a:p>
        </p:txBody>
      </p:sp>
      <p:sp>
        <p:nvSpPr>
          <p:cNvPr id="32" name="Text Placeholder 31">
            <a:extLst>
              <a:ext uri="{FF2B5EF4-FFF2-40B4-BE49-F238E27FC236}">
                <a16:creationId xmlns:a16="http://schemas.microsoft.com/office/drawing/2014/main" id="{2C82D1BF-3352-4868-9C3D-613EB8D084C5}"/>
              </a:ext>
            </a:extLst>
          </p:cNvPr>
          <p:cNvSpPr>
            <a:spLocks noGrp="1"/>
          </p:cNvSpPr>
          <p:nvPr>
            <p:ph type="body" sz="quarter" idx="41"/>
          </p:nvPr>
        </p:nvSpPr>
        <p:spPr>
          <a:xfrm>
            <a:off x="8040226" y="4316707"/>
            <a:ext cx="1242313" cy="1183101"/>
          </a:xfrm>
        </p:spPr>
        <p:txBody>
          <a:bodyPr vert="horz" lIns="0" tIns="45720" rIns="0" bIns="45720" rtlCol="0" anchor="t">
            <a:noAutofit/>
          </a:bodyPr>
          <a:lstStyle/>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131" name="Text Placeholder 130">
            <a:extLst>
              <a:ext uri="{FF2B5EF4-FFF2-40B4-BE49-F238E27FC236}">
                <a16:creationId xmlns:a16="http://schemas.microsoft.com/office/drawing/2014/main" id="{6581748A-8705-6ECC-294B-8F9596854B79}"/>
              </a:ext>
            </a:extLst>
          </p:cNvPr>
          <p:cNvSpPr>
            <a:spLocks noGrp="1"/>
          </p:cNvSpPr>
          <p:nvPr>
            <p:ph type="body" sz="quarter" idx="52"/>
          </p:nvPr>
        </p:nvSpPr>
        <p:spPr>
          <a:xfrm>
            <a:off x="9365893" y="2585092"/>
            <a:ext cx="877824" cy="877824"/>
          </a:xfrm>
          <a:solidFill>
            <a:srgbClr val="00B0F0"/>
          </a:solidFill>
        </p:spPr>
        <p:txBody>
          <a:bodyPr>
            <a:normAutofit/>
          </a:bodyPr>
          <a:lstStyle/>
          <a:p>
            <a:endParaRPr lang="en-US" dirty="0"/>
          </a:p>
        </p:txBody>
      </p:sp>
      <p:sp>
        <p:nvSpPr>
          <p:cNvPr id="22" name="Text Placeholder 21">
            <a:extLst>
              <a:ext uri="{FF2B5EF4-FFF2-40B4-BE49-F238E27FC236}">
                <a16:creationId xmlns:a16="http://schemas.microsoft.com/office/drawing/2014/main" id="{FE9BE32E-27C4-48FC-81C3-3D6F67418E34}"/>
              </a:ext>
            </a:extLst>
          </p:cNvPr>
          <p:cNvSpPr>
            <a:spLocks noGrp="1"/>
          </p:cNvSpPr>
          <p:nvPr>
            <p:ph type="body" sz="quarter" idx="42"/>
          </p:nvPr>
        </p:nvSpPr>
        <p:spPr>
          <a:xfrm>
            <a:off x="9295064" y="3863245"/>
            <a:ext cx="1825900" cy="405956"/>
          </a:xfrm>
        </p:spPr>
        <p:txBody>
          <a:bodyPr/>
          <a:lstStyle/>
          <a:p>
            <a:pPr algn="ctr"/>
            <a:r>
              <a:rPr lang="en-US" sz="1300" dirty="0"/>
              <a:t>You are ready to embark on your Bioimage Analysis journey</a:t>
            </a:r>
          </a:p>
        </p:txBody>
      </p:sp>
      <p:sp>
        <p:nvSpPr>
          <p:cNvPr id="132" name="Text Placeholder 131">
            <a:extLst>
              <a:ext uri="{FF2B5EF4-FFF2-40B4-BE49-F238E27FC236}">
                <a16:creationId xmlns:a16="http://schemas.microsoft.com/office/drawing/2014/main" id="{D1DDA847-0A52-1D22-F2D4-A83A5C8B8540}"/>
              </a:ext>
            </a:extLst>
          </p:cNvPr>
          <p:cNvSpPr>
            <a:spLocks noGrp="1"/>
          </p:cNvSpPr>
          <p:nvPr>
            <p:ph type="body" sz="quarter" idx="53"/>
          </p:nvPr>
        </p:nvSpPr>
        <p:spPr>
          <a:xfrm>
            <a:off x="10718690" y="2585092"/>
            <a:ext cx="877824" cy="877824"/>
          </a:xfrm>
        </p:spPr>
        <p:txBody>
          <a:bodyPr/>
          <a:lstStyle/>
          <a:p>
            <a:r>
              <a:rPr lang="en-US" dirty="0"/>
              <a:t>Q4</a:t>
            </a:r>
          </a:p>
        </p:txBody>
      </p:sp>
      <p:pic>
        <p:nvPicPr>
          <p:cNvPr id="3" name="Graphic 2" descr="Graduation cap with solid fill">
            <a:extLst>
              <a:ext uri="{FF2B5EF4-FFF2-40B4-BE49-F238E27FC236}">
                <a16:creationId xmlns:a16="http://schemas.microsoft.com/office/drawing/2014/main" id="{E45C921F-BCCD-51AF-63ED-1C75953FB0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47605" y="2548516"/>
            <a:ext cx="914400" cy="914400"/>
          </a:xfrm>
          <a:prstGeom prst="rect">
            <a:avLst/>
          </a:prstGeom>
        </p:spPr>
      </p:pic>
      <p:sp>
        <p:nvSpPr>
          <p:cNvPr id="8" name="Rectangle 7">
            <a:extLst>
              <a:ext uri="{FF2B5EF4-FFF2-40B4-BE49-F238E27FC236}">
                <a16:creationId xmlns:a16="http://schemas.microsoft.com/office/drawing/2014/main" id="{A30C9BA6-3043-E6EE-C99A-C2FA05BEA596}"/>
              </a:ext>
            </a:extLst>
          </p:cNvPr>
          <p:cNvSpPr/>
          <p:nvPr/>
        </p:nvSpPr>
        <p:spPr>
          <a:xfrm rot="19201547">
            <a:off x="10911762" y="637997"/>
            <a:ext cx="2518189" cy="47135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9">
            <a:extLst>
              <a:ext uri="{FF2B5EF4-FFF2-40B4-BE49-F238E27FC236}">
                <a16:creationId xmlns:a16="http://schemas.microsoft.com/office/drawing/2014/main" id="{70E53911-7FF7-DF46-155E-C912CC91E499}"/>
              </a:ext>
            </a:extLst>
          </p:cNvPr>
          <p:cNvSpPr txBox="1">
            <a:spLocks/>
          </p:cNvSpPr>
          <p:nvPr/>
        </p:nvSpPr>
        <p:spPr>
          <a:xfrm>
            <a:off x="8053823" y="4269201"/>
            <a:ext cx="1242313" cy="1183101"/>
          </a:xfrm>
          <a:prstGeom prst="rect">
            <a:avLst/>
          </a:prstGeom>
        </p:spPr>
        <p:txBody>
          <a:bodyPr vert="horz" lIns="0" tIns="45720" rIns="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1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dirty="0"/>
              <a:t>A complete workflow for measuring protein translocation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623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4">
            <a:extLst>
              <a:ext uri="{FF2B5EF4-FFF2-40B4-BE49-F238E27FC236}">
                <a16:creationId xmlns:a16="http://schemas.microsoft.com/office/drawing/2014/main" id="{BD6F12CE-1A3C-ADB7-9734-4688DEB0EBF8}"/>
              </a:ext>
            </a:extLst>
          </p:cNvPr>
          <p:cNvSpPr txBox="1">
            <a:spLocks/>
          </p:cNvSpPr>
          <p:nvPr/>
        </p:nvSpPr>
        <p:spPr>
          <a:xfrm>
            <a:off x="153924" y="315684"/>
            <a:ext cx="11731752" cy="126556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“Grading”</a:t>
            </a:r>
          </a:p>
        </p:txBody>
      </p:sp>
      <p:sp>
        <p:nvSpPr>
          <p:cNvPr id="7" name="Title 44">
            <a:extLst>
              <a:ext uri="{FF2B5EF4-FFF2-40B4-BE49-F238E27FC236}">
                <a16:creationId xmlns:a16="http://schemas.microsoft.com/office/drawing/2014/main" id="{BD4A0A51-FD90-CC15-6667-BA9B7A42072B}"/>
              </a:ext>
            </a:extLst>
          </p:cNvPr>
          <p:cNvSpPr txBox="1">
            <a:spLocks/>
          </p:cNvSpPr>
          <p:nvPr/>
        </p:nvSpPr>
        <p:spPr>
          <a:xfrm>
            <a:off x="230124" y="3429000"/>
            <a:ext cx="11731752" cy="126556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500" dirty="0"/>
              <a:t>At the end of each period (AM or PM), you need to turn in your </a:t>
            </a:r>
            <a:r>
              <a:rPr lang="en-US" sz="2500" dirty="0" err="1"/>
              <a:t>notebook.ipynb</a:t>
            </a:r>
            <a:r>
              <a:rPr lang="en-US" sz="2500" dirty="0"/>
              <a:t> completed</a:t>
            </a:r>
          </a:p>
          <a:p>
            <a:pPr algn="l"/>
            <a:endParaRPr lang="en-US" sz="2500" dirty="0"/>
          </a:p>
          <a:p>
            <a:pPr algn="l"/>
            <a:endParaRPr lang="en-US" sz="2500" dirty="0"/>
          </a:p>
          <a:p>
            <a:pPr algn="l"/>
            <a:r>
              <a:rPr lang="en-US" sz="2500" dirty="0"/>
              <a:t>Save the notebook as </a:t>
            </a:r>
            <a:r>
              <a:rPr lang="en-US" sz="2500" b="1" dirty="0" err="1"/>
              <a:t>notebook_name_lastname.ipynb</a:t>
            </a:r>
            <a:r>
              <a:rPr lang="en-US" sz="2500" b="1" dirty="0"/>
              <a:t> </a:t>
            </a:r>
            <a:r>
              <a:rPr lang="en-US" sz="2500" dirty="0"/>
              <a:t>and send it to </a:t>
            </a:r>
            <a:r>
              <a:rPr lang="en-US" sz="2500" dirty="0">
                <a:hlinkClick r:id="rId2"/>
              </a:rPr>
              <a:t>brunicar@iq.usp.br</a:t>
            </a:r>
            <a:endParaRPr lang="en-US" sz="2500" dirty="0"/>
          </a:p>
          <a:p>
            <a:pPr algn="l"/>
            <a:endParaRPr lang="en-US" sz="2500" dirty="0"/>
          </a:p>
          <a:p>
            <a:pPr algn="l"/>
            <a:r>
              <a:rPr lang="en-US" sz="2500" dirty="0"/>
              <a:t>We also have a </a:t>
            </a:r>
            <a:r>
              <a:rPr lang="en-US" sz="2500" b="1" dirty="0"/>
              <a:t>final assignment</a:t>
            </a:r>
          </a:p>
          <a:p>
            <a:pPr algn="l"/>
            <a:endParaRPr lang="en-US" sz="2500" dirty="0"/>
          </a:p>
        </p:txBody>
      </p:sp>
    </p:spTree>
    <p:extLst>
      <p:ext uri="{BB962C8B-B14F-4D97-AF65-F5344CB8AC3E}">
        <p14:creationId xmlns:p14="http://schemas.microsoft.com/office/powerpoint/2010/main" val="1404657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265</TotalTime>
  <Words>421</Words>
  <Application>Microsoft Office PowerPoint</Application>
  <PresentationFormat>Widescreen</PresentationFormat>
  <Paragraphs>56</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Course Program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Alexandre Cardoso</dc:creator>
  <cp:lastModifiedBy>Alexandre Cardoso</cp:lastModifiedBy>
  <cp:revision>7</cp:revision>
  <dcterms:created xsi:type="dcterms:W3CDTF">2025-02-17T16:37:16Z</dcterms:created>
  <dcterms:modified xsi:type="dcterms:W3CDTF">2025-03-24T16:58:00Z</dcterms:modified>
</cp:coreProperties>
</file>