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70FE-BF5E-1B8D-C5E2-91CE4402F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FD09E-2EE6-65A0-6061-8F1984778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BB115-450C-AD40-10CB-56595718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00B5-E96E-43C3-B24C-FC8143C0AD4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4C945-AAF5-CC9C-383F-DC4BF979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3E149-4321-1560-D1E5-BC3C8F8A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53891-3235-4953-821C-0C998908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5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148D-B4F3-388A-7470-BB2D128C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95B82-D557-B45A-2662-3777799BF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D9499-7B06-0EB5-BE09-9374E661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00B5-E96E-43C3-B24C-FC8143C0AD4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3139D-39A6-F5BE-2C0D-9AEFB9B0B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8B2D1-E044-9B6F-0EC9-3D14F65F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53891-3235-4953-821C-0C998908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EE094C-3F30-5863-7B79-F51BBBAD8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A0B29-4A13-2A65-F842-0A9294F89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ED70D-C085-5B47-5124-AE6B7091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00B5-E96E-43C3-B24C-FC8143C0AD4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BDE55-5911-1A49-89C2-9410F0C9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47473-2481-4ABC-1026-78F8E45C7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53891-3235-4953-821C-0C998908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1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4D151-FFA4-B193-2ADA-0BA9EF93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6402E-B366-977C-34A1-0A0038F79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0A19C-B928-EA87-6649-2904C23F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00B5-E96E-43C3-B24C-FC8143C0AD4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77AA1-1AD2-81BA-6E78-7D0A49D34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59D6C-3187-A09F-8963-CA97FAA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53891-3235-4953-821C-0C998908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2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88011-82CC-7EA8-5446-E4B02FB7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C665F-2265-10EF-2DAF-ACD65CE50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4050-620D-CBA1-FE19-D22910B6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00B5-E96E-43C3-B24C-FC8143C0AD4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BB929-BE47-28EC-43D8-69F85C61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170CC-C1D3-DCB7-98B9-52E684BA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53891-3235-4953-821C-0C998908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2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1E5B-F700-45E0-B820-074F5912A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4FD9E-E16A-6CE0-3F7D-77D89D1F6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71CA8-401B-6A1E-2697-94F34ED24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307C4-5C11-FBB4-4D55-1A6B8C39D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00B5-E96E-43C3-B24C-FC8143C0AD4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81A3F-210E-C814-77F7-787C49B63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25CE0-57FF-6249-2640-98A0B1DE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53891-3235-4953-821C-0C998908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9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B5F4D-93D0-8ECB-CC58-685BC2C54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656A0-C1EA-609E-6F26-4F0DC8EFA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A0F5C-64E2-75C4-C3A2-2AC700C16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2058EC-A55A-DC25-71F1-58DB8D72E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027DB3-F310-7122-553D-78D953BB3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795B5-AC03-4B47-1FBA-22603C0E6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00B5-E96E-43C3-B24C-FC8143C0AD4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EF9945-F8B1-A10A-0F59-A1FA0F97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70DE8D-F5F9-C7B3-7EFB-B67E53DA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53891-3235-4953-821C-0C998908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4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A671-76F3-FFA9-7AA7-BB6B1021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788E74-6B22-9058-F0DF-0AF69B5BF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00B5-E96E-43C3-B24C-FC8143C0AD4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C6E5E9-B2B9-4A34-BE3D-8C2EA89A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029A4-22D1-4979-B078-2D900ADD7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53891-3235-4953-821C-0C998908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0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B264AF-FEC1-F4D8-C89D-A254A355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00B5-E96E-43C3-B24C-FC8143C0AD4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0E188-6B49-70D2-D4AC-687E9BD0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79CB5-7BB7-0EC9-38FE-F01F7E55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53891-3235-4953-821C-0C998908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0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9EE0C-FCF0-A8AF-AE88-ED6916F1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FB938-4824-D889-F215-266E4DA3B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C367D-E050-2A74-0B8A-4144857F0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D7A10-EB7A-67C1-35D6-BE8892FF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00B5-E96E-43C3-B24C-FC8143C0AD4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C2950-F190-9C8E-99D8-DA548D75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8DAE0-68EB-DCB8-198C-03028A1A4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53891-3235-4953-821C-0C998908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6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B5C66-3136-2A1A-9591-E9A798AF1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2DED4F-7C24-8269-4F0B-35982B8B7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3FDED-B7FA-AA84-477C-525294985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1B13C-CED0-DECD-CEAD-C8E4772C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00B5-E96E-43C3-B24C-FC8143C0AD4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916E4-E9BE-0382-44B0-C549EE64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6CA7B-F599-2025-4960-14F6C2AA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53891-3235-4953-821C-0C998908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1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051856-F554-8455-5E60-72F757932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CC499-6BDB-D13A-6733-6D4489A3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1134D-9757-D6BA-C256-0311A820F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8300B5-E96E-43C3-B24C-FC8143C0AD4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59AE8-5750-6187-A015-14E0AB802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316C4-11C6-7F54-0119-6781F6E5D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453891-3235-4953-821C-0C998908D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9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98B51-A570-7106-BDC9-378B29AA6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71C4E-8BF3-7BBA-82C7-BF8B060A3E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51BCA-7F1A-BB71-F59B-A04579B13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653"/>
            <a:ext cx="12192000" cy="57286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2DCE03-7444-132E-80E3-8DDA90606817}"/>
              </a:ext>
            </a:extLst>
          </p:cNvPr>
          <p:cNvSpPr txBox="1"/>
          <p:nvPr/>
        </p:nvSpPr>
        <p:spPr>
          <a:xfrm>
            <a:off x="2710543" y="6385422"/>
            <a:ext cx="565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allow Google </a:t>
            </a:r>
            <a:r>
              <a:rPr lang="en-US" dirty="0" err="1"/>
              <a:t>Colab</a:t>
            </a:r>
            <a:r>
              <a:rPr lang="en-US" dirty="0"/>
              <a:t> to access your Google Drive files</a:t>
            </a:r>
          </a:p>
        </p:txBody>
      </p:sp>
    </p:spTree>
    <p:extLst>
      <p:ext uri="{BB962C8B-B14F-4D97-AF65-F5344CB8AC3E}">
        <p14:creationId xmlns:p14="http://schemas.microsoft.com/office/powerpoint/2010/main" val="337571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7F08-0F3C-EF6D-4644-807BC396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C3BFA-254D-B572-878C-AD117C1F7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D43584-20E3-B6C9-D509-01E49B0F5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431869"/>
            <a:ext cx="11353800" cy="60610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EC63A9-6CC2-9FC6-3930-4F64E9E8C37B}"/>
              </a:ext>
            </a:extLst>
          </p:cNvPr>
          <p:cNvSpPr txBox="1"/>
          <p:nvPr/>
        </p:nvSpPr>
        <p:spPr>
          <a:xfrm>
            <a:off x="3385457" y="6492875"/>
            <a:ext cx="552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your usp.br, iq.usp.br or google email account</a:t>
            </a:r>
          </a:p>
        </p:txBody>
      </p:sp>
    </p:spTree>
    <p:extLst>
      <p:ext uri="{BB962C8B-B14F-4D97-AF65-F5344CB8AC3E}">
        <p14:creationId xmlns:p14="http://schemas.microsoft.com/office/powerpoint/2010/main" val="3572648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33F2-74E0-7C42-14CE-DCE702EEF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EFC19-6B3C-E522-F833-0A3980F14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EE275-3886-52A1-05E5-CA0A431D3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294"/>
            <a:ext cx="12192000" cy="6299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ACFFE-7F55-DCA4-3781-53FB4586B68A}"/>
              </a:ext>
            </a:extLst>
          </p:cNvPr>
          <p:cNvSpPr txBox="1"/>
          <p:nvPr/>
        </p:nvSpPr>
        <p:spPr>
          <a:xfrm>
            <a:off x="3385457" y="6492875"/>
            <a:ext cx="166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Press continue</a:t>
            </a:r>
          </a:p>
        </p:txBody>
      </p:sp>
    </p:spTree>
    <p:extLst>
      <p:ext uri="{BB962C8B-B14F-4D97-AF65-F5344CB8AC3E}">
        <p14:creationId xmlns:p14="http://schemas.microsoft.com/office/powerpoint/2010/main" val="134361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EF88-CA46-807F-B464-C92D0EACF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22C44-091B-9DDF-19BB-98A975AAF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625B62-81D3-D91D-DB67-F875B947B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8611"/>
            <a:ext cx="11081657" cy="58958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C68852-BFBA-CB66-AB53-A528794F8FF4}"/>
              </a:ext>
            </a:extLst>
          </p:cNvPr>
          <p:cNvSpPr txBox="1"/>
          <p:nvPr/>
        </p:nvSpPr>
        <p:spPr>
          <a:xfrm>
            <a:off x="3385457" y="6492875"/>
            <a:ext cx="224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Press continue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756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30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Alexandre Cardoso</dc:creator>
  <cp:lastModifiedBy>Alexandre Cardoso</cp:lastModifiedBy>
  <cp:revision>1</cp:revision>
  <dcterms:created xsi:type="dcterms:W3CDTF">2025-01-26T14:24:02Z</dcterms:created>
  <dcterms:modified xsi:type="dcterms:W3CDTF">2025-01-26T14:41:55Z</dcterms:modified>
</cp:coreProperties>
</file>