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1" r:id="rId5"/>
    <p:sldId id="262" r:id="rId6"/>
    <p:sldId id="263" r:id="rId7"/>
    <p:sldId id="265" r:id="rId8"/>
    <p:sldId id="266" r:id="rId9"/>
    <p:sldId id="267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50C1A0-3DCC-4EAF-96D7-A5CB11A85BFA}" v="14" dt="2023-01-19T20:16:26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58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Cardoso" userId="22759d8b50c44d7c" providerId="LiveId" clId="{C350C1A0-3DCC-4EAF-96D7-A5CB11A85BFA}"/>
    <pc:docChg chg="custSel addSld delSld modSld">
      <pc:chgData name="Alexandre Cardoso" userId="22759d8b50c44d7c" providerId="LiveId" clId="{C350C1A0-3DCC-4EAF-96D7-A5CB11A85BFA}" dt="2023-01-19T20:46:58.152" v="4409" actId="20577"/>
      <pc:docMkLst>
        <pc:docMk/>
      </pc:docMkLst>
      <pc:sldChg chg="addSp delSp modSp mod">
        <pc:chgData name="Alexandre Cardoso" userId="22759d8b50c44d7c" providerId="LiveId" clId="{C350C1A0-3DCC-4EAF-96D7-A5CB11A85BFA}" dt="2023-01-19T20:17:08.255" v="4359" actId="20577"/>
        <pc:sldMkLst>
          <pc:docMk/>
          <pc:sldMk cId="1361700017" sldId="256"/>
        </pc:sldMkLst>
        <pc:spChg chg="add mod">
          <ac:chgData name="Alexandre Cardoso" userId="22759d8b50c44d7c" providerId="LiveId" clId="{C350C1A0-3DCC-4EAF-96D7-A5CB11A85BFA}" dt="2023-01-19T20:17:08.255" v="4359" actId="20577"/>
          <ac:spMkLst>
            <pc:docMk/>
            <pc:sldMk cId="1361700017" sldId="256"/>
            <ac:spMk id="2" creationId="{CCB30EED-7423-83E6-E1B3-69A7D49A91C3}"/>
          </ac:spMkLst>
        </pc:spChg>
        <pc:spChg chg="add mod">
          <ac:chgData name="Alexandre Cardoso" userId="22759d8b50c44d7c" providerId="LiveId" clId="{C350C1A0-3DCC-4EAF-96D7-A5CB11A85BFA}" dt="2023-01-19T20:15:53.039" v="4350" actId="20577"/>
          <ac:spMkLst>
            <pc:docMk/>
            <pc:sldMk cId="1361700017" sldId="256"/>
            <ac:spMk id="3" creationId="{E8C75392-EE32-803B-AA46-28DC3A0C672C}"/>
          </ac:spMkLst>
        </pc:spChg>
        <pc:spChg chg="mod">
          <ac:chgData name="Alexandre Cardoso" userId="22759d8b50c44d7c" providerId="LiveId" clId="{C350C1A0-3DCC-4EAF-96D7-A5CB11A85BFA}" dt="2023-01-19T20:16:26.564" v="4353" actId="20578"/>
          <ac:spMkLst>
            <pc:docMk/>
            <pc:sldMk cId="1361700017" sldId="256"/>
            <ac:spMk id="4" creationId="{B75FE581-B962-6711-CD6E-F67961C2F531}"/>
          </ac:spMkLst>
        </pc:spChg>
        <pc:picChg chg="mod modCrop">
          <ac:chgData name="Alexandre Cardoso" userId="22759d8b50c44d7c" providerId="LiveId" clId="{C350C1A0-3DCC-4EAF-96D7-A5CB11A85BFA}" dt="2023-01-19T20:14:54.219" v="4301" actId="1076"/>
          <ac:picMkLst>
            <pc:docMk/>
            <pc:sldMk cId="1361700017" sldId="256"/>
            <ac:picMk id="6" creationId="{3F06B69D-9243-010E-83AD-F13029C270FA}"/>
          </ac:picMkLst>
        </pc:picChg>
        <pc:cxnChg chg="del">
          <ac:chgData name="Alexandre Cardoso" userId="22759d8b50c44d7c" providerId="LiveId" clId="{C350C1A0-3DCC-4EAF-96D7-A5CB11A85BFA}" dt="2023-01-19T15:26:21.489" v="316" actId="478"/>
          <ac:cxnSpMkLst>
            <pc:docMk/>
            <pc:sldMk cId="1361700017" sldId="256"/>
            <ac:cxnSpMk id="8" creationId="{919519CA-23BD-25D4-505D-C49C84914A95}"/>
          </ac:cxnSpMkLst>
        </pc:cxnChg>
      </pc:sldChg>
      <pc:sldChg chg="addSp delSp modSp mod">
        <pc:chgData name="Alexandre Cardoso" userId="22759d8b50c44d7c" providerId="LiveId" clId="{C350C1A0-3DCC-4EAF-96D7-A5CB11A85BFA}" dt="2023-01-19T20:43:09.226" v="4378" actId="20577"/>
        <pc:sldMkLst>
          <pc:docMk/>
          <pc:sldMk cId="366633637" sldId="257"/>
        </pc:sldMkLst>
        <pc:spChg chg="mod">
          <ac:chgData name="Alexandre Cardoso" userId="22759d8b50c44d7c" providerId="LiveId" clId="{C350C1A0-3DCC-4EAF-96D7-A5CB11A85BFA}" dt="2023-01-19T20:43:09.226" v="4378" actId="20577"/>
          <ac:spMkLst>
            <pc:docMk/>
            <pc:sldMk cId="366633637" sldId="257"/>
            <ac:spMk id="3" creationId="{83480BF8-BDB6-A170-7B8F-927478F1D823}"/>
          </ac:spMkLst>
        </pc:spChg>
        <pc:spChg chg="mod">
          <ac:chgData name="Alexandre Cardoso" userId="22759d8b50c44d7c" providerId="LiveId" clId="{C350C1A0-3DCC-4EAF-96D7-A5CB11A85BFA}" dt="2023-01-19T18:25:55.067" v="3061" actId="1076"/>
          <ac:spMkLst>
            <pc:docMk/>
            <pc:sldMk cId="366633637" sldId="257"/>
            <ac:spMk id="6" creationId="{AF97759D-BD74-F2DB-0530-2D5D563EB4B9}"/>
          </ac:spMkLst>
        </pc:spChg>
        <pc:spChg chg="del">
          <ac:chgData name="Alexandre Cardoso" userId="22759d8b50c44d7c" providerId="LiveId" clId="{C350C1A0-3DCC-4EAF-96D7-A5CB11A85BFA}" dt="2023-01-19T15:48:38.757" v="1949" actId="21"/>
          <ac:spMkLst>
            <pc:docMk/>
            <pc:sldMk cId="366633637" sldId="257"/>
            <ac:spMk id="11" creationId="{9384D78D-2149-00F6-2BFB-CD905F117A59}"/>
          </ac:spMkLst>
        </pc:spChg>
        <pc:picChg chg="add mod modCrop">
          <ac:chgData name="Alexandre Cardoso" userId="22759d8b50c44d7c" providerId="LiveId" clId="{C350C1A0-3DCC-4EAF-96D7-A5CB11A85BFA}" dt="2023-01-19T18:25:55.067" v="3061" actId="1076"/>
          <ac:picMkLst>
            <pc:docMk/>
            <pc:sldMk cId="366633637" sldId="257"/>
            <ac:picMk id="4" creationId="{FB9DA63D-53D1-2DF9-C81B-94223CF9522D}"/>
          </ac:picMkLst>
        </pc:picChg>
        <pc:picChg chg="add mod modCrop">
          <ac:chgData name="Alexandre Cardoso" userId="22759d8b50c44d7c" providerId="LiveId" clId="{C350C1A0-3DCC-4EAF-96D7-A5CB11A85BFA}" dt="2023-01-19T18:25:55.067" v="3061" actId="1076"/>
          <ac:picMkLst>
            <pc:docMk/>
            <pc:sldMk cId="366633637" sldId="257"/>
            <ac:picMk id="7" creationId="{4CD17855-C3B2-C142-4038-06405F7412AE}"/>
          </ac:picMkLst>
        </pc:picChg>
        <pc:picChg chg="mod">
          <ac:chgData name="Alexandre Cardoso" userId="22759d8b50c44d7c" providerId="LiveId" clId="{C350C1A0-3DCC-4EAF-96D7-A5CB11A85BFA}" dt="2023-01-19T18:25:55.067" v="3061" actId="1076"/>
          <ac:picMkLst>
            <pc:docMk/>
            <pc:sldMk cId="366633637" sldId="257"/>
            <ac:picMk id="8" creationId="{554CC23C-E6EA-FEA6-77F4-02C15F8C5595}"/>
          </ac:picMkLst>
        </pc:picChg>
        <pc:picChg chg="del">
          <ac:chgData name="Alexandre Cardoso" userId="22759d8b50c44d7c" providerId="LiveId" clId="{C350C1A0-3DCC-4EAF-96D7-A5CB11A85BFA}" dt="2023-01-19T15:48:38.757" v="1949" actId="21"/>
          <ac:picMkLst>
            <pc:docMk/>
            <pc:sldMk cId="366633637" sldId="257"/>
            <ac:picMk id="10" creationId="{9CE503FD-C8D2-56A8-6FE8-AE9216F506D4}"/>
          </ac:picMkLst>
        </pc:picChg>
      </pc:sldChg>
      <pc:sldChg chg="delSp del mod">
        <pc:chgData name="Alexandre Cardoso" userId="22759d8b50c44d7c" providerId="LiveId" clId="{C350C1A0-3DCC-4EAF-96D7-A5CB11A85BFA}" dt="2023-01-19T18:26:13.026" v="3064" actId="47"/>
        <pc:sldMkLst>
          <pc:docMk/>
          <pc:sldMk cId="3406222893" sldId="258"/>
        </pc:sldMkLst>
        <pc:spChg chg="del">
          <ac:chgData name="Alexandre Cardoso" userId="22759d8b50c44d7c" providerId="LiveId" clId="{C350C1A0-3DCC-4EAF-96D7-A5CB11A85BFA}" dt="2023-01-19T18:26:08.630" v="3062" actId="478"/>
          <ac:spMkLst>
            <pc:docMk/>
            <pc:sldMk cId="3406222893" sldId="258"/>
            <ac:spMk id="4" creationId="{74221308-83A1-213D-F504-780D7E715525}"/>
          </ac:spMkLst>
        </pc:spChg>
        <pc:spChg chg="del">
          <ac:chgData name="Alexandre Cardoso" userId="22759d8b50c44d7c" providerId="LiveId" clId="{C350C1A0-3DCC-4EAF-96D7-A5CB11A85BFA}" dt="2023-01-19T18:26:10.585" v="3063" actId="478"/>
          <ac:spMkLst>
            <pc:docMk/>
            <pc:sldMk cId="3406222893" sldId="258"/>
            <ac:spMk id="9" creationId="{D8F18A95-D05F-AB13-68D5-FC18B4515C7F}"/>
          </ac:spMkLst>
        </pc:spChg>
        <pc:picChg chg="del">
          <ac:chgData name="Alexandre Cardoso" userId="22759d8b50c44d7c" providerId="LiveId" clId="{C350C1A0-3DCC-4EAF-96D7-A5CB11A85BFA}" dt="2023-01-19T18:26:08.630" v="3062" actId="478"/>
          <ac:picMkLst>
            <pc:docMk/>
            <pc:sldMk cId="3406222893" sldId="258"/>
            <ac:picMk id="7" creationId="{092FDC35-CCAC-AA92-31FF-289C0060431D}"/>
          </ac:picMkLst>
        </pc:picChg>
        <pc:picChg chg="del">
          <ac:chgData name="Alexandre Cardoso" userId="22759d8b50c44d7c" providerId="LiveId" clId="{C350C1A0-3DCC-4EAF-96D7-A5CB11A85BFA}" dt="2023-01-19T18:26:10.585" v="3063" actId="478"/>
          <ac:picMkLst>
            <pc:docMk/>
            <pc:sldMk cId="3406222893" sldId="258"/>
            <ac:picMk id="13" creationId="{6BFAA856-CB30-E047-1ACD-894505F91FDA}"/>
          </ac:picMkLst>
        </pc:picChg>
      </pc:sldChg>
      <pc:sldChg chg="modSp mod">
        <pc:chgData name="Alexandre Cardoso" userId="22759d8b50c44d7c" providerId="LiveId" clId="{C350C1A0-3DCC-4EAF-96D7-A5CB11A85BFA}" dt="2023-01-19T20:46:07.175" v="4407" actId="20577"/>
        <pc:sldMkLst>
          <pc:docMk/>
          <pc:sldMk cId="3216259762" sldId="259"/>
        </pc:sldMkLst>
        <pc:spChg chg="mod">
          <ac:chgData name="Alexandre Cardoso" userId="22759d8b50c44d7c" providerId="LiveId" clId="{C350C1A0-3DCC-4EAF-96D7-A5CB11A85BFA}" dt="2023-01-19T20:00:39.364" v="3848" actId="1076"/>
          <ac:spMkLst>
            <pc:docMk/>
            <pc:sldMk cId="3216259762" sldId="259"/>
            <ac:spMk id="4" creationId="{2E8542C8-DE31-35DA-762E-98EF54CE2CD1}"/>
          </ac:spMkLst>
        </pc:spChg>
        <pc:spChg chg="mod">
          <ac:chgData name="Alexandre Cardoso" userId="22759d8b50c44d7c" providerId="LiveId" clId="{C350C1A0-3DCC-4EAF-96D7-A5CB11A85BFA}" dt="2023-01-19T20:46:07.175" v="4407" actId="20577"/>
          <ac:spMkLst>
            <pc:docMk/>
            <pc:sldMk cId="3216259762" sldId="259"/>
            <ac:spMk id="7" creationId="{944D8DDC-8010-59A7-2BE7-5C1BDC5FB754}"/>
          </ac:spMkLst>
        </pc:spChg>
        <pc:spChg chg="mod">
          <ac:chgData name="Alexandre Cardoso" userId="22759d8b50c44d7c" providerId="LiveId" clId="{C350C1A0-3DCC-4EAF-96D7-A5CB11A85BFA}" dt="2023-01-19T20:00:08.003" v="3845" actId="1076"/>
          <ac:spMkLst>
            <pc:docMk/>
            <pc:sldMk cId="3216259762" sldId="259"/>
            <ac:spMk id="11" creationId="{CF8DFBDC-9AC1-AAD3-8C4E-C82A03FD2CE4}"/>
          </ac:spMkLst>
        </pc:spChg>
        <pc:picChg chg="mod">
          <ac:chgData name="Alexandre Cardoso" userId="22759d8b50c44d7c" providerId="LiveId" clId="{C350C1A0-3DCC-4EAF-96D7-A5CB11A85BFA}" dt="2023-01-19T18:32:22.410" v="3512" actId="1076"/>
          <ac:picMkLst>
            <pc:docMk/>
            <pc:sldMk cId="3216259762" sldId="259"/>
            <ac:picMk id="6" creationId="{79BFA843-59DF-C062-A9E2-9A7F7F3F55C6}"/>
          </ac:picMkLst>
        </pc:picChg>
        <pc:picChg chg="mod">
          <ac:chgData name="Alexandre Cardoso" userId="22759d8b50c44d7c" providerId="LiveId" clId="{C350C1A0-3DCC-4EAF-96D7-A5CB11A85BFA}" dt="2023-01-19T20:00:42.489" v="3849" actId="1076"/>
          <ac:picMkLst>
            <pc:docMk/>
            <pc:sldMk cId="3216259762" sldId="259"/>
            <ac:picMk id="14" creationId="{D36DF440-F9C9-2AFD-CDB3-8482AA2A0CA0}"/>
          </ac:picMkLst>
        </pc:picChg>
      </pc:sldChg>
      <pc:sldChg chg="addSp delSp modSp mod">
        <pc:chgData name="Alexandre Cardoso" userId="22759d8b50c44d7c" providerId="LiveId" clId="{C350C1A0-3DCC-4EAF-96D7-A5CB11A85BFA}" dt="2023-01-19T20:46:58.152" v="4409" actId="20577"/>
        <pc:sldMkLst>
          <pc:docMk/>
          <pc:sldMk cId="991945076" sldId="260"/>
        </pc:sldMkLst>
        <pc:spChg chg="add del mod">
          <ac:chgData name="Alexandre Cardoso" userId="22759d8b50c44d7c" providerId="LiveId" clId="{C350C1A0-3DCC-4EAF-96D7-A5CB11A85BFA}" dt="2023-01-19T20:10:10.788" v="4194" actId="478"/>
          <ac:spMkLst>
            <pc:docMk/>
            <pc:sldMk cId="991945076" sldId="260"/>
            <ac:spMk id="2" creationId="{E58B1CC4-40F8-FB7D-A1AE-D95C11E51EEB}"/>
          </ac:spMkLst>
        </pc:spChg>
        <pc:spChg chg="mod">
          <ac:chgData name="Alexandre Cardoso" userId="22759d8b50c44d7c" providerId="LiveId" clId="{C350C1A0-3DCC-4EAF-96D7-A5CB11A85BFA}" dt="2023-01-19T20:46:34.604" v="4408" actId="20577"/>
          <ac:spMkLst>
            <pc:docMk/>
            <pc:sldMk cId="991945076" sldId="260"/>
            <ac:spMk id="3" creationId="{2F6B69A7-B0E4-5ACF-D25E-E29DC88F3459}"/>
          </ac:spMkLst>
        </pc:spChg>
        <pc:spChg chg="add mod">
          <ac:chgData name="Alexandre Cardoso" userId="22759d8b50c44d7c" providerId="LiveId" clId="{C350C1A0-3DCC-4EAF-96D7-A5CB11A85BFA}" dt="2023-01-19T20:46:58.152" v="4409" actId="20577"/>
          <ac:spMkLst>
            <pc:docMk/>
            <pc:sldMk cId="991945076" sldId="260"/>
            <ac:spMk id="4" creationId="{9EACD992-21EF-C14A-3C99-915A6912C7F0}"/>
          </ac:spMkLst>
        </pc:spChg>
        <pc:picChg chg="add mod">
          <ac:chgData name="Alexandre Cardoso" userId="22759d8b50c44d7c" providerId="LiveId" clId="{C350C1A0-3DCC-4EAF-96D7-A5CB11A85BFA}" dt="2023-01-19T20:12:37.133" v="4238" actId="1076"/>
          <ac:picMkLst>
            <pc:docMk/>
            <pc:sldMk cId="991945076" sldId="260"/>
            <ac:picMk id="1026" creationId="{2FE8B988-C716-2EA7-5A01-A7623B02A09F}"/>
          </ac:picMkLst>
        </pc:picChg>
      </pc:sldChg>
      <pc:sldChg chg="addSp delSp modSp new mod">
        <pc:chgData name="Alexandre Cardoso" userId="22759d8b50c44d7c" providerId="LiveId" clId="{C350C1A0-3DCC-4EAF-96D7-A5CB11A85BFA}" dt="2023-01-19T20:45:16.288" v="4399" actId="255"/>
        <pc:sldMkLst>
          <pc:docMk/>
          <pc:sldMk cId="3390089358" sldId="261"/>
        </pc:sldMkLst>
        <pc:spChg chg="del">
          <ac:chgData name="Alexandre Cardoso" userId="22759d8b50c44d7c" providerId="LiveId" clId="{C350C1A0-3DCC-4EAF-96D7-A5CB11A85BFA}" dt="2023-01-19T15:48:55.013" v="1952" actId="478"/>
          <ac:spMkLst>
            <pc:docMk/>
            <pc:sldMk cId="3390089358" sldId="261"/>
            <ac:spMk id="2" creationId="{D28AAC3C-1A31-B2EE-2231-9F9BDCE8F9F6}"/>
          </ac:spMkLst>
        </pc:spChg>
        <pc:spChg chg="del">
          <ac:chgData name="Alexandre Cardoso" userId="22759d8b50c44d7c" providerId="LiveId" clId="{C350C1A0-3DCC-4EAF-96D7-A5CB11A85BFA}" dt="2023-01-19T15:48:53.626" v="1951" actId="478"/>
          <ac:spMkLst>
            <pc:docMk/>
            <pc:sldMk cId="3390089358" sldId="261"/>
            <ac:spMk id="3" creationId="{F06D4A68-C41A-A634-4357-293BF003A62E}"/>
          </ac:spMkLst>
        </pc:spChg>
        <pc:spChg chg="add mod">
          <ac:chgData name="Alexandre Cardoso" userId="22759d8b50c44d7c" providerId="LiveId" clId="{C350C1A0-3DCC-4EAF-96D7-A5CB11A85BFA}" dt="2023-01-19T20:07:42.806" v="4132" actId="1076"/>
          <ac:spMkLst>
            <pc:docMk/>
            <pc:sldMk cId="3390089358" sldId="261"/>
            <ac:spMk id="5" creationId="{53B9F0AB-6B98-BA01-5778-7C6E826ADCA2}"/>
          </ac:spMkLst>
        </pc:spChg>
        <pc:spChg chg="add mod">
          <ac:chgData name="Alexandre Cardoso" userId="22759d8b50c44d7c" providerId="LiveId" clId="{C350C1A0-3DCC-4EAF-96D7-A5CB11A85BFA}" dt="2023-01-19T20:07:42.806" v="4132" actId="1076"/>
          <ac:spMkLst>
            <pc:docMk/>
            <pc:sldMk cId="3390089358" sldId="261"/>
            <ac:spMk id="6" creationId="{196C290B-A3A4-EBA2-52C2-AD04FFF16A93}"/>
          </ac:spMkLst>
        </pc:spChg>
        <pc:spChg chg="add mod">
          <ac:chgData name="Alexandre Cardoso" userId="22759d8b50c44d7c" providerId="LiveId" clId="{C350C1A0-3DCC-4EAF-96D7-A5CB11A85BFA}" dt="2023-01-19T20:44:32.601" v="4398" actId="20577"/>
          <ac:spMkLst>
            <pc:docMk/>
            <pc:sldMk cId="3390089358" sldId="261"/>
            <ac:spMk id="9" creationId="{E79DB460-B21B-24BB-EDE2-C9F8DA9C4F99}"/>
          </ac:spMkLst>
        </pc:spChg>
        <pc:spChg chg="add del mod">
          <ac:chgData name="Alexandre Cardoso" userId="22759d8b50c44d7c" providerId="LiveId" clId="{C350C1A0-3DCC-4EAF-96D7-A5CB11A85BFA}" dt="2023-01-19T18:27:04.697" v="3075" actId="478"/>
          <ac:spMkLst>
            <pc:docMk/>
            <pc:sldMk cId="3390089358" sldId="261"/>
            <ac:spMk id="11" creationId="{D2B810B8-668A-EF71-29FE-6D3E1FA0144D}"/>
          </ac:spMkLst>
        </pc:spChg>
        <pc:spChg chg="add mod">
          <ac:chgData name="Alexandre Cardoso" userId="22759d8b50c44d7c" providerId="LiveId" clId="{C350C1A0-3DCC-4EAF-96D7-A5CB11A85BFA}" dt="2023-01-19T20:07:42.806" v="4132" actId="1076"/>
          <ac:spMkLst>
            <pc:docMk/>
            <pc:sldMk cId="3390089358" sldId="261"/>
            <ac:spMk id="17" creationId="{734F66B2-9E12-DCC6-767C-ABB6D9C921E5}"/>
          </ac:spMkLst>
        </pc:spChg>
        <pc:spChg chg="add del mod">
          <ac:chgData name="Alexandre Cardoso" userId="22759d8b50c44d7c" providerId="LiveId" clId="{C350C1A0-3DCC-4EAF-96D7-A5CB11A85BFA}" dt="2023-01-19T18:29:32.658" v="3194"/>
          <ac:spMkLst>
            <pc:docMk/>
            <pc:sldMk cId="3390089358" sldId="261"/>
            <ac:spMk id="24" creationId="{8086C5E2-FA02-DB2E-4B2F-D7F2664B9D57}"/>
          </ac:spMkLst>
        </pc:spChg>
        <pc:spChg chg="add mod">
          <ac:chgData name="Alexandre Cardoso" userId="22759d8b50c44d7c" providerId="LiveId" clId="{C350C1A0-3DCC-4EAF-96D7-A5CB11A85BFA}" dt="2023-01-19T20:45:16.288" v="4399" actId="255"/>
          <ac:spMkLst>
            <pc:docMk/>
            <pc:sldMk cId="3390089358" sldId="261"/>
            <ac:spMk id="25" creationId="{594DF0A4-50DC-14A0-67CD-2B33B1E68AF0}"/>
          </ac:spMkLst>
        </pc:spChg>
        <pc:picChg chg="add del mod">
          <ac:chgData name="Alexandre Cardoso" userId="22759d8b50c44d7c" providerId="LiveId" clId="{C350C1A0-3DCC-4EAF-96D7-A5CB11A85BFA}" dt="2023-01-19T16:03:52.404" v="2133" actId="478"/>
          <ac:picMkLst>
            <pc:docMk/>
            <pc:sldMk cId="3390089358" sldId="261"/>
            <ac:picMk id="4" creationId="{BB0B2F09-FEF6-47BB-7701-8BD191CB1D14}"/>
          </ac:picMkLst>
        </pc:picChg>
        <pc:picChg chg="add mod modCrop">
          <ac:chgData name="Alexandre Cardoso" userId="22759d8b50c44d7c" providerId="LiveId" clId="{C350C1A0-3DCC-4EAF-96D7-A5CB11A85BFA}" dt="2023-01-19T20:07:42.806" v="4132" actId="1076"/>
          <ac:picMkLst>
            <pc:docMk/>
            <pc:sldMk cId="3390089358" sldId="261"/>
            <ac:picMk id="8" creationId="{EBF887B1-5C83-EB2F-DB9C-A76171E9EC6C}"/>
          </ac:picMkLst>
        </pc:picChg>
        <pc:picChg chg="add del mod">
          <ac:chgData name="Alexandre Cardoso" userId="22759d8b50c44d7c" providerId="LiveId" clId="{C350C1A0-3DCC-4EAF-96D7-A5CB11A85BFA}" dt="2023-01-19T16:13:02.064" v="2547" actId="478"/>
          <ac:picMkLst>
            <pc:docMk/>
            <pc:sldMk cId="3390089358" sldId="261"/>
            <ac:picMk id="10" creationId="{DBE807B3-6D1A-C7BD-A6E0-D8A5EE703DCD}"/>
          </ac:picMkLst>
        </pc:picChg>
        <pc:picChg chg="add mod modCrop">
          <ac:chgData name="Alexandre Cardoso" userId="22759d8b50c44d7c" providerId="LiveId" clId="{C350C1A0-3DCC-4EAF-96D7-A5CB11A85BFA}" dt="2023-01-19T20:07:42.806" v="4132" actId="1076"/>
          <ac:picMkLst>
            <pc:docMk/>
            <pc:sldMk cId="3390089358" sldId="261"/>
            <ac:picMk id="12" creationId="{D4DE7A0B-DA82-5E81-F58D-19C4042F94DC}"/>
          </ac:picMkLst>
        </pc:picChg>
        <pc:picChg chg="add mod modCrop">
          <ac:chgData name="Alexandre Cardoso" userId="22759d8b50c44d7c" providerId="LiveId" clId="{C350C1A0-3DCC-4EAF-96D7-A5CB11A85BFA}" dt="2023-01-19T20:07:42.806" v="4132" actId="1076"/>
          <ac:picMkLst>
            <pc:docMk/>
            <pc:sldMk cId="3390089358" sldId="261"/>
            <ac:picMk id="14" creationId="{5057EB70-0666-8B59-F9C1-209E0F3A5E0A}"/>
          </ac:picMkLst>
        </pc:picChg>
        <pc:picChg chg="add del mod modCrop">
          <ac:chgData name="Alexandre Cardoso" userId="22759d8b50c44d7c" providerId="LiveId" clId="{C350C1A0-3DCC-4EAF-96D7-A5CB11A85BFA}" dt="2023-01-19T18:23:47.313" v="3049" actId="478"/>
          <ac:picMkLst>
            <pc:docMk/>
            <pc:sldMk cId="3390089358" sldId="261"/>
            <ac:picMk id="19" creationId="{1EB4F0A4-73A6-0E79-7A77-DD724518C924}"/>
          </ac:picMkLst>
        </pc:picChg>
        <pc:picChg chg="add del mod modCrop">
          <ac:chgData name="Alexandre Cardoso" userId="22759d8b50c44d7c" providerId="LiveId" clId="{C350C1A0-3DCC-4EAF-96D7-A5CB11A85BFA}" dt="2023-01-19T18:24:41.308" v="3050" actId="478"/>
          <ac:picMkLst>
            <pc:docMk/>
            <pc:sldMk cId="3390089358" sldId="261"/>
            <ac:picMk id="21" creationId="{1E8350E7-92F2-C713-D66B-B79453B73FFF}"/>
          </ac:picMkLst>
        </pc:picChg>
        <pc:picChg chg="add mod modCrop">
          <ac:chgData name="Alexandre Cardoso" userId="22759d8b50c44d7c" providerId="LiveId" clId="{C350C1A0-3DCC-4EAF-96D7-A5CB11A85BFA}" dt="2023-01-19T20:07:42.806" v="4132" actId="1076"/>
          <ac:picMkLst>
            <pc:docMk/>
            <pc:sldMk cId="3390089358" sldId="261"/>
            <ac:picMk id="23" creationId="{E151A787-56B4-D915-B35A-C0A29215A243}"/>
          </ac:picMkLst>
        </pc:picChg>
        <pc:cxnChg chg="add del">
          <ac:chgData name="Alexandre Cardoso" userId="22759d8b50c44d7c" providerId="LiveId" clId="{C350C1A0-3DCC-4EAF-96D7-A5CB11A85BFA}" dt="2023-01-19T16:21:35.369" v="2854" actId="478"/>
          <ac:cxnSpMkLst>
            <pc:docMk/>
            <pc:sldMk cId="3390089358" sldId="261"/>
            <ac:cxnSpMk id="16" creationId="{CA0AB6E5-D039-E366-268D-18B56BBFB72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3EE4-BCAE-BB38-4D96-C40A06344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228BD-3B3B-4705-7DB7-23EECCC50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CA111-96BA-4965-E886-4C59A2B5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F4A6-9655-4015-B61A-FAF19AD79C6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6FED2-2C96-7BDA-A429-A9FAA2FD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1346F-8D4B-93ED-9D64-4D83CB4B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C6A8-77DB-419A-9F10-B17BE50B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4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B895-659D-AB09-0947-E31AF8FB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301E9-A1B0-08D4-9CAB-070F0FBC2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B990-417C-0336-F3AC-47D534D0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F4A6-9655-4015-B61A-FAF19AD79C6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7AE6-6D16-9E5E-344E-FC7008E1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E1D64-EEC3-3418-0FD7-AF73EB00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C6A8-77DB-419A-9F10-B17BE50B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5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9E2DE-0CF2-BA40-6675-227B836B5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6A6A1-2F22-F01D-2773-9D9E4FCDA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C4A09-6EF6-B4FF-7302-DDD41F36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F4A6-9655-4015-B61A-FAF19AD79C6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0A84-0442-A3CB-11D1-97EBA966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CC4F-F4BB-9848-6629-0FD7EB1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C6A8-77DB-419A-9F10-B17BE50B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9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3500-F625-1B98-46CD-BB8F0235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35613-DF40-7962-E631-446EEEA6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18AD-4B7D-814E-0888-9CE26426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F4A6-9655-4015-B61A-FAF19AD79C6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D50BB-6FB2-0EE0-71DD-30AC6F47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B9DE-3889-F60C-3B7C-A489D1E9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C6A8-77DB-419A-9F10-B17BE50B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7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D1E5-3E7A-90D9-27F7-D0D21ACA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D34E7-B65A-F972-3F66-4E39618EC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BE80-60B3-4522-E31F-5FDC0F51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F4A6-9655-4015-B61A-FAF19AD79C6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F3BA-7CDB-68C7-FFE4-68D65696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9264-2231-1D21-BC5F-51B7196E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C6A8-77DB-419A-9F10-B17BE50B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79C8-6FB8-AE0F-FD97-897F88D1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D73F-8AB6-0EFB-4D9D-4A2D85B95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F47AA-335C-E0B2-12A6-BBA8E8D4C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288E5-32E0-CD24-4164-8B88C308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F4A6-9655-4015-B61A-FAF19AD79C6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80A14-ECB4-199A-BE6A-C2F237B7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7D76B-FF60-6845-5C2B-162C5E67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C6A8-77DB-419A-9F10-B17BE50B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9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48F-D122-A9CD-6372-7A11E035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355FD-21D9-9C0D-9519-6EABFD84D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1AC83-348E-8230-DFF2-E361416BA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0A2C3-34F9-F05B-A01E-EF847FA91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4CF41-1093-FECD-59E9-1F087FA3C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39603-32F4-0CD9-47DA-48D76DD6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F4A6-9655-4015-B61A-FAF19AD79C6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0AF43-20B9-364F-F81B-8DCD4CA3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8A571-DB6A-0591-5ADF-A56F5332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C6A8-77DB-419A-9F10-B17BE50B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7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8064-7E13-AF7A-C443-AD7DFF05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54BFE-22B5-A44B-F968-A90D377F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F4A6-9655-4015-B61A-FAF19AD79C6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DB09F-334F-FF59-B516-EB10F367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1FA2B-A241-F093-6103-AB205406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C6A8-77DB-419A-9F10-B17BE50B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06F93-EEF1-BB75-0549-CBB77798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F4A6-9655-4015-B61A-FAF19AD79C6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4AF5F-1834-84F0-721E-AD9E4B7E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3D6F0-BDA2-021D-F441-7822D5B7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C6A8-77DB-419A-9F10-B17BE50B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5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F353-D829-3D5C-3FEE-F5718E8B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F4DD-8A84-D57F-747D-2D4D243C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12C68-B789-5460-F229-9C2D12672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D19EF-82F9-ABAD-4255-27DA7731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F4A6-9655-4015-B61A-FAF19AD79C6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E113-53BC-3C83-BB3C-A9874964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D422E-A275-2053-D849-8ECC132F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C6A8-77DB-419A-9F10-B17BE50B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7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E4DF-4B3D-BBB2-70BA-A47BF09F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BD6B9-8C27-604C-6340-DC3B2E4AC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D4485-E417-EA1A-AA22-13683BA9B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B022D-2861-F4C2-C4E3-CBC8CCFD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F4A6-9655-4015-B61A-FAF19AD79C6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94724-6B71-AFD6-9EBF-2E181D63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39DC4-82CE-682A-B010-6DC0836E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C6A8-77DB-419A-9F10-B17BE50B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6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0A06D-7EF3-FE8B-40E8-123020C4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6870-239D-481D-B599-C6D6F22A2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2D621-6D75-0765-518A-B14C8D2B9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F4A6-9655-4015-B61A-FAF19AD79C6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12DCA-C7EF-65B0-4ABB-D529AF63F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BB8C-2945-1D02-3BC3-CBEE42404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9C6A8-77DB-419A-9F10-B17BE50B6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4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conda.io/projects/conda/en/4.6.0/_downloads/52a95608c49671267e40c689e0bc00ca/conda-cheat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1BC1-F650-4D87-40FB-765D390CD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Running Python </a:t>
            </a:r>
            <a:r>
              <a:rPr lang="pt-BR" dirty="0" err="1"/>
              <a:t>locally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CF509-977D-D16B-0B56-3D2D5B2F4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500" dirty="0"/>
              <a:t>(Anaconda </a:t>
            </a:r>
            <a:r>
              <a:rPr lang="pt-BR" sz="3500" dirty="0" err="1"/>
              <a:t>and</a:t>
            </a:r>
            <a:r>
              <a:rPr lang="pt-BR" sz="3500" dirty="0"/>
              <a:t> </a:t>
            </a:r>
            <a:r>
              <a:rPr lang="pt-BR" sz="3500" dirty="0" err="1"/>
              <a:t>environment</a:t>
            </a:r>
            <a:r>
              <a:rPr lang="pt-BR" sz="3500" dirty="0"/>
              <a:t> management)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35820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542C8-DE31-35DA-762E-98EF54CE2CD1}"/>
              </a:ext>
            </a:extLst>
          </p:cNvPr>
          <p:cNvSpPr txBox="1"/>
          <p:nvPr/>
        </p:nvSpPr>
        <p:spPr>
          <a:xfrm>
            <a:off x="5909594" y="2091309"/>
            <a:ext cx="42265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*The window below (bottom left) will automatically appear on your screen. If that does not happen, copy and paste the link that appears on the prompt. 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FA843-59DF-C062-A9E2-9A7F7F3F5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4" t="23483" r="34837" b="34963"/>
          <a:stretch/>
        </p:blipFill>
        <p:spPr>
          <a:xfrm>
            <a:off x="538479" y="1419906"/>
            <a:ext cx="4988560" cy="2117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4D8DDC-8010-59A7-2BE7-5C1BDC5FB754}"/>
              </a:ext>
            </a:extLst>
          </p:cNvPr>
          <p:cNvSpPr txBox="1"/>
          <p:nvPr/>
        </p:nvSpPr>
        <p:spPr>
          <a:xfrm>
            <a:off x="538479" y="173412"/>
            <a:ext cx="1074223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5. </a:t>
            </a:r>
            <a:r>
              <a:rPr lang="en-US" sz="1500" dirty="0" err="1"/>
              <a:t>Jupyter</a:t>
            </a:r>
            <a:r>
              <a:rPr lang="en-US" sz="1500" dirty="0"/>
              <a:t> notebook (https://jupyter.org/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There are many ways to work with Python. I found </a:t>
            </a:r>
            <a:r>
              <a:rPr lang="en-US" sz="1500" dirty="0" err="1"/>
              <a:t>Jupyter</a:t>
            </a:r>
            <a:r>
              <a:rPr lang="en-US" sz="1500" dirty="0"/>
              <a:t> notebooks the easiest way for biologists. Also, it is great to organize your analysis workflow (from image to plot) in a single document and for reproducibility of your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 open a notebook, type </a:t>
            </a:r>
            <a:r>
              <a:rPr lang="en-US" sz="1500" dirty="0" err="1"/>
              <a:t>Jupyter</a:t>
            </a:r>
            <a:r>
              <a:rPr lang="en-US" sz="1500" dirty="0"/>
              <a:t> notebook on the prompt. You can also use the more complete interface </a:t>
            </a:r>
            <a:r>
              <a:rPr lang="en-US" sz="1500" dirty="0" err="1"/>
              <a:t>Jupyter</a:t>
            </a:r>
            <a:r>
              <a:rPr lang="en-US" sz="1500" dirty="0"/>
              <a:t> lab by executing </a:t>
            </a:r>
            <a:r>
              <a:rPr lang="en-US" sz="1500" dirty="0" err="1"/>
              <a:t>jupyter</a:t>
            </a:r>
            <a:r>
              <a:rPr lang="en-US" sz="1500" dirty="0"/>
              <a:t> lab with or environment active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67F22F-24E9-225A-C693-85AE4A8CA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50" r="8917" b="24444"/>
          <a:stretch/>
        </p:blipFill>
        <p:spPr>
          <a:xfrm>
            <a:off x="665480" y="3983280"/>
            <a:ext cx="4470400" cy="27013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8DFBDC-9AC1-AAD3-8C4E-C82A03FD2CE4}"/>
              </a:ext>
            </a:extLst>
          </p:cNvPr>
          <p:cNvSpPr txBox="1"/>
          <p:nvPr/>
        </p:nvSpPr>
        <p:spPr>
          <a:xfrm>
            <a:off x="538479" y="362947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Click on new and on Python 3 (</a:t>
            </a:r>
            <a:r>
              <a:rPr lang="en-US" sz="1400" dirty="0" err="1"/>
              <a:t>pykernel</a:t>
            </a:r>
            <a:r>
              <a:rPr lang="en-US" sz="1400" dirty="0"/>
              <a:t>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E38EB4-B7F9-989D-642E-73E06DB41AB1}"/>
              </a:ext>
            </a:extLst>
          </p:cNvPr>
          <p:cNvSpPr/>
          <p:nvPr/>
        </p:nvSpPr>
        <p:spPr>
          <a:xfrm>
            <a:off x="4785360" y="4724400"/>
            <a:ext cx="223520" cy="325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6DF440-F9C9-2AFD-CDB3-8482AA2A0C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65" r="4418" b="34667"/>
          <a:stretch/>
        </p:blipFill>
        <p:spPr>
          <a:xfrm>
            <a:off x="5659949" y="3983280"/>
            <a:ext cx="5359843" cy="26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5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69A7-B0E4-5ACF-D25E-E29DC88F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301625"/>
            <a:ext cx="9628259" cy="846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/>
              <a:t>6. Execute your first Python program and feel the power flowing through your veins </a:t>
            </a:r>
            <a:r>
              <a:rPr lang="pt-BR" sz="1400" dirty="0">
                <a:sym typeface="Wingdings" panose="05000000000000000000" pitchFamily="2" charset="2"/>
              </a:rPr>
              <a:t></a:t>
            </a:r>
            <a:endParaRPr lang="pt-BR" sz="1400" dirty="0"/>
          </a:p>
          <a:p>
            <a:r>
              <a:rPr lang="pt-BR" sz="1400" dirty="0"/>
              <a:t>Type print(“I love microscopy”) and shift+enter or click on the play button indicated below. Try typing I love microscpy within single quotation marks (‘I </a:t>
            </a:r>
            <a:r>
              <a:rPr lang="pt-BR" sz="1400" dirty="0" err="1"/>
              <a:t>love</a:t>
            </a:r>
            <a:r>
              <a:rPr lang="pt-BR" sz="1400" dirty="0"/>
              <a:t> microscopy’) or without one or any quotation marks. What happens?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1946B-6C8A-3461-2BCD-A3BBB28B0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16" t="6963" r="27667" b="31556"/>
          <a:stretch/>
        </p:blipFill>
        <p:spPr>
          <a:xfrm>
            <a:off x="680720" y="1270001"/>
            <a:ext cx="4754880" cy="31981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FF0DE2-199A-0128-FA25-F676FA59D652}"/>
              </a:ext>
            </a:extLst>
          </p:cNvPr>
          <p:cNvCxnSpPr/>
          <p:nvPr/>
        </p:nvCxnSpPr>
        <p:spPr>
          <a:xfrm>
            <a:off x="1849120" y="2316480"/>
            <a:ext cx="132080" cy="2336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94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5FE581-B962-6711-CD6E-F67961C2F531}"/>
              </a:ext>
            </a:extLst>
          </p:cNvPr>
          <p:cNvSpPr txBox="1"/>
          <p:nvPr/>
        </p:nvSpPr>
        <p:spPr>
          <a:xfrm>
            <a:off x="658132" y="860749"/>
            <a:ext cx="93349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1400" dirty="0"/>
              <a:t>Installing miniconda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Anaconda or </a:t>
            </a:r>
            <a:r>
              <a:rPr lang="en-US" sz="1400" dirty="0" err="1"/>
              <a:t>Miniconda</a:t>
            </a:r>
            <a:r>
              <a:rPr lang="en-US" sz="1400" dirty="0"/>
              <a:t> helps you organize Python environment avoiding conflicts between package versions. Although Anaconda has a graphical interface, it is too large and frequently crashes. I recommend using </a:t>
            </a:r>
            <a:r>
              <a:rPr lang="en-US" sz="1400" dirty="0" err="1"/>
              <a:t>Miniconda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 installing </a:t>
            </a:r>
            <a:r>
              <a:rPr lang="en-US" sz="1400" dirty="0" err="1"/>
              <a:t>Miniconda</a:t>
            </a:r>
            <a:r>
              <a:rPr lang="en-US" sz="1400" dirty="0"/>
              <a:t>, I recommend removing any Python versions that you have in your computer. If you are already using Python for a project, you could keep it, but you might have some glitches.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hlinkClick r:id="rId2"/>
              </a:rPr>
              <a:t> Download it from </a:t>
            </a:r>
            <a:r>
              <a:rPr lang="en-US" sz="1400" dirty="0">
                <a:hlinkClick r:id="rId2"/>
              </a:rPr>
              <a:t>https://docs.conda.io/en/latest/miniconda.html</a:t>
            </a:r>
            <a:r>
              <a:rPr lang="en-US" sz="14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Choose a version that matches your OS (e.g. Windows, Mac or Linux).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06B69D-9243-010E-83AD-F13029C27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26"/>
          <a:stretch/>
        </p:blipFill>
        <p:spPr>
          <a:xfrm>
            <a:off x="5122585" y="3452372"/>
            <a:ext cx="6083480" cy="31233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B30EED-7423-83E6-E1B3-69A7D49A91C3}"/>
              </a:ext>
            </a:extLst>
          </p:cNvPr>
          <p:cNvSpPr txBox="1"/>
          <p:nvPr/>
        </p:nvSpPr>
        <p:spPr>
          <a:xfrm>
            <a:off x="658132" y="3331029"/>
            <a:ext cx="33496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Click on the .exe file to launch installation. Follow all instructions on the pop-up windows and use the recommended default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IMPORTANT: </a:t>
            </a:r>
            <a:r>
              <a:rPr lang="en-US" sz="1400" dirty="0"/>
              <a:t>Install it in your user-&gt;</a:t>
            </a:r>
            <a:r>
              <a:rPr lang="en-US" sz="1400" dirty="0" err="1"/>
              <a:t>yourname</a:t>
            </a:r>
            <a:r>
              <a:rPr lang="en-US" sz="1400" dirty="0"/>
              <a:t> folder. </a:t>
            </a:r>
            <a:r>
              <a:rPr lang="en-US" sz="1400" dirty="0" err="1"/>
              <a:t>Miniconda</a:t>
            </a:r>
            <a:r>
              <a:rPr lang="en-US" sz="1400" dirty="0"/>
              <a:t> does not like spaces and accents in the folder name (e.g. </a:t>
            </a:r>
            <a:r>
              <a:rPr lang="en-US" sz="1400" dirty="0" err="1"/>
              <a:t>andr</a:t>
            </a:r>
            <a:r>
              <a:rPr lang="pt-BR" sz="1400" dirty="0"/>
              <a:t>é silva</a:t>
            </a:r>
            <a:r>
              <a:rPr lang="en-US" sz="1400" dirty="0"/>
              <a:t>). If that is your case, create a new user (</a:t>
            </a:r>
            <a:r>
              <a:rPr lang="en-US" sz="1400" dirty="0" err="1"/>
              <a:t>e.g</a:t>
            </a:r>
            <a:r>
              <a:rPr lang="en-US" sz="1400" dirty="0"/>
              <a:t> </a:t>
            </a:r>
            <a:r>
              <a:rPr lang="en-US" sz="1400" dirty="0" err="1"/>
              <a:t>andresilva</a:t>
            </a:r>
            <a:r>
              <a:rPr lang="en-US" sz="14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75392-EE32-803B-AA46-28DC3A0C672C}"/>
              </a:ext>
            </a:extLst>
          </p:cNvPr>
          <p:cNvSpPr txBox="1"/>
          <p:nvPr/>
        </p:nvSpPr>
        <p:spPr>
          <a:xfrm>
            <a:off x="2332976" y="179551"/>
            <a:ext cx="68327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Installing </a:t>
            </a:r>
            <a:r>
              <a:rPr lang="en-US" sz="3000" dirty="0" err="1"/>
              <a:t>Miniconda</a:t>
            </a:r>
            <a:r>
              <a:rPr lang="en-US" sz="3000" dirty="0"/>
              <a:t> and </a:t>
            </a:r>
            <a:r>
              <a:rPr lang="en-US" sz="3000" dirty="0" err="1"/>
              <a:t>Jupyter</a:t>
            </a:r>
            <a:r>
              <a:rPr lang="en-US" sz="3000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36170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0BF8-BDB6-A170-7B8F-927478F1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89" y="2164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/>
              <a:t>2. Create a conda environment named bioimage </a:t>
            </a:r>
          </a:p>
          <a:p>
            <a:r>
              <a:rPr lang="pt-BR" sz="1400" dirty="0"/>
              <a:t>For each project, it is recommended to create an environment to avoid conlficts between packages and to allow reproducibility.</a:t>
            </a:r>
          </a:p>
          <a:p>
            <a:r>
              <a:rPr lang="en-US" sz="1400" dirty="0"/>
              <a:t>Open the anaconda prompt or anaconda </a:t>
            </a:r>
            <a:r>
              <a:rPr lang="en-US" sz="1400" dirty="0" err="1"/>
              <a:t>powershell</a:t>
            </a:r>
            <a:r>
              <a:rPr lang="en-US" sz="1400" dirty="0"/>
              <a:t> prompt. There are many way to open the anaconda prompt. For Windows, one way is typing </a:t>
            </a:r>
            <a:r>
              <a:rPr lang="en-US" sz="1400" dirty="0" err="1"/>
              <a:t>miniconda</a:t>
            </a:r>
            <a:r>
              <a:rPr lang="en-US" sz="1400" dirty="0"/>
              <a:t> on the search field. For MacOS: Use </a:t>
            </a:r>
            <a:r>
              <a:rPr lang="en-US" sz="1400" dirty="0" err="1"/>
              <a:t>Cmd+Space</a:t>
            </a:r>
            <a:r>
              <a:rPr lang="en-US" sz="1400" dirty="0"/>
              <a:t> to open Spotlight Search and type “Navigator” to open the program.</a:t>
            </a:r>
            <a:endParaRPr lang="pt-BR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7759D-BD74-F2DB-0530-2D5D563EB4B9}"/>
              </a:ext>
            </a:extLst>
          </p:cNvPr>
          <p:cNvSpPr txBox="1"/>
          <p:nvPr/>
        </p:nvSpPr>
        <p:spPr>
          <a:xfrm>
            <a:off x="212710" y="3829111"/>
            <a:ext cx="11227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is good practice to keep </a:t>
            </a:r>
            <a:r>
              <a:rPr lang="en-US" sz="1400" dirty="0" err="1"/>
              <a:t>conda</a:t>
            </a:r>
            <a:r>
              <a:rPr lang="en-US" sz="1400" dirty="0"/>
              <a:t> updated. Type </a:t>
            </a:r>
            <a:r>
              <a:rPr lang="en-US" sz="1400" dirty="0" err="1">
                <a:solidFill>
                  <a:schemeClr val="accent1"/>
                </a:solidFill>
              </a:rPr>
              <a:t>conda</a:t>
            </a:r>
            <a:r>
              <a:rPr lang="en-US" sz="1400" dirty="0">
                <a:solidFill>
                  <a:schemeClr val="accent1"/>
                </a:solidFill>
              </a:rPr>
              <a:t> update </a:t>
            </a:r>
            <a:r>
              <a:rPr lang="en-US" sz="1400" dirty="0" err="1">
                <a:solidFill>
                  <a:schemeClr val="accent1"/>
                </a:solidFill>
              </a:rPr>
              <a:t>conda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and click enter (always click enter to execute a command line). Type </a:t>
            </a:r>
            <a:r>
              <a:rPr lang="en-US" sz="1400" dirty="0">
                <a:solidFill>
                  <a:schemeClr val="accent1"/>
                </a:solidFill>
              </a:rPr>
              <a:t>y</a:t>
            </a:r>
            <a:r>
              <a:rPr lang="en-US" sz="1400" dirty="0"/>
              <a:t> to proceed download. 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CC23C-E6EA-FEA6-77F4-02C15F8C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89" y="1411073"/>
            <a:ext cx="4196080" cy="23602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DA63D-53D1-2DF9-C81B-94223CF95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58" t="16191" r="13750" b="25987"/>
          <a:stretch/>
        </p:blipFill>
        <p:spPr>
          <a:xfrm>
            <a:off x="487289" y="4316512"/>
            <a:ext cx="4008356" cy="228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17855-C3B2-C142-4038-06405F7412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05" t="15238" r="13750" b="25714"/>
          <a:stretch/>
        </p:blipFill>
        <p:spPr>
          <a:xfrm>
            <a:off x="4770224" y="4316512"/>
            <a:ext cx="4008356" cy="23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B9F0AB-6B98-BA01-5778-7C6E826ADCA2}"/>
              </a:ext>
            </a:extLst>
          </p:cNvPr>
          <p:cNvSpPr txBox="1"/>
          <p:nvPr/>
        </p:nvSpPr>
        <p:spPr>
          <a:xfrm>
            <a:off x="7367989" y="816580"/>
            <a:ext cx="487425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In this link you will find a cheatsheet for all conda commands</a:t>
            </a:r>
          </a:p>
          <a:p>
            <a:r>
              <a:rPr lang="en-US" sz="1500" dirty="0">
                <a:hlinkClick r:id="rId2"/>
              </a:rPr>
              <a:t>https://docs.conda.io/projects/conda/en/4.6.0/_downloads/52a95608c49671267e40c689e0bc00ca/conda-cheatsheet.pdf</a:t>
            </a:r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C290B-A3A4-EBA2-52C2-AD04FFF16A93}"/>
              </a:ext>
            </a:extLst>
          </p:cNvPr>
          <p:cNvSpPr txBox="1"/>
          <p:nvPr/>
        </p:nvSpPr>
        <p:spPr>
          <a:xfrm flipH="1">
            <a:off x="0" y="457658"/>
            <a:ext cx="836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create an environment named bioimage type </a:t>
            </a:r>
            <a:r>
              <a:rPr lang="en-US" sz="1400" dirty="0" err="1">
                <a:solidFill>
                  <a:schemeClr val="accent1"/>
                </a:solidFill>
              </a:rPr>
              <a:t>conda</a:t>
            </a:r>
            <a:r>
              <a:rPr lang="en-US" sz="1400" dirty="0">
                <a:solidFill>
                  <a:schemeClr val="accent1"/>
                </a:solidFill>
              </a:rPr>
              <a:t> create –n bioimage  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Type</a:t>
            </a:r>
            <a:r>
              <a:rPr lang="en-US" sz="1400" dirty="0">
                <a:solidFill>
                  <a:schemeClr val="accent1"/>
                </a:solidFill>
              </a:rPr>
              <a:t> 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F887B1-5C83-EB2F-DB9C-A76171E9E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7500" b="78337"/>
          <a:stretch/>
        </p:blipFill>
        <p:spPr>
          <a:xfrm>
            <a:off x="286215" y="816580"/>
            <a:ext cx="5181600" cy="14855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9DB460-B21B-24BB-EDE2-C9F8DA9C4F99}"/>
              </a:ext>
            </a:extLst>
          </p:cNvPr>
          <p:cNvSpPr txBox="1"/>
          <p:nvPr/>
        </p:nvSpPr>
        <p:spPr>
          <a:xfrm>
            <a:off x="122203" y="2427922"/>
            <a:ext cx="1119341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Activate the bioimage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use a specific environment, you need to activate it. Type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conda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activate bioimage</a:t>
            </a:r>
          </a:p>
          <a:p>
            <a:r>
              <a:rPr lang="en-US" sz="1400" dirty="0"/>
              <a:t>(Note that the environment “(base)” (the default environment</a:t>
            </a:r>
            <a:r>
              <a:rPr lang="pt-BR" sz="1400" dirty="0"/>
              <a:t>) has changed to </a:t>
            </a:r>
            <a:r>
              <a:rPr lang="en-US" sz="1400" dirty="0"/>
              <a:t>“</a:t>
            </a:r>
            <a:r>
              <a:rPr lang="pt-BR" sz="1400" dirty="0"/>
              <a:t>(bioimage)”. Do not install packages in the base environment.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r>
              <a:rPr lang="en-US" sz="1400" dirty="0"/>
              <a:t>4. </a:t>
            </a:r>
            <a:r>
              <a:rPr lang="pt-BR" sz="1400" dirty="0" err="1"/>
              <a:t>You</a:t>
            </a:r>
            <a:r>
              <a:rPr lang="pt-BR" sz="1400" dirty="0"/>
              <a:t> can either download packages via conda install or pip install commands. </a:t>
            </a:r>
            <a:r>
              <a:rPr lang="en-US" sz="1400" dirty="0"/>
              <a:t>Check package documentation for recommendations of installation.</a:t>
            </a:r>
          </a:p>
          <a:p>
            <a:r>
              <a:rPr lang="en-US" sz="1400" dirty="0"/>
              <a:t>Pip https://pypi.org/  and </a:t>
            </a:r>
            <a:r>
              <a:rPr lang="en-US" sz="1400" dirty="0" err="1"/>
              <a:t>conda</a:t>
            </a:r>
            <a:r>
              <a:rPr lang="en-US" sz="1400" dirty="0"/>
              <a:t> https://anaconda.org/anaconda/repo </a:t>
            </a:r>
            <a:r>
              <a:rPr lang="pt-BR" sz="1400" dirty="0"/>
              <a:t>host repositories of packages. Pip does not come with miniconda. Download pip by typing </a:t>
            </a:r>
            <a:r>
              <a:rPr lang="pt-BR" sz="1400" dirty="0">
                <a:solidFill>
                  <a:srgbClr val="002060"/>
                </a:solidFill>
              </a:rPr>
              <a:t>conda install pip</a:t>
            </a:r>
          </a:p>
          <a:p>
            <a:endParaRPr lang="pt-BR" sz="1400" dirty="0"/>
          </a:p>
          <a:p>
            <a:endParaRPr lang="pt-BR" sz="1400" dirty="0"/>
          </a:p>
          <a:p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57EB70-0666-8B59-F9C1-209E0F3A5E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786" b="89385"/>
          <a:stretch/>
        </p:blipFill>
        <p:spPr>
          <a:xfrm>
            <a:off x="304357" y="3124296"/>
            <a:ext cx="4415246" cy="728003"/>
          </a:xfrm>
          <a:prstGeom prst="rect">
            <a:avLst/>
          </a:prstGeom>
        </p:spPr>
      </p:pic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734F66B2-9E12-DCC6-767C-ABB6D9C921E5}"/>
              </a:ext>
            </a:extLst>
          </p:cNvPr>
          <p:cNvSpPr/>
          <p:nvPr/>
        </p:nvSpPr>
        <p:spPr>
          <a:xfrm>
            <a:off x="122203" y="3303659"/>
            <a:ext cx="164012" cy="2699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8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B035-3EEE-330F-94F6-4ED4F8488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0"/>
            <a:ext cx="10515600" cy="4351338"/>
          </a:xfrm>
        </p:spPr>
        <p:txBody>
          <a:bodyPr/>
          <a:lstStyle/>
          <a:p>
            <a:r>
              <a:rPr lang="pt-BR" sz="1500" dirty="0" err="1"/>
              <a:t>To</a:t>
            </a:r>
            <a:r>
              <a:rPr lang="pt-BR" sz="1500" dirty="0"/>
              <a:t> </a:t>
            </a:r>
            <a:r>
              <a:rPr lang="pt-BR" sz="1500" dirty="0" err="1"/>
              <a:t>deactivate</a:t>
            </a:r>
            <a:r>
              <a:rPr lang="pt-BR" sz="1500" dirty="0"/>
              <a:t> </a:t>
            </a:r>
            <a:r>
              <a:rPr lang="pt-BR" sz="1500" dirty="0" err="1"/>
              <a:t>an</a:t>
            </a:r>
            <a:r>
              <a:rPr lang="pt-BR" sz="1500" dirty="0"/>
              <a:t> </a:t>
            </a:r>
            <a:r>
              <a:rPr lang="pt-BR" sz="1500" dirty="0" err="1"/>
              <a:t>environment</a:t>
            </a:r>
            <a:endParaRPr lang="pt-BR" sz="15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1D257-AEA5-5AF1-3CC5-E2CA0B8EA3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256" b="3630"/>
          <a:stretch/>
        </p:blipFill>
        <p:spPr>
          <a:xfrm>
            <a:off x="786835" y="428812"/>
            <a:ext cx="5455227" cy="43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24364C-D32A-5BE3-236E-81AC02103C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509" b="11486"/>
          <a:stretch/>
        </p:blipFill>
        <p:spPr>
          <a:xfrm>
            <a:off x="436418" y="1944239"/>
            <a:ext cx="8397035" cy="278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3B3ECC-9E7B-7CE7-3826-EF92AE360A37}"/>
              </a:ext>
            </a:extLst>
          </p:cNvPr>
          <p:cNvSpPr txBox="1"/>
          <p:nvPr/>
        </p:nvSpPr>
        <p:spPr>
          <a:xfrm>
            <a:off x="433543" y="1289529"/>
            <a:ext cx="60942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err="1"/>
              <a:t>If</a:t>
            </a:r>
            <a:r>
              <a:rPr lang="pt-BR" sz="1500" dirty="0"/>
              <a:t> </a:t>
            </a:r>
            <a:r>
              <a:rPr lang="pt-BR" sz="1500" dirty="0" err="1"/>
              <a:t>necessary</a:t>
            </a:r>
            <a:r>
              <a:rPr lang="pt-BR" sz="1500" dirty="0"/>
              <a:t>, </a:t>
            </a:r>
            <a:r>
              <a:rPr lang="pt-BR" sz="1500" dirty="0" err="1"/>
              <a:t>you</a:t>
            </a:r>
            <a:r>
              <a:rPr lang="pt-BR" sz="1500" dirty="0"/>
              <a:t> </a:t>
            </a:r>
            <a:r>
              <a:rPr lang="pt-BR" sz="1500" dirty="0" err="1"/>
              <a:t>can</a:t>
            </a:r>
            <a:r>
              <a:rPr lang="pt-BR" sz="1500" dirty="0"/>
              <a:t> </a:t>
            </a:r>
            <a:r>
              <a:rPr lang="pt-BR" sz="1500" dirty="0" err="1"/>
              <a:t>create</a:t>
            </a:r>
            <a:r>
              <a:rPr lang="pt-BR" sz="1500" dirty="0"/>
              <a:t> a conda </a:t>
            </a:r>
            <a:r>
              <a:rPr lang="pt-BR" sz="1500" dirty="0" err="1"/>
              <a:t>environment</a:t>
            </a:r>
            <a:r>
              <a:rPr lang="pt-BR" sz="1500" dirty="0"/>
              <a:t> </a:t>
            </a:r>
            <a:r>
              <a:rPr lang="pt-BR" sz="1500" dirty="0" err="1"/>
              <a:t>with</a:t>
            </a:r>
            <a:r>
              <a:rPr lang="pt-BR" sz="1500" dirty="0"/>
              <a:t> a </a:t>
            </a:r>
            <a:r>
              <a:rPr lang="pt-BR" sz="1500" dirty="0" err="1"/>
              <a:t>specific</a:t>
            </a:r>
            <a:r>
              <a:rPr lang="pt-BR" sz="1500" dirty="0"/>
              <a:t> Python </a:t>
            </a:r>
            <a:r>
              <a:rPr lang="pt-BR" sz="1500" dirty="0" err="1"/>
              <a:t>version</a:t>
            </a:r>
            <a:r>
              <a:rPr lang="pt-BR" sz="1500" dirty="0"/>
              <a:t>. For </a:t>
            </a:r>
            <a:r>
              <a:rPr lang="pt-BR" sz="1500" dirty="0" err="1"/>
              <a:t>example</a:t>
            </a:r>
            <a:r>
              <a:rPr lang="en-US" sz="1500" dirty="0"/>
              <a:t>:</a:t>
            </a:r>
            <a:endParaRPr lang="pt-BR" sz="1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028D4B-6505-9E3F-B11C-F81482C63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18" y="2834871"/>
            <a:ext cx="10442863" cy="40231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0336FC-88D7-5523-FE31-330994730009}"/>
              </a:ext>
            </a:extLst>
          </p:cNvPr>
          <p:cNvSpPr txBox="1"/>
          <p:nvPr/>
        </p:nvSpPr>
        <p:spPr>
          <a:xfrm>
            <a:off x="433543" y="2301091"/>
            <a:ext cx="60942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In </a:t>
            </a:r>
            <a:r>
              <a:rPr lang="pt-BR" sz="1500" dirty="0" err="1"/>
              <a:t>the</a:t>
            </a:r>
            <a:r>
              <a:rPr lang="pt-BR" sz="1500" dirty="0"/>
              <a:t> base </a:t>
            </a:r>
            <a:r>
              <a:rPr lang="pt-BR" sz="1500" dirty="0" err="1"/>
              <a:t>environment</a:t>
            </a:r>
            <a:r>
              <a:rPr lang="pt-BR" sz="1500" dirty="0"/>
              <a:t>, </a:t>
            </a:r>
            <a:r>
              <a:rPr lang="pt-BR" sz="1500" dirty="0" err="1"/>
              <a:t>you</a:t>
            </a:r>
            <a:r>
              <a:rPr lang="pt-BR" sz="1500" dirty="0"/>
              <a:t> </a:t>
            </a:r>
            <a:r>
              <a:rPr lang="pt-BR" sz="1500" dirty="0" err="1"/>
              <a:t>can</a:t>
            </a:r>
            <a:r>
              <a:rPr lang="pt-BR" sz="1500" dirty="0"/>
              <a:t> </a:t>
            </a:r>
            <a:r>
              <a:rPr lang="pt-BR" sz="1500" dirty="0" err="1"/>
              <a:t>check</a:t>
            </a:r>
            <a:r>
              <a:rPr lang="pt-BR" sz="1500" dirty="0"/>
              <a:t> for </a:t>
            </a:r>
            <a:r>
              <a:rPr lang="pt-BR" sz="1500" dirty="0" err="1"/>
              <a:t>your</a:t>
            </a:r>
            <a:r>
              <a:rPr lang="pt-BR" sz="1500" dirty="0"/>
              <a:t> </a:t>
            </a:r>
            <a:r>
              <a:rPr lang="pt-BR" sz="1500" dirty="0" err="1"/>
              <a:t>environments</a:t>
            </a:r>
            <a:r>
              <a:rPr lang="pt-BR" sz="1500" dirty="0"/>
              <a:t> </a:t>
            </a:r>
            <a:r>
              <a:rPr lang="pt-BR" sz="1500" dirty="0" err="1"/>
              <a:t>by</a:t>
            </a:r>
            <a:r>
              <a:rPr lang="pt-BR" sz="1500" dirty="0"/>
              <a:t> </a:t>
            </a:r>
            <a:r>
              <a:rPr lang="pt-BR" sz="1500" dirty="0" err="1"/>
              <a:t>using</a:t>
            </a:r>
            <a:r>
              <a:rPr lang="pt-BR" sz="1500" dirty="0"/>
              <a:t> </a:t>
            </a:r>
            <a:r>
              <a:rPr lang="pt-BR" sz="1500" dirty="0" err="1"/>
              <a:t>the</a:t>
            </a:r>
            <a:r>
              <a:rPr lang="pt-BR" sz="1500" dirty="0"/>
              <a:t> </a:t>
            </a:r>
            <a:r>
              <a:rPr lang="pt-BR" sz="1500" dirty="0">
                <a:solidFill>
                  <a:schemeClr val="accent1"/>
                </a:solidFill>
              </a:rPr>
              <a:t>conda </a:t>
            </a:r>
            <a:r>
              <a:rPr lang="pt-BR" sz="1500" dirty="0" err="1">
                <a:solidFill>
                  <a:schemeClr val="accent1"/>
                </a:solidFill>
              </a:rPr>
              <a:t>env</a:t>
            </a:r>
            <a:r>
              <a:rPr lang="pt-BR" sz="1500" dirty="0">
                <a:solidFill>
                  <a:schemeClr val="accent1"/>
                </a:solidFill>
              </a:rPr>
              <a:t> </a:t>
            </a:r>
            <a:r>
              <a:rPr lang="pt-BR" sz="1500" dirty="0" err="1">
                <a:solidFill>
                  <a:schemeClr val="accent1"/>
                </a:solidFill>
              </a:rPr>
              <a:t>list</a:t>
            </a:r>
            <a:r>
              <a:rPr lang="pt-BR" sz="1500" dirty="0">
                <a:solidFill>
                  <a:schemeClr val="accent1"/>
                </a:solidFill>
              </a:rPr>
              <a:t> </a:t>
            </a:r>
            <a:r>
              <a:rPr lang="pt-BR" sz="1500" dirty="0" err="1"/>
              <a:t>command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423223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70E5-BCA2-C4AD-D582-7EAA2978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72" y="72735"/>
            <a:ext cx="10515600" cy="886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dirty="0" err="1"/>
              <a:t>If</a:t>
            </a:r>
            <a:r>
              <a:rPr lang="pt-BR" sz="1500" dirty="0"/>
              <a:t> </a:t>
            </a:r>
            <a:r>
              <a:rPr lang="pt-BR" sz="1500" dirty="0" err="1"/>
              <a:t>you</a:t>
            </a:r>
            <a:r>
              <a:rPr lang="pt-BR" sz="1500" dirty="0"/>
              <a:t> </a:t>
            </a:r>
            <a:r>
              <a:rPr lang="pt-BR" sz="1500" dirty="0" err="1"/>
              <a:t>need</a:t>
            </a:r>
            <a:r>
              <a:rPr lang="pt-BR" sz="1500" dirty="0"/>
              <a:t> </a:t>
            </a:r>
            <a:r>
              <a:rPr lang="pt-BR" sz="1500" dirty="0" err="1"/>
              <a:t>to</a:t>
            </a:r>
            <a:r>
              <a:rPr lang="pt-BR" sz="1500" dirty="0"/>
              <a:t> </a:t>
            </a:r>
            <a:r>
              <a:rPr lang="pt-BR" sz="1500" dirty="0" err="1"/>
              <a:t>free</a:t>
            </a:r>
            <a:r>
              <a:rPr lang="pt-BR" sz="1500" dirty="0"/>
              <a:t> </a:t>
            </a:r>
            <a:r>
              <a:rPr lang="pt-BR" sz="1500" dirty="0" err="1"/>
              <a:t>storage</a:t>
            </a:r>
            <a:r>
              <a:rPr lang="pt-BR" sz="1500" dirty="0"/>
              <a:t> </a:t>
            </a:r>
            <a:r>
              <a:rPr lang="pt-BR" sz="1500" dirty="0" err="1"/>
              <a:t>space</a:t>
            </a:r>
            <a:r>
              <a:rPr lang="pt-BR" sz="1500" dirty="0"/>
              <a:t>, </a:t>
            </a:r>
            <a:r>
              <a:rPr lang="pt-BR" sz="1500" dirty="0" err="1"/>
              <a:t>but</a:t>
            </a:r>
            <a:r>
              <a:rPr lang="pt-BR" sz="1500" dirty="0"/>
              <a:t> </a:t>
            </a:r>
            <a:r>
              <a:rPr lang="pt-BR" sz="1500" dirty="0" err="1"/>
              <a:t>need</a:t>
            </a:r>
            <a:r>
              <a:rPr lang="pt-BR" sz="1500" dirty="0"/>
              <a:t> </a:t>
            </a:r>
            <a:r>
              <a:rPr lang="pt-BR" sz="1500" dirty="0" err="1"/>
              <a:t>to</a:t>
            </a:r>
            <a:r>
              <a:rPr lang="pt-BR" sz="1500" dirty="0"/>
              <a:t> </a:t>
            </a:r>
            <a:r>
              <a:rPr lang="pt-BR" sz="1500" dirty="0" err="1"/>
              <a:t>reproduce</a:t>
            </a:r>
            <a:r>
              <a:rPr lang="pt-BR" sz="1500" dirty="0"/>
              <a:t> </a:t>
            </a:r>
            <a:r>
              <a:rPr lang="pt-BR" sz="1500" dirty="0" err="1"/>
              <a:t>your</a:t>
            </a:r>
            <a:r>
              <a:rPr lang="pt-BR" sz="1500" dirty="0"/>
              <a:t> </a:t>
            </a:r>
            <a:r>
              <a:rPr lang="pt-BR" sz="1500" dirty="0" err="1"/>
              <a:t>environment</a:t>
            </a:r>
            <a:r>
              <a:rPr lang="pt-BR" sz="1500" dirty="0"/>
              <a:t> later,  </a:t>
            </a:r>
            <a:r>
              <a:rPr lang="pt-BR" sz="1500" dirty="0" err="1"/>
              <a:t>save</a:t>
            </a:r>
            <a:r>
              <a:rPr lang="pt-BR" sz="1500" dirty="0"/>
              <a:t> </a:t>
            </a:r>
            <a:r>
              <a:rPr lang="pt-BR" sz="1500" dirty="0" err="1"/>
              <a:t>first</a:t>
            </a:r>
            <a:r>
              <a:rPr lang="pt-BR" sz="1500" dirty="0"/>
              <a:t> a .</a:t>
            </a:r>
            <a:r>
              <a:rPr lang="pt-BR" sz="1500" dirty="0" err="1"/>
              <a:t>yml</a:t>
            </a:r>
            <a:r>
              <a:rPr lang="pt-BR" sz="1500" dirty="0"/>
              <a:t> file (a </a:t>
            </a:r>
            <a:r>
              <a:rPr lang="pt-BR" sz="1500" dirty="0" err="1"/>
              <a:t>text</a:t>
            </a:r>
            <a:r>
              <a:rPr lang="pt-BR" sz="1500" dirty="0"/>
              <a:t> file </a:t>
            </a:r>
            <a:r>
              <a:rPr lang="pt-BR" sz="1500" dirty="0" err="1"/>
              <a:t>containing</a:t>
            </a:r>
            <a:r>
              <a:rPr lang="pt-BR" sz="1500" dirty="0"/>
              <a:t> </a:t>
            </a:r>
            <a:r>
              <a:rPr lang="pt-BR" sz="1500" dirty="0" err="1"/>
              <a:t>all</a:t>
            </a:r>
            <a:r>
              <a:rPr lang="pt-BR" sz="1500" dirty="0"/>
              <a:t> </a:t>
            </a:r>
            <a:r>
              <a:rPr lang="pt-BR" sz="1500" dirty="0" err="1"/>
              <a:t>the</a:t>
            </a:r>
            <a:r>
              <a:rPr lang="pt-BR" sz="1500" dirty="0"/>
              <a:t> </a:t>
            </a:r>
            <a:r>
              <a:rPr lang="pt-BR" sz="1500" dirty="0" err="1"/>
              <a:t>information</a:t>
            </a:r>
            <a:r>
              <a:rPr lang="pt-BR" sz="1500" dirty="0"/>
              <a:t> </a:t>
            </a:r>
            <a:r>
              <a:rPr lang="pt-BR" sz="1500" dirty="0" err="1"/>
              <a:t>of</a:t>
            </a:r>
            <a:r>
              <a:rPr lang="pt-BR" sz="1500" dirty="0"/>
              <a:t> </a:t>
            </a:r>
            <a:r>
              <a:rPr lang="pt-BR" sz="1500" dirty="0" err="1"/>
              <a:t>packages</a:t>
            </a:r>
            <a:r>
              <a:rPr lang="pt-BR" sz="1500" dirty="0"/>
              <a:t> in </a:t>
            </a:r>
            <a:r>
              <a:rPr lang="pt-BR" sz="1500" dirty="0" err="1"/>
              <a:t>your</a:t>
            </a:r>
            <a:r>
              <a:rPr lang="pt-BR" sz="1500" dirty="0"/>
              <a:t> </a:t>
            </a:r>
            <a:r>
              <a:rPr lang="pt-BR" sz="1500" dirty="0" err="1"/>
              <a:t>environment</a:t>
            </a:r>
            <a:r>
              <a:rPr lang="pt-BR" sz="1500" dirty="0"/>
              <a:t>) </a:t>
            </a:r>
            <a:r>
              <a:rPr lang="pt-BR" sz="1500" dirty="0" err="1"/>
              <a:t>and</a:t>
            </a:r>
            <a:r>
              <a:rPr lang="pt-BR" sz="1500" dirty="0"/>
              <a:t> </a:t>
            </a:r>
            <a:r>
              <a:rPr lang="pt-BR" sz="1500" dirty="0" err="1"/>
              <a:t>then</a:t>
            </a:r>
            <a:r>
              <a:rPr lang="pt-BR" sz="1500" dirty="0"/>
              <a:t> remove </a:t>
            </a:r>
            <a:r>
              <a:rPr lang="pt-BR" sz="1500" dirty="0" err="1"/>
              <a:t>the</a:t>
            </a:r>
            <a:r>
              <a:rPr lang="pt-BR" sz="1500" dirty="0"/>
              <a:t> </a:t>
            </a:r>
            <a:r>
              <a:rPr lang="pt-BR" sz="1500" dirty="0" err="1"/>
              <a:t>environment</a:t>
            </a:r>
            <a:r>
              <a:rPr lang="pt-BR" sz="1500" dirty="0"/>
              <a:t> </a:t>
            </a:r>
            <a:r>
              <a:rPr lang="pt-BR" sz="1500" dirty="0" err="1"/>
              <a:t>from</a:t>
            </a:r>
            <a:r>
              <a:rPr lang="pt-BR" sz="1500" dirty="0"/>
              <a:t> </a:t>
            </a:r>
            <a:r>
              <a:rPr lang="pt-BR" sz="1500" dirty="0" err="1"/>
              <a:t>miniconda</a:t>
            </a:r>
            <a:r>
              <a:rPr lang="pt-BR" sz="1500" dirty="0"/>
              <a:t>.</a:t>
            </a:r>
          </a:p>
          <a:p>
            <a:pPr marL="0" indent="0">
              <a:buNone/>
            </a:pPr>
            <a:r>
              <a:rPr lang="en-US" sz="1500" dirty="0"/>
              <a:t>1. Activate the environment you want to obtain the .</a:t>
            </a:r>
            <a:r>
              <a:rPr lang="en-US" sz="1500" dirty="0" err="1"/>
              <a:t>yml</a:t>
            </a:r>
            <a:r>
              <a:rPr lang="en-US" sz="1500" dirty="0"/>
              <a:t> file and export the file executing the command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B0320-17AC-0520-2EEF-9733F44A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6328"/>
          <a:stretch/>
        </p:blipFill>
        <p:spPr>
          <a:xfrm>
            <a:off x="675500" y="959137"/>
            <a:ext cx="8967263" cy="204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1B9E25-6AE9-3BEB-88E2-FA2B387EA0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89" b="26887"/>
          <a:stretch/>
        </p:blipFill>
        <p:spPr>
          <a:xfrm>
            <a:off x="675500" y="1163811"/>
            <a:ext cx="8967263" cy="311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2099B-38FA-C63B-38BD-9D5BAFB7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949" b="17863"/>
          <a:stretch/>
        </p:blipFill>
        <p:spPr>
          <a:xfrm>
            <a:off x="675500" y="1852343"/>
            <a:ext cx="8967263" cy="197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A2D109-AE8F-D6B7-6531-F5D42B6B2F16}"/>
              </a:ext>
            </a:extLst>
          </p:cNvPr>
          <p:cNvSpPr txBox="1"/>
          <p:nvPr/>
        </p:nvSpPr>
        <p:spPr>
          <a:xfrm>
            <a:off x="460571" y="1528172"/>
            <a:ext cx="744690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/>
              <a:t>2</a:t>
            </a:r>
            <a:r>
              <a:rPr lang="en-US" sz="1500" dirty="0"/>
              <a:t>. Run the ls command to confirm that your </a:t>
            </a:r>
            <a:r>
              <a:rPr lang="en-US" sz="1500" dirty="0" err="1"/>
              <a:t>test_environment.yml</a:t>
            </a:r>
            <a:r>
              <a:rPr lang="en-US" sz="1500" dirty="0"/>
              <a:t> file is there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0A30F6-CB77-8AA8-4609-74A23F78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01" y="2839397"/>
            <a:ext cx="7231980" cy="4071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02612C-3CE8-3470-00A8-674C4C604C38}"/>
              </a:ext>
            </a:extLst>
          </p:cNvPr>
          <p:cNvSpPr txBox="1"/>
          <p:nvPr/>
        </p:nvSpPr>
        <p:spPr>
          <a:xfrm>
            <a:off x="460571" y="2125956"/>
            <a:ext cx="95043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/>
              <a:t>3</a:t>
            </a:r>
            <a:r>
              <a:rPr lang="en-US" sz="1500" dirty="0"/>
              <a:t>. To remove the environment, first deactivate environment and make sure you are on the base environment and execute </a:t>
            </a:r>
            <a:r>
              <a:rPr lang="en-US" sz="1500" dirty="0" err="1">
                <a:solidFill>
                  <a:schemeClr val="accent1"/>
                </a:solidFill>
              </a:rPr>
              <a:t>conda</a:t>
            </a:r>
            <a:r>
              <a:rPr lang="en-US" sz="1500" dirty="0">
                <a:solidFill>
                  <a:schemeClr val="accent1"/>
                </a:solidFill>
              </a:rPr>
              <a:t> remove –n </a:t>
            </a:r>
            <a:r>
              <a:rPr lang="en-US" sz="1500" dirty="0" err="1">
                <a:solidFill>
                  <a:schemeClr val="accent1"/>
                </a:solidFill>
              </a:rPr>
              <a:t>environment_name</a:t>
            </a:r>
            <a:r>
              <a:rPr lang="en-US" sz="1500" dirty="0">
                <a:solidFill>
                  <a:schemeClr val="accent1"/>
                </a:solidFill>
              </a:rPr>
              <a:t> --all </a:t>
            </a:r>
            <a:r>
              <a:rPr lang="en-US" sz="1500" dirty="0"/>
              <a:t>as below. Press</a:t>
            </a:r>
            <a:r>
              <a:rPr lang="en-US" sz="1500" dirty="0">
                <a:solidFill>
                  <a:schemeClr val="accent1"/>
                </a:solidFill>
              </a:rPr>
              <a:t> y </a:t>
            </a:r>
            <a:r>
              <a:rPr lang="en-US" sz="1500" dirty="0"/>
              <a:t>to confirm.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ED17A-163D-AED9-6FA8-D7B18547075B}"/>
              </a:ext>
            </a:extLst>
          </p:cNvPr>
          <p:cNvSpPr txBox="1"/>
          <p:nvPr/>
        </p:nvSpPr>
        <p:spPr>
          <a:xfrm>
            <a:off x="8683521" y="3785632"/>
            <a:ext cx="218537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/>
              <a:t>4</a:t>
            </a:r>
            <a:r>
              <a:rPr lang="en-US" sz="1500" dirty="0"/>
              <a:t>. Run </a:t>
            </a:r>
            <a:r>
              <a:rPr lang="en-US" sz="1500" dirty="0" err="1">
                <a:solidFill>
                  <a:schemeClr val="accent1"/>
                </a:solidFill>
              </a:rPr>
              <a:t>conda</a:t>
            </a:r>
            <a:r>
              <a:rPr lang="en-US" sz="1500" dirty="0">
                <a:solidFill>
                  <a:schemeClr val="accent1"/>
                </a:solidFill>
              </a:rPr>
              <a:t> env list </a:t>
            </a:r>
            <a:r>
              <a:rPr lang="en-US" sz="1500" dirty="0"/>
              <a:t> to confirm the environment was removed </a:t>
            </a:r>
          </a:p>
        </p:txBody>
      </p:sp>
    </p:spTree>
    <p:extLst>
      <p:ext uri="{BB962C8B-B14F-4D97-AF65-F5344CB8AC3E}">
        <p14:creationId xmlns:p14="http://schemas.microsoft.com/office/powerpoint/2010/main" val="409796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5D47-A2D9-174B-BA81-0406BB1B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environment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a .</a:t>
            </a:r>
            <a:r>
              <a:rPr lang="pt-BR" dirty="0" err="1"/>
              <a:t>yml</a:t>
            </a:r>
            <a:r>
              <a:rPr lang="pt-BR" dirty="0"/>
              <a:t> file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9241C-7E02-6098-7DA5-ADB1E72D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278"/>
          <a:stretch/>
        </p:blipFill>
        <p:spPr>
          <a:xfrm>
            <a:off x="915533" y="2475614"/>
            <a:ext cx="8573696" cy="236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12D7C3-55D9-8885-143B-E9C5BF454261}"/>
              </a:ext>
            </a:extLst>
          </p:cNvPr>
          <p:cNvSpPr txBox="1"/>
          <p:nvPr/>
        </p:nvSpPr>
        <p:spPr>
          <a:xfrm>
            <a:off x="1943100" y="1713819"/>
            <a:ext cx="998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Make </a:t>
            </a:r>
            <a:r>
              <a:rPr lang="pt-BR" dirty="0" err="1"/>
              <a:t>sure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.</a:t>
            </a:r>
            <a:r>
              <a:rPr lang="pt-BR" dirty="0" err="1"/>
              <a:t>yml</a:t>
            </a:r>
            <a:r>
              <a:rPr lang="pt-BR" dirty="0"/>
              <a:t> file </a:t>
            </a:r>
            <a:r>
              <a:rPr lang="pt-BR" dirty="0" err="1"/>
              <a:t>is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active</a:t>
            </a:r>
            <a:r>
              <a:rPr lang="pt-BR" dirty="0"/>
              <a:t> folder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command</a:t>
            </a:r>
            <a:r>
              <a:rPr lang="pt-BR" dirty="0"/>
              <a:t> </a:t>
            </a:r>
            <a:r>
              <a:rPr lang="pt-BR" dirty="0" err="1"/>
              <a:t>below</a:t>
            </a:r>
            <a:r>
              <a:rPr lang="pt-BR" dirty="0"/>
              <a:t> (</a:t>
            </a:r>
            <a:r>
              <a:rPr lang="pt-BR" dirty="0" err="1"/>
              <a:t>remember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replace</a:t>
            </a:r>
            <a:r>
              <a:rPr lang="pt-BR" dirty="0"/>
              <a:t> </a:t>
            </a:r>
            <a:r>
              <a:rPr lang="pt-BR" dirty="0" err="1"/>
              <a:t>test_environment.yml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actual</a:t>
            </a:r>
            <a:r>
              <a:rPr lang="pt-BR" dirty="0"/>
              <a:t> file </a:t>
            </a:r>
            <a:r>
              <a:rPr lang="pt-BR" dirty="0" err="1"/>
              <a:t>name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9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D1E283-E10F-156F-8BC9-E263AB6DC229}"/>
              </a:ext>
            </a:extLst>
          </p:cNvPr>
          <p:cNvSpPr txBox="1">
            <a:spLocks/>
          </p:cNvSpPr>
          <p:nvPr/>
        </p:nvSpPr>
        <p:spPr>
          <a:xfrm>
            <a:off x="730828" y="2605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err="1"/>
              <a:t>Now</a:t>
            </a:r>
            <a:r>
              <a:rPr lang="pt-BR" b="1" dirty="0"/>
              <a:t> </a:t>
            </a:r>
            <a:r>
              <a:rPr lang="pt-BR" b="1" dirty="0" err="1"/>
              <a:t>we</a:t>
            </a:r>
            <a:r>
              <a:rPr lang="pt-BR" b="1" dirty="0"/>
              <a:t> are </a:t>
            </a:r>
            <a:r>
              <a:rPr lang="pt-BR" b="1" dirty="0" err="1"/>
              <a:t>going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create</a:t>
            </a:r>
            <a:r>
              <a:rPr lang="pt-BR" b="1" dirty="0"/>
              <a:t> a </a:t>
            </a:r>
            <a:r>
              <a:rPr lang="pt-BR" b="1" dirty="0" err="1"/>
              <a:t>comprehensive</a:t>
            </a:r>
            <a:r>
              <a:rPr lang="pt-BR" b="1" dirty="0"/>
              <a:t> </a:t>
            </a:r>
            <a:r>
              <a:rPr lang="pt-BR" b="1" dirty="0" err="1"/>
              <a:t>Bioimage</a:t>
            </a:r>
            <a:r>
              <a:rPr lang="pt-BR" b="1" dirty="0"/>
              <a:t> </a:t>
            </a:r>
            <a:r>
              <a:rPr lang="pt-BR" b="1" dirty="0" err="1"/>
              <a:t>Analyst</a:t>
            </a:r>
            <a:r>
              <a:rPr lang="pt-BR" b="1" dirty="0"/>
              <a:t> </a:t>
            </a:r>
            <a:r>
              <a:rPr lang="pt-BR" b="1" dirty="0" err="1"/>
              <a:t>environment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251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102A4A-6E77-4896-2229-AB8FC0051932}"/>
              </a:ext>
            </a:extLst>
          </p:cNvPr>
          <p:cNvSpPr txBox="1"/>
          <p:nvPr/>
        </p:nvSpPr>
        <p:spPr>
          <a:xfrm>
            <a:off x="355022" y="496987"/>
            <a:ext cx="1148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file </a:t>
            </a:r>
            <a:r>
              <a:rPr lang="pt-BR" dirty="0" err="1"/>
              <a:t>bioimage_analyst_env.yml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same</a:t>
            </a:r>
            <a:r>
              <a:rPr lang="pt-BR" dirty="0"/>
              <a:t> folder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installed</a:t>
            </a:r>
            <a:r>
              <a:rPr lang="pt-BR" dirty="0"/>
              <a:t> </a:t>
            </a:r>
            <a:r>
              <a:rPr lang="pt-BR" dirty="0" err="1"/>
              <a:t>miniconda</a:t>
            </a:r>
            <a:r>
              <a:rPr lang="pt-BR" dirty="0"/>
              <a:t>. (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it in a </a:t>
            </a:r>
            <a:r>
              <a:rPr lang="pt-BR" dirty="0" err="1"/>
              <a:t>diffent</a:t>
            </a:r>
            <a:r>
              <a:rPr lang="pt-BR" dirty="0"/>
              <a:t> folder,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point conda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folder path)</a:t>
            </a:r>
          </a:p>
          <a:p>
            <a:pPr marL="342900" indent="-342900">
              <a:buAutoNum type="arabicPeriod"/>
            </a:pPr>
            <a:r>
              <a:rPr lang="pt-BR" dirty="0"/>
              <a:t>Open </a:t>
            </a:r>
            <a:r>
              <a:rPr lang="pt-BR" dirty="0" err="1"/>
              <a:t>the</a:t>
            </a:r>
            <a:r>
              <a:rPr lang="pt-BR" dirty="0"/>
              <a:t> file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app </a:t>
            </a:r>
            <a:r>
              <a:rPr lang="pt-BR" dirty="0" err="1"/>
              <a:t>Notepad</a:t>
            </a:r>
            <a:r>
              <a:rPr lang="pt-BR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238D3-42C4-E808-C22A-EAC095734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9" y="1503536"/>
            <a:ext cx="1245377" cy="564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469D64-EEFE-1F86-FF4B-7F603C20D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19" y="2068107"/>
            <a:ext cx="6079998" cy="4534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B730DC-B547-3A52-6D2F-8CDE55D0956B}"/>
              </a:ext>
            </a:extLst>
          </p:cNvPr>
          <p:cNvSpPr txBox="1"/>
          <p:nvPr/>
        </p:nvSpPr>
        <p:spPr>
          <a:xfrm>
            <a:off x="6859318" y="2298761"/>
            <a:ext cx="4977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3. </a:t>
            </a:r>
            <a:r>
              <a:rPr lang="pt-BR" dirty="0" err="1"/>
              <a:t>Finally</a:t>
            </a:r>
            <a:r>
              <a:rPr lang="pt-BR" dirty="0"/>
              <a:t>,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environment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bioimage_analyst_env.yml</a:t>
            </a:r>
            <a:r>
              <a:rPr lang="pt-BR" dirty="0"/>
              <a:t> file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AFE95C-8B95-182E-AE51-3AF8D0131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453" y="3175746"/>
            <a:ext cx="6079998" cy="179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39CF90-0BBB-367E-E02D-FB7839FDE836}"/>
              </a:ext>
            </a:extLst>
          </p:cNvPr>
          <p:cNvSpPr txBox="1"/>
          <p:nvPr/>
        </p:nvSpPr>
        <p:spPr>
          <a:xfrm>
            <a:off x="6859317" y="3804425"/>
            <a:ext cx="6509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4. </a:t>
            </a:r>
            <a:r>
              <a:rPr lang="pt-BR" dirty="0" err="1"/>
              <a:t>Activate</a:t>
            </a:r>
            <a:r>
              <a:rPr lang="pt-BR" dirty="0"/>
              <a:t> </a:t>
            </a:r>
            <a:r>
              <a:rPr lang="pt-BR" dirty="0" err="1"/>
              <a:t>bioimage_analyst_env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0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956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Running Python locally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an environment from a .yml file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Bruni Cardoso FAPESP 14/10492-0</dc:creator>
  <cp:lastModifiedBy>Alexandre Cardoso</cp:lastModifiedBy>
  <cp:revision>10</cp:revision>
  <dcterms:created xsi:type="dcterms:W3CDTF">2022-09-25T13:36:12Z</dcterms:created>
  <dcterms:modified xsi:type="dcterms:W3CDTF">2025-03-24T17:40:33Z</dcterms:modified>
</cp:coreProperties>
</file>