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586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F0C5-FCBA-CD19-E8C7-34C8AA668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E11A7-1038-0028-BB58-B44928EF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C30AE-753F-C239-4839-2D07F8B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5F5A-2DD0-8C80-9481-0D2F04F0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1E3A-FAF6-1770-79F9-08E130F2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E1F4-104D-D69B-594B-E1F54623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99E29-7F6D-0EAC-C820-AF77A043A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E583-C927-9EBF-E936-6162D59B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1FC6-6C7C-4C0D-BF64-1221FB9C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A5BD-8BD6-CA96-2073-05DDAAFB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1E31-BEEF-863B-9E9F-6590E9AFA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50BE6-99CE-F64E-84A8-25429672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3141-9195-B846-FC8E-F9832871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915E2-1B9C-89B0-C24D-09F55D52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6C148-6A1A-7E22-07AC-AB4DC410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61EB-80F7-7FC2-93B8-6B7AD20B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5B24-1958-2FBC-F11E-A8C64CCC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5C22-8FEA-3192-5309-53A5C7E5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B7FE-6614-9A99-3B73-CD79A2D9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6618-F849-D8C5-E6B9-15225130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4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9271-D4EE-FA8B-B6D0-AEA090B1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DA4E1-4DA9-5A18-0609-3A962AAD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3684-967B-82FB-6EE2-7048EBCA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6113-5EB8-3970-5DF0-AC1DBB24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5EC5-AED3-9060-81EE-66B8747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1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63A7-E502-7980-D672-CDF0E614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F819-187B-CA5F-6F03-10A327157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1D306-3289-8CA2-34EE-312C46EA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13E03-AE67-7E95-A64C-FD2B4F37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34B6-818C-C2CA-9A62-BCC92FB8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67439-7A48-0A77-0226-2EE34885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506F-ECFF-2BCF-7A04-2D1F12B1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734DE-5794-6567-ED0F-65C37C2F9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3FF6A-7281-6535-445C-A7632E5F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602D9-19DE-ACF3-C72A-C7000FCD3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5C8C6-1A74-82FC-2AA1-8CB71F0D9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9982-2E74-0237-953B-B8C1EB62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033D4-D310-74BE-4577-07E5727F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92903-AA4A-4A42-4EFB-F8FD42E4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540E-6A6C-88A6-BC8F-F1897E1F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D2B15-3AAF-8DBE-12E5-D012827D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A361C-B97C-947E-7012-E816FCD4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ACD1-8D02-8984-8110-8F7938C9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8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D9248-7A2D-DBC9-6499-157DB181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29D28-585D-1F5D-EE75-6E180D37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97FD4-D8D8-DB89-8795-8737D383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02EA-1211-A180-C785-28E67E6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06EA-1BD5-8FEE-9ADD-12AB70D3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CA84D-0A9A-A3BE-AE94-7A41FA19D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66D6-DFBF-78E5-6417-599152E8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1881-1726-7E9A-0FB7-13B0ED48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2894-A3AF-E2F4-E6AC-F92663C5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AA59-C6AB-DE05-6539-B4688F13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12FA3-1EB9-F56F-1D28-DC8D1D7EF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478FB-42C0-74F8-39CC-65A98BCED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FAF69-A8A3-1479-C9C5-B953E39E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13C86-8116-9D13-7D46-4F6D8F48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CCAC4-6F2A-9099-BC7C-1E6CFCB6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C716A-87B2-DD10-41C0-C34B4559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9A97B-2C10-3584-8D55-CC7B0EF5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1287-D97A-52F0-D521-77BE39F65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0BCDF-F1D6-46F1-A85A-671FABBC66D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AE75-3A75-6531-5977-0C1BDD33A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623A5-44AC-C917-BB62-8534340B8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96FF0A-1C3C-5E37-0BF8-C82B6DEF2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94" y="322607"/>
            <a:ext cx="10042689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Final </a:t>
            </a:r>
            <a:r>
              <a:rPr lang="pt-BR" b="1" dirty="0" err="1"/>
              <a:t>Exercise</a:t>
            </a:r>
            <a:r>
              <a:rPr lang="pt-BR" b="1" dirty="0"/>
              <a:t> – Nuclear Protein </a:t>
            </a:r>
            <a:r>
              <a:rPr lang="pt-BR" b="1" dirty="0" err="1"/>
              <a:t>translocation</a:t>
            </a:r>
            <a:br>
              <a:rPr lang="pt-BR" dirty="0"/>
            </a:br>
            <a:r>
              <a:rPr lang="pt-BR" sz="3900" dirty="0" err="1"/>
              <a:t>Establish</a:t>
            </a:r>
            <a:r>
              <a:rPr lang="pt-BR" sz="3900" dirty="0"/>
              <a:t> a workflow </a:t>
            </a:r>
            <a:r>
              <a:rPr lang="pt-BR" sz="3900" dirty="0" err="1"/>
              <a:t>to</a:t>
            </a:r>
            <a:r>
              <a:rPr lang="pt-BR" sz="3900" dirty="0"/>
              <a:t> determine </a:t>
            </a:r>
            <a:r>
              <a:rPr lang="pt-BR" sz="3900" dirty="0" err="1"/>
              <a:t>the</a:t>
            </a:r>
            <a:r>
              <a:rPr lang="pt-BR" sz="3900" dirty="0"/>
              <a:t> nuclear-</a:t>
            </a:r>
            <a:r>
              <a:rPr lang="pt-BR" sz="3900" dirty="0" err="1"/>
              <a:t>to</a:t>
            </a:r>
            <a:r>
              <a:rPr lang="pt-BR" sz="3900" dirty="0"/>
              <a:t>-</a:t>
            </a:r>
            <a:r>
              <a:rPr lang="pt-BR" sz="3900" dirty="0" err="1"/>
              <a:t>cytoplasm</a:t>
            </a:r>
            <a:r>
              <a:rPr lang="pt-BR" sz="3900" dirty="0"/>
              <a:t> </a:t>
            </a:r>
            <a:r>
              <a:rPr lang="pt-BR" sz="3900" dirty="0" err="1"/>
              <a:t>ratio</a:t>
            </a:r>
            <a:r>
              <a:rPr lang="pt-BR" sz="3900" dirty="0"/>
              <a:t> </a:t>
            </a:r>
            <a:r>
              <a:rPr lang="pt-BR" sz="3900" dirty="0" err="1"/>
              <a:t>of</a:t>
            </a:r>
            <a:r>
              <a:rPr lang="pt-BR" sz="3900" dirty="0"/>
              <a:t> </a:t>
            </a:r>
            <a:r>
              <a:rPr lang="pt-BR" sz="3900" dirty="0" err="1"/>
              <a:t>fluorescence</a:t>
            </a:r>
            <a:r>
              <a:rPr lang="pt-BR" sz="3900" dirty="0"/>
              <a:t> </a:t>
            </a:r>
            <a:r>
              <a:rPr lang="pt-BR" sz="3900" dirty="0" err="1"/>
              <a:t>intensity</a:t>
            </a:r>
            <a:endParaRPr lang="en-US" sz="3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F246B-A248-A868-EC06-93246DC0A608}"/>
              </a:ext>
            </a:extLst>
          </p:cNvPr>
          <p:cNvSpPr txBox="1"/>
          <p:nvPr/>
        </p:nvSpPr>
        <p:spPr>
          <a:xfrm>
            <a:off x="2081828" y="2967335"/>
            <a:ext cx="8644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Use </a:t>
            </a:r>
            <a:r>
              <a:rPr lang="pt-BR" dirty="0" err="1"/>
              <a:t>any</a:t>
            </a:r>
            <a:r>
              <a:rPr lang="pt-BR" dirty="0"/>
              <a:t> tool/</a:t>
            </a:r>
            <a:r>
              <a:rPr lang="pt-BR" dirty="0" err="1"/>
              <a:t>means</a:t>
            </a:r>
            <a:r>
              <a:rPr lang="pt-BR" dirty="0"/>
              <a:t>, as </a:t>
            </a:r>
            <a:r>
              <a:rPr lang="pt-BR" dirty="0" err="1"/>
              <a:t>long</a:t>
            </a:r>
            <a:r>
              <a:rPr lang="pt-BR" dirty="0"/>
              <a:t> as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Python </a:t>
            </a:r>
            <a:r>
              <a:rPr lang="pt-BR" dirty="0" err="1"/>
              <a:t>code</a:t>
            </a:r>
            <a:r>
              <a:rPr lang="pt-BR" dirty="0"/>
              <a:t>,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achieve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goal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The final output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label</a:t>
            </a:r>
            <a:r>
              <a:rPr lang="pt-BR" dirty="0"/>
              <a:t> </a:t>
            </a:r>
            <a:r>
              <a:rPr lang="pt-BR" dirty="0" err="1"/>
              <a:t>images</a:t>
            </a:r>
            <a:r>
              <a:rPr lang="pt-BR" dirty="0"/>
              <a:t>, </a:t>
            </a:r>
            <a:r>
              <a:rPr lang="pt-BR" dirty="0" err="1"/>
              <a:t>spreadsheets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plots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quantification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elmo from sesame street says &quot; it 's my time to shine guys &quot;">
            <a:extLst>
              <a:ext uri="{FF2B5EF4-FFF2-40B4-BE49-F238E27FC236}">
                <a16:creationId xmlns:a16="http://schemas.microsoft.com/office/drawing/2014/main" id="{66742EAC-DA0A-131C-44C7-5003C915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96" y="4000901"/>
            <a:ext cx="3298694" cy="22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3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50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Final Exercise – Nuclear Protein translocation Establish a workflow to determine the nuclear-to-cytoplasm ratio of fluorescence intensity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Gpt4-  macro ImageJ sam tracking</dc:title>
  <dc:creator>Alexandre Cardoso</dc:creator>
  <cp:lastModifiedBy>Alexandre Cardoso</cp:lastModifiedBy>
  <cp:revision>6</cp:revision>
  <dcterms:created xsi:type="dcterms:W3CDTF">2023-04-17T19:25:22Z</dcterms:created>
  <dcterms:modified xsi:type="dcterms:W3CDTF">2025-03-24T17:41:17Z</dcterms:modified>
</cp:coreProperties>
</file>