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EDF2-35D6-A1D8-B82D-F1623B57C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7D7E7-CAD4-BFE3-ACC6-D2BEEA86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6D945-70EC-528B-E92A-63B624BD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D67-8C25-4F96-9D19-DF65F59DC56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E379-AA19-70D1-FDCD-70F7A841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0A22-B063-F132-A903-465D0207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6530-A477-471F-BC5C-5BEF8EF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7A17-39B9-85D8-9274-A52F05C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C3A75-76F4-8FFD-EE0E-26C68777A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6F9E-B970-606A-505C-5D58C795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D67-8C25-4F96-9D19-DF65F59DC56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BA52-4BBE-D764-E24D-6C74B335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FC772-925F-C979-17C6-CEFFDB69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6530-A477-471F-BC5C-5BEF8EF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C6AAD-B06D-A1CB-15A8-B78D515F6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60829-7FAA-415A-7080-D7E9A80A7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4825-4DD1-EF55-4814-1ECB432F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D67-8C25-4F96-9D19-DF65F59DC56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1C5D-01FF-2165-DE98-B638CC84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1DF76-B737-2D1C-57E3-05DBC545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6530-A477-471F-BC5C-5BEF8EF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1D27-6D31-0C08-41FA-EE5B3575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3EAD-C750-D188-6A2C-56DBDAA7E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55CE-CB78-FAB0-CBF3-DE11474F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D67-8C25-4F96-9D19-DF65F59DC56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8F392-7940-15AC-46D3-5F7CC3CB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CBFF-E0C6-5032-6696-BDF22B85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6530-A477-471F-BC5C-5BEF8EF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1A3B-C26C-E182-5F44-E2DF0691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883A-1A3A-9115-9092-51ABD955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20EA-D60B-59C2-02DB-341E76EC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D67-8C25-4F96-9D19-DF65F59DC56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857E3-02DE-6A05-9EDD-E6C3DA73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9192-DF48-5C9D-B4E2-7FBA8A64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6530-A477-471F-BC5C-5BEF8EF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A0BE-43B5-AE85-839F-50C0993F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717F-6269-CE16-8BD2-BDCAFDDF5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A5C0D-A623-E5B2-B42A-5F5C6D33A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5E6C5-D427-8A86-74A0-25C765AD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D67-8C25-4F96-9D19-DF65F59DC56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83F64-6344-DF8D-6530-751C0B7F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2C36C-905D-F30E-3ECB-7AC9C196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6530-A477-471F-BC5C-5BEF8EF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36F2-DBF0-F31B-E023-3A316F3D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233DC-0653-EBBD-2CA8-208F6BCF0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C183F-7011-37E8-E603-F09B3AB28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135D2-21E3-37F5-25F6-258502036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CBC4B-6F12-C7D8-221A-1F39F22D8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AB8B3-7351-D30C-30FF-7D8FB6C8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D67-8C25-4F96-9D19-DF65F59DC56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D62EA-3754-1972-4ECD-D58E77D4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DA866-D29C-A261-FA49-49B0FDF7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6530-A477-471F-BC5C-5BEF8EF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E0C7-DCF4-7D83-A8BB-26BA430A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4012F-06E5-8DC8-EECA-46BB39B9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D67-8C25-4F96-9D19-DF65F59DC56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84D1E-D10C-3970-B3F4-647574F6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B371C-2624-D204-6265-8820A79C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6530-A477-471F-BC5C-5BEF8EF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100DF-174D-E205-3873-073A47BD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D67-8C25-4F96-9D19-DF65F59DC56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D36B-5527-7183-33C6-45A762F2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C79EA-4B2C-4CF8-60EA-8FF2A90E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6530-A477-471F-BC5C-5BEF8EF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6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C954-0D98-AAE1-5F07-009D7660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BD90-5D18-433B-F80A-02DA48F9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37D2B-5F1C-E40B-FEF1-AA5F8A7CA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5663-D3F8-47AB-2FC2-7D823E59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D67-8C25-4F96-9D19-DF65F59DC56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E0EBC-968F-B899-EEBC-3A68BF1B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518B8-5A12-61E6-5BA3-0EB04054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6530-A477-471F-BC5C-5BEF8EF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2ED-41EC-922F-42FB-B9EBDE29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330E9-6461-6AC7-4389-B79039248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FB2DC-03C5-FA3F-CDED-A9526AE2F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1B24D-9770-6BB4-83D8-F86ACAEC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D67-8C25-4F96-9D19-DF65F59DC56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97915-630D-F7F4-44E2-AA258287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2E0D8-C65E-647C-D08B-C46F7B5F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6530-A477-471F-BC5C-5BEF8EF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E06FD-854C-1876-A957-D184020B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85A1D-1790-174A-9831-902DA2585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A185B-72B2-EF90-DB30-6951066AD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B1D67-8C25-4F96-9D19-DF65F59DC56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11500-A03D-2DBE-EFD7-DF0F7A79E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5238-658A-61D0-D530-3E153E062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A6530-A477-471F-BC5C-5BEF8EFF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4C4E4E-54C0-EBB6-F59B-2B5A3A4D8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485" y="1361849"/>
            <a:ext cx="986245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Your journey in computational bioimage analysis just got started</a:t>
            </a:r>
          </a:p>
        </p:txBody>
      </p:sp>
    </p:spTree>
    <p:extLst>
      <p:ext uri="{BB962C8B-B14F-4D97-AF65-F5344CB8AC3E}">
        <p14:creationId xmlns:p14="http://schemas.microsoft.com/office/powerpoint/2010/main" val="17870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632F-4B77-2274-774A-9AA19F7D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8817-3C95-2A3B-93FC-98B1B9BA5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BBE59-10C0-CE7F-3DCB-3C453EE4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551"/>
            <a:ext cx="12192000" cy="555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3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665C5-29C4-F296-2932-63F01092377B}"/>
              </a:ext>
            </a:extLst>
          </p:cNvPr>
          <p:cNvSpPr txBox="1"/>
          <p:nvPr/>
        </p:nvSpPr>
        <p:spPr>
          <a:xfrm>
            <a:off x="397276" y="6049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https://github.com/haesleinhuepf</a:t>
            </a:r>
          </a:p>
        </p:txBody>
      </p:sp>
      <p:pic>
        <p:nvPicPr>
          <p:cNvPr id="5" name="Picture 2" descr="Robert Haase (@haesleinhuepf) / Twitter">
            <a:extLst>
              <a:ext uri="{FF2B5EF4-FFF2-40B4-BE49-F238E27FC236}">
                <a16:creationId xmlns:a16="http://schemas.microsoft.com/office/drawing/2014/main" id="{54B45E04-80D6-331B-CC04-90B259697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56" y="3978558"/>
            <a:ext cx="1722437" cy="17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82684-879B-1718-145A-B8BF5B68CD3B}"/>
              </a:ext>
            </a:extLst>
          </p:cNvPr>
          <p:cNvSpPr txBox="1"/>
          <p:nvPr/>
        </p:nvSpPr>
        <p:spPr>
          <a:xfrm>
            <a:off x="1354521" y="5816628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Robert </a:t>
            </a:r>
            <a:r>
              <a:rPr lang="en-US" b="1" dirty="0" err="1"/>
              <a:t>Haase</a:t>
            </a:r>
            <a:r>
              <a:rPr lang="en-US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F6AF7-B53A-F4E0-319D-E12DAAED2908}"/>
              </a:ext>
            </a:extLst>
          </p:cNvPr>
          <p:cNvSpPr txBox="1"/>
          <p:nvPr/>
        </p:nvSpPr>
        <p:spPr>
          <a:xfrm>
            <a:off x="845574" y="1526146"/>
            <a:ext cx="7197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https://bioimagebook.github.io/index.html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0FDBB-E762-DAD8-10A5-6E6FA5374EB9}"/>
              </a:ext>
            </a:extLst>
          </p:cNvPr>
          <p:cNvSpPr txBox="1"/>
          <p:nvPr/>
        </p:nvSpPr>
        <p:spPr>
          <a:xfrm>
            <a:off x="845574" y="2720717"/>
            <a:ext cx="90613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https://haesleinhuepf.github.io/BioImageAnalysisNotebooks/intro.html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1E925-49A1-9F6B-3FCB-80C1E929B73C}"/>
              </a:ext>
            </a:extLst>
          </p:cNvPr>
          <p:cNvSpPr txBox="1"/>
          <p:nvPr/>
        </p:nvSpPr>
        <p:spPr>
          <a:xfrm>
            <a:off x="983226" y="21089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832"/>
                </a:solidFill>
                <a:effectLst/>
                <a:latin typeface="-apple-system"/>
              </a:rPr>
              <a:t>Pete Bankhead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306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C48BAC-75CC-0D2C-C36A-8A2D77743DBD}"/>
              </a:ext>
            </a:extLst>
          </p:cNvPr>
          <p:cNvSpPr txBox="1"/>
          <p:nvPr/>
        </p:nvSpPr>
        <p:spPr>
          <a:xfrm>
            <a:off x="526013" y="5544056"/>
            <a:ext cx="32820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3D4144"/>
                </a:solidFill>
                <a:effectLst/>
              </a:rPr>
              <a:t>Guillaume </a:t>
            </a:r>
            <a:r>
              <a:rPr lang="en-US" i="0" dirty="0" err="1">
                <a:solidFill>
                  <a:srgbClr val="3D4144"/>
                </a:solidFill>
                <a:effectLst/>
              </a:rPr>
              <a:t>Witz</a:t>
            </a:r>
            <a:endParaRPr lang="en-US" i="0" dirty="0">
              <a:solidFill>
                <a:srgbClr val="3D4144"/>
              </a:solidFill>
              <a:effectLst/>
            </a:endParaRPr>
          </a:p>
          <a:p>
            <a:pPr algn="l"/>
            <a:r>
              <a:rPr lang="en-US" i="0" dirty="0">
                <a:solidFill>
                  <a:srgbClr val="3D4144"/>
                </a:solidFill>
                <a:effectLst/>
              </a:rPr>
              <a:t>https://github.com/guiwitz?tab=repositories</a:t>
            </a:r>
          </a:p>
        </p:txBody>
      </p:sp>
      <p:pic>
        <p:nvPicPr>
          <p:cNvPr id="1028" name="Picture 4" descr="guillaume witz from github.com">
            <a:extLst>
              <a:ext uri="{FF2B5EF4-FFF2-40B4-BE49-F238E27FC236}">
                <a16:creationId xmlns:a16="http://schemas.microsoft.com/office/drawing/2014/main" id="{912B6CC7-86F0-CDD2-338C-5B6C4F0B5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34" y="3796513"/>
            <a:ext cx="1586867" cy="158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912E1E-32B2-77F3-8E09-4F22FC158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74" y="1190102"/>
            <a:ext cx="1422906" cy="142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91C445-0997-AE02-BFD6-C0091BFCA08E}"/>
              </a:ext>
            </a:extLst>
          </p:cNvPr>
          <p:cNvSpPr txBox="1"/>
          <p:nvPr/>
        </p:nvSpPr>
        <p:spPr>
          <a:xfrm>
            <a:off x="470203" y="2632460"/>
            <a:ext cx="29910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Anne Carpenter</a:t>
            </a:r>
          </a:p>
          <a:p>
            <a:r>
              <a:rPr lang="en-US" dirty="0"/>
              <a:t>https://www.broadinstitute.org/bios/anne-e-carpenter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88611E2-44F0-69AE-BE48-EFF095AB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06" y="1300890"/>
            <a:ext cx="1720332" cy="131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D9B674-98B3-60EA-8207-39475AB79324}"/>
              </a:ext>
            </a:extLst>
          </p:cNvPr>
          <p:cNvSpPr txBox="1"/>
          <p:nvPr/>
        </p:nvSpPr>
        <p:spPr>
          <a:xfrm>
            <a:off x="4992719" y="2689615"/>
            <a:ext cx="32820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Beth </a:t>
            </a:r>
            <a:r>
              <a:rPr lang="en-US" dirty="0" err="1"/>
              <a:t>Cimini</a:t>
            </a:r>
            <a:endParaRPr lang="en-US" dirty="0"/>
          </a:p>
          <a:p>
            <a:r>
              <a:rPr lang="en-US" dirty="0"/>
              <a:t>https://www.broadinstitute.org/bios/beth-cimini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2C99A33-F399-5E60-F1FD-1C2CE561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76" y="3957188"/>
            <a:ext cx="1586868" cy="158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BEDB13-41A4-FC20-6E7B-A762155417C1}"/>
              </a:ext>
            </a:extLst>
          </p:cNvPr>
          <p:cNvSpPr txBox="1"/>
          <p:nvPr/>
        </p:nvSpPr>
        <p:spPr>
          <a:xfrm>
            <a:off x="5139006" y="6121354"/>
            <a:ext cx="2311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https://www.youtube.com/@DigitalSreeni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7AB3AF-A213-B3EC-A714-F1F2391F7B97}"/>
              </a:ext>
            </a:extLst>
          </p:cNvPr>
          <p:cNvSpPr txBox="1"/>
          <p:nvPr/>
        </p:nvSpPr>
        <p:spPr>
          <a:xfrm>
            <a:off x="5115895" y="5636389"/>
            <a:ext cx="3349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Sreenivas B.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40C0DF-F294-2E89-D778-D12FC25D7D48}"/>
              </a:ext>
            </a:extLst>
          </p:cNvPr>
          <p:cNvSpPr txBox="1"/>
          <p:nvPr/>
        </p:nvSpPr>
        <p:spPr>
          <a:xfrm>
            <a:off x="2598889" y="189033"/>
            <a:ext cx="6994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Amazing people to follow and learn from</a:t>
            </a:r>
          </a:p>
        </p:txBody>
      </p:sp>
      <p:pic>
        <p:nvPicPr>
          <p:cNvPr id="3" name="Picture 4" descr="Loïc Royer, Dr., Rer. Nat. – CZ Biohub San Francisco">
            <a:extLst>
              <a:ext uri="{FF2B5EF4-FFF2-40B4-BE49-F238E27FC236}">
                <a16:creationId xmlns:a16="http://schemas.microsoft.com/office/drawing/2014/main" id="{53C21747-BF9E-C995-FC0B-D1D82DA8E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422" y="1300890"/>
            <a:ext cx="1531055" cy="153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FBAF3-D3DC-6568-038E-CB34313EDCE3}"/>
              </a:ext>
            </a:extLst>
          </p:cNvPr>
          <p:cNvSpPr txBox="1"/>
          <p:nvPr/>
        </p:nvSpPr>
        <p:spPr>
          <a:xfrm>
            <a:off x="9025343" y="2909459"/>
            <a:ext cx="26964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Loïc</a:t>
            </a:r>
            <a:r>
              <a:rPr lang="en-US" dirty="0"/>
              <a:t> A Royer</a:t>
            </a:r>
          </a:p>
          <a:p>
            <a:r>
              <a:rPr lang="en-US" dirty="0"/>
              <a:t>https://www.czbiohub.org/sf/person/loic-royer/</a:t>
            </a:r>
          </a:p>
        </p:txBody>
      </p:sp>
    </p:spTree>
    <p:extLst>
      <p:ext uri="{BB962C8B-B14F-4D97-AF65-F5344CB8AC3E}">
        <p14:creationId xmlns:p14="http://schemas.microsoft.com/office/powerpoint/2010/main" val="69135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4E7A-7A17-0E8F-5950-D751F201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9CE1-DE6B-128F-8A19-29CB8D18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31B45-219C-7CAF-831D-2FCBE52B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81" y="410156"/>
            <a:ext cx="10679319" cy="60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8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D5D53D-1338-9D3B-D688-5854D0B21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397"/>
            <a:ext cx="12192000" cy="59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3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58B3-E965-CD2B-3AD5-E4375D66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8428-3DD2-A176-2C56-98B886BE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brunicar@iq.usp.br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357BA-DCD7-C58C-D62E-D42013D7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14" y="2814380"/>
            <a:ext cx="4516879" cy="349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4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127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Your journey in computational bioimage analysis just got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Cardoso</dc:creator>
  <cp:lastModifiedBy>Alexandre Cardoso</cp:lastModifiedBy>
  <cp:revision>3</cp:revision>
  <dcterms:created xsi:type="dcterms:W3CDTF">2025-02-17T16:07:19Z</dcterms:created>
  <dcterms:modified xsi:type="dcterms:W3CDTF">2025-02-26T20:10:33Z</dcterms:modified>
</cp:coreProperties>
</file>