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65" r:id="rId11"/>
    <p:sldId id="279" r:id="rId12"/>
    <p:sldId id="267" r:id="rId13"/>
    <p:sldId id="278" r:id="rId14"/>
    <p:sldId id="268" r:id="rId15"/>
    <p:sldId id="277" r:id="rId16"/>
    <p:sldId id="269" r:id="rId17"/>
    <p:sldId id="276" r:id="rId18"/>
    <p:sldId id="270" r:id="rId19"/>
    <p:sldId id="275" r:id="rId20"/>
    <p:sldId id="271" r:id="rId21"/>
    <p:sldId id="274" r:id="rId22"/>
    <p:sldId id="272" r:id="rId23"/>
    <p:sldId id="273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191D16-A6B7-4181-BF88-224D98047660}" type="datetimeFigureOut">
              <a:rPr lang="pt-BR" smtClean="0"/>
              <a:pPr/>
              <a:t>05/07/2015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DF3C855-D61C-49DE-8647-B290454CD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1D16-A6B7-4181-BF88-224D98047660}" type="datetimeFigureOut">
              <a:rPr lang="pt-BR" smtClean="0"/>
              <a:pPr/>
              <a:t>05/07/2015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C855-D61C-49DE-8647-B290454CD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1D16-A6B7-4181-BF88-224D98047660}" type="datetimeFigureOut">
              <a:rPr lang="pt-BR" smtClean="0"/>
              <a:pPr/>
              <a:t>05/07/2015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C855-D61C-49DE-8647-B290454CD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191D16-A6B7-4181-BF88-224D98047660}" type="datetimeFigureOut">
              <a:rPr lang="pt-BR" smtClean="0"/>
              <a:pPr/>
              <a:t>05/07/2015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C855-D61C-49DE-8647-B290454CD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ângulo retângu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ângulo isósceles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191D16-A6B7-4181-BF88-224D98047660}" type="datetimeFigureOut">
              <a:rPr lang="pt-BR" smtClean="0"/>
              <a:pPr/>
              <a:t>05/07/2015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DF3C855-D61C-49DE-8647-B290454CD7FC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191D16-A6B7-4181-BF88-224D98047660}" type="datetimeFigureOut">
              <a:rPr lang="pt-BR" smtClean="0"/>
              <a:pPr/>
              <a:t>05/07/2015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DF3C855-D61C-49DE-8647-B290454CD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191D16-A6B7-4181-BF88-224D98047660}" type="datetimeFigureOut">
              <a:rPr lang="pt-BR" smtClean="0"/>
              <a:pPr/>
              <a:t>05/07/2015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DF3C855-D61C-49DE-8647-B290454CD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1D16-A6B7-4181-BF88-224D98047660}" type="datetimeFigureOut">
              <a:rPr lang="pt-BR" smtClean="0"/>
              <a:pPr/>
              <a:t>05/07/2015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3C855-D61C-49DE-8647-B290454CD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191D16-A6B7-4181-BF88-224D98047660}" type="datetimeFigureOut">
              <a:rPr lang="pt-BR" smtClean="0"/>
              <a:pPr/>
              <a:t>05/07/2015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DF3C855-D61C-49DE-8647-B290454CD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191D16-A6B7-4181-BF88-224D98047660}" type="datetimeFigureOut">
              <a:rPr lang="pt-BR" smtClean="0"/>
              <a:pPr/>
              <a:t>05/07/2015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DF3C855-D61C-49DE-8647-B290454CD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191D16-A6B7-4181-BF88-224D98047660}" type="datetimeFigureOut">
              <a:rPr lang="pt-BR" smtClean="0"/>
              <a:pPr/>
              <a:t>05/07/2015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DF3C855-D61C-49DE-8647-B290454CD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191D16-A6B7-4181-BF88-224D98047660}" type="datetimeFigureOut">
              <a:rPr lang="pt-BR" smtClean="0"/>
              <a:pPr/>
              <a:t>05/07/2015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DF3C855-D61C-49DE-8647-B290454CD7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Trabalho Final de IPI – 1/2015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592" y="4077072"/>
            <a:ext cx="7416824" cy="1752600"/>
          </a:xfrm>
        </p:spPr>
        <p:txBody>
          <a:bodyPr>
            <a:normAutofit lnSpcReduction="10000"/>
          </a:bodyPr>
          <a:lstStyle/>
          <a:p>
            <a:r>
              <a:rPr lang="pt-BR" dirty="0" err="1" smtClean="0"/>
              <a:t>Toonify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Professor Orientador: Bruno </a:t>
            </a:r>
            <a:r>
              <a:rPr lang="pt-BR" dirty="0" err="1" smtClean="0"/>
              <a:t>Macchiavello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Original - 3</a:t>
            </a:r>
            <a:endParaRPr lang="pt-BR" dirty="0"/>
          </a:p>
        </p:txBody>
      </p:sp>
      <p:pic>
        <p:nvPicPr>
          <p:cNvPr id="5122" name="Picture 2" descr="C:\Users\MCC\Documents\GitHub\Trabalho-IPI\Imagens\lea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Cartoonizada</a:t>
            </a:r>
            <a:r>
              <a:rPr lang="pt-BR" dirty="0" smtClean="0"/>
              <a:t> - 3</a:t>
            </a:r>
            <a:endParaRPr lang="pt-BR" dirty="0"/>
          </a:p>
        </p:txBody>
      </p:sp>
      <p:pic>
        <p:nvPicPr>
          <p:cNvPr id="6146" name="Picture 2" descr="C:\Users\MCC\Documents\GitHub\Trabalho-IPI\Imagens\leao_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Original - 4</a:t>
            </a:r>
            <a:endParaRPr lang="pt-BR" dirty="0"/>
          </a:p>
        </p:txBody>
      </p:sp>
      <p:pic>
        <p:nvPicPr>
          <p:cNvPr id="7170" name="Picture 2" descr="C:\Users\MCC\Documents\GitHub\Trabalho-IPI\Imagens\soldad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88840"/>
            <a:ext cx="5781663" cy="3960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Cartoonizada</a:t>
            </a:r>
            <a:r>
              <a:rPr lang="pt-BR" dirty="0" smtClean="0"/>
              <a:t> - 4</a:t>
            </a:r>
            <a:endParaRPr lang="pt-BR" dirty="0"/>
          </a:p>
        </p:txBody>
      </p:sp>
      <p:pic>
        <p:nvPicPr>
          <p:cNvPr id="8194" name="Picture 2" descr="C:\Users\MCC\Documents\GitHub\Trabalho-IPI\Imagens\soldado_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988840"/>
            <a:ext cx="5715000" cy="3914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Original - 5</a:t>
            </a:r>
            <a:endParaRPr lang="pt-BR" dirty="0"/>
          </a:p>
        </p:txBody>
      </p:sp>
      <p:pic>
        <p:nvPicPr>
          <p:cNvPr id="9218" name="Picture 2" descr="C:\Users\MCC\Documents\GitHub\Trabalho-IPI\Imagens\cama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7308304" cy="48722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Cartoonizada</a:t>
            </a:r>
            <a:r>
              <a:rPr lang="pt-BR" dirty="0" smtClean="0"/>
              <a:t> - 5</a:t>
            </a:r>
            <a:endParaRPr lang="pt-BR" dirty="0"/>
          </a:p>
        </p:txBody>
      </p:sp>
      <p:pic>
        <p:nvPicPr>
          <p:cNvPr id="10242" name="Picture 2" descr="C:\Users\MCC\Documents\GitHub\Trabalho-IPI\Imagens\camaro_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7344816" cy="4896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Original - 6</a:t>
            </a:r>
            <a:endParaRPr lang="pt-BR" dirty="0"/>
          </a:p>
        </p:txBody>
      </p:sp>
      <p:pic>
        <p:nvPicPr>
          <p:cNvPr id="11266" name="Picture 2" descr="C:\Users\MCC\Documents\GitHub\Trabalho-IPI\Imagens\caval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6588224" cy="4941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Cartoonizada</a:t>
            </a:r>
            <a:r>
              <a:rPr lang="pt-BR" dirty="0" smtClean="0"/>
              <a:t> - 6</a:t>
            </a:r>
            <a:endParaRPr lang="pt-BR" dirty="0"/>
          </a:p>
        </p:txBody>
      </p:sp>
      <p:pic>
        <p:nvPicPr>
          <p:cNvPr id="12290" name="Picture 2" descr="C:\Users\MCC\Documents\GitHub\Trabalho-IPI\Imagens\cavalo_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6552728" cy="49145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Original - 7</a:t>
            </a:r>
            <a:endParaRPr lang="pt-BR" dirty="0"/>
          </a:p>
        </p:txBody>
      </p:sp>
      <p:pic>
        <p:nvPicPr>
          <p:cNvPr id="13314" name="Picture 2" descr="C:\Users\MCC\Documents\GitHub\Trabalho-IPI\Imagens\tra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Cartoonizada</a:t>
            </a:r>
            <a:r>
              <a:rPr lang="pt-BR" dirty="0" smtClean="0"/>
              <a:t> - 7</a:t>
            </a:r>
            <a:endParaRPr lang="pt-BR" dirty="0"/>
          </a:p>
        </p:txBody>
      </p:sp>
      <p:pic>
        <p:nvPicPr>
          <p:cNvPr id="14338" name="Picture 2" descr="C:\Users\MCC\Documents\GitHub\Trabalho-IPI\Imagens\trap_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r>
              <a:rPr lang="pt-BR" dirty="0" smtClean="0"/>
              <a:t>Bruno Jorge – 140017658</a:t>
            </a:r>
          </a:p>
          <a:p>
            <a:r>
              <a:rPr lang="pt-BR" dirty="0" smtClean="0"/>
              <a:t>Fábio Marques – 140039082</a:t>
            </a:r>
          </a:p>
          <a:p>
            <a:r>
              <a:rPr lang="pt-BR" dirty="0" smtClean="0"/>
              <a:t>Fernando Nunes - 140039678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Original - 8</a:t>
            </a:r>
            <a:endParaRPr lang="pt-BR" dirty="0"/>
          </a:p>
        </p:txBody>
      </p:sp>
      <p:pic>
        <p:nvPicPr>
          <p:cNvPr id="15362" name="Picture 2" descr="C:\Users\MCC\Documents\GitHub\Trabalho-IPI\Imagens\cachoe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Cartoonizada</a:t>
            </a:r>
            <a:r>
              <a:rPr lang="pt-BR" dirty="0" smtClean="0"/>
              <a:t> - 8</a:t>
            </a:r>
            <a:endParaRPr lang="pt-BR" dirty="0"/>
          </a:p>
        </p:txBody>
      </p:sp>
      <p:pic>
        <p:nvPicPr>
          <p:cNvPr id="16386" name="Picture 2" descr="C:\Users\MCC\Documents\GitHub\Trabalho-IPI\Imagens\cachoera_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Original - 9</a:t>
            </a:r>
            <a:endParaRPr lang="pt-BR" dirty="0"/>
          </a:p>
        </p:txBody>
      </p:sp>
      <p:pic>
        <p:nvPicPr>
          <p:cNvPr id="4" name="Picture 2" descr="C:\Users\MCC\Documents\GitHub\Trabalho-IPI\Imagens\jails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Cartoonizada</a:t>
            </a:r>
            <a:r>
              <a:rPr lang="pt-BR" dirty="0" smtClean="0"/>
              <a:t> - 9</a:t>
            </a:r>
            <a:endParaRPr lang="pt-BR" dirty="0"/>
          </a:p>
        </p:txBody>
      </p:sp>
      <p:pic>
        <p:nvPicPr>
          <p:cNvPr id="17411" name="Picture 3" descr="C:\Users\MCC\Documents\GitHub\Trabalho-IPI\Imagens\jailson_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399032"/>
          </a:xfrm>
        </p:spPr>
        <p:txBody>
          <a:bodyPr/>
          <a:lstStyle/>
          <a:p>
            <a:r>
              <a:rPr lang="pt-BR" dirty="0" smtClean="0"/>
              <a:t>Original - 10</a:t>
            </a:r>
            <a:endParaRPr lang="pt-BR" dirty="0"/>
          </a:p>
        </p:txBody>
      </p:sp>
      <p:pic>
        <p:nvPicPr>
          <p:cNvPr id="18434" name="Picture 2" descr="C:\Users\MCC\Documents\GitHub\Trabalho-IPI\Imagens\m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143000"/>
            <a:ext cx="5715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399032"/>
          </a:xfrm>
        </p:spPr>
        <p:txBody>
          <a:bodyPr/>
          <a:lstStyle/>
          <a:p>
            <a:r>
              <a:rPr lang="pt-BR" dirty="0" err="1" smtClean="0"/>
              <a:t>Cartoonizada</a:t>
            </a:r>
            <a:r>
              <a:rPr lang="pt-BR" dirty="0" smtClean="0"/>
              <a:t> - 10</a:t>
            </a:r>
            <a:endParaRPr lang="pt-BR" dirty="0"/>
          </a:p>
        </p:txBody>
      </p:sp>
      <p:pic>
        <p:nvPicPr>
          <p:cNvPr id="19458" name="Picture 2" descr="C:\Users\MCC\Documents\GitHub\Trabalho-IPI\Imagens\mia_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143000"/>
            <a:ext cx="5715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Original - 11</a:t>
            </a:r>
            <a:endParaRPr lang="pt-BR" dirty="0"/>
          </a:p>
        </p:txBody>
      </p:sp>
      <p:pic>
        <p:nvPicPr>
          <p:cNvPr id="20482" name="Picture 2" descr="C:\Users\MCC\Documents\GitHub\Trabalho-IPI\Imagens\gandal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Cartoonizada</a:t>
            </a:r>
            <a:r>
              <a:rPr lang="pt-BR" dirty="0" smtClean="0"/>
              <a:t> - 11</a:t>
            </a:r>
            <a:endParaRPr lang="pt-BR" dirty="0"/>
          </a:p>
        </p:txBody>
      </p:sp>
      <p:pic>
        <p:nvPicPr>
          <p:cNvPr id="21506" name="Picture 2" descr="C:\Users\MCC\Documents\GitHub\Trabalho-IPI\Imagens\gandalf_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399032"/>
          </a:xfrm>
        </p:spPr>
        <p:txBody>
          <a:bodyPr/>
          <a:lstStyle/>
          <a:p>
            <a:pPr algn="ctr"/>
            <a:r>
              <a:rPr lang="pt-BR" dirty="0" smtClean="0"/>
              <a:t>Dúvidas?</a:t>
            </a:r>
            <a:endParaRPr lang="pt-BR" dirty="0"/>
          </a:p>
        </p:txBody>
      </p:sp>
      <p:pic>
        <p:nvPicPr>
          <p:cNvPr id="2050" name="Picture 2" descr="C:\Users\MCC\Documents\GitHub\Trabalho-IPI\Imagens\duvida_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196752"/>
            <a:ext cx="3528392" cy="51603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Divisão de módulos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Bordas;</a:t>
            </a:r>
          </a:p>
          <a:p>
            <a:endParaRPr lang="pt-BR" dirty="0"/>
          </a:p>
          <a:p>
            <a:r>
              <a:rPr lang="pt-BR" dirty="0" smtClean="0"/>
              <a:t>Cores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Bordas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Filtragem: filtro de mediana;</a:t>
            </a:r>
          </a:p>
          <a:p>
            <a:r>
              <a:rPr lang="pt-BR" dirty="0" smtClean="0"/>
              <a:t>Detecção de bordas: </a:t>
            </a:r>
            <a:r>
              <a:rPr lang="pt-BR" dirty="0" err="1" smtClean="0"/>
              <a:t>Canny</a:t>
            </a:r>
            <a:r>
              <a:rPr lang="pt-BR" dirty="0" smtClean="0"/>
              <a:t>;</a:t>
            </a:r>
          </a:p>
          <a:p>
            <a:r>
              <a:rPr lang="pt-BR" dirty="0" smtClean="0"/>
              <a:t>Operações morfológicas;</a:t>
            </a:r>
          </a:p>
          <a:p>
            <a:r>
              <a:rPr lang="pt-BR" dirty="0" smtClean="0"/>
              <a:t>Filtragem das bordas.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Filtro Bilateral;</a:t>
            </a:r>
          </a:p>
          <a:p>
            <a:r>
              <a:rPr lang="pt-BR" dirty="0" smtClean="0"/>
              <a:t>Filtragem: filtro de mediana;</a:t>
            </a:r>
          </a:p>
          <a:p>
            <a:r>
              <a:rPr lang="pt-BR" dirty="0" smtClean="0"/>
              <a:t>Quantizar as cores;</a:t>
            </a:r>
          </a:p>
          <a:p>
            <a:r>
              <a:rPr lang="pt-BR" dirty="0" smtClean="0"/>
              <a:t>Recombinação com a imagem das bordas;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399032"/>
          </a:xfrm>
        </p:spPr>
        <p:txBody>
          <a:bodyPr/>
          <a:lstStyle/>
          <a:p>
            <a:r>
              <a:rPr lang="pt-BR" dirty="0" smtClean="0"/>
              <a:t>Original - 1</a:t>
            </a:r>
            <a:endParaRPr lang="pt-BR" dirty="0"/>
          </a:p>
        </p:txBody>
      </p:sp>
      <p:pic>
        <p:nvPicPr>
          <p:cNvPr id="1026" name="Picture 2" descr="C:\Users\MCC\Documents\GitHub\Trabalho-IPI\Imagens\hel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348880"/>
            <a:ext cx="7321500" cy="3384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Cartoonizada</a:t>
            </a:r>
            <a:r>
              <a:rPr lang="pt-BR" dirty="0" smtClean="0"/>
              <a:t> - 1</a:t>
            </a:r>
            <a:endParaRPr lang="pt-BR" dirty="0"/>
          </a:p>
        </p:txBody>
      </p:sp>
      <p:pic>
        <p:nvPicPr>
          <p:cNvPr id="2050" name="Picture 2" descr="C:\Users\MCC\Documents\GitHub\Trabalho-IPI\Imagens\helic_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20888"/>
            <a:ext cx="7191375" cy="3324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Original - 2</a:t>
            </a:r>
            <a:endParaRPr lang="pt-BR" dirty="0"/>
          </a:p>
        </p:txBody>
      </p:sp>
      <p:pic>
        <p:nvPicPr>
          <p:cNvPr id="3074" name="Picture 2" descr="C:\Users\MCC\Documents\GitHub\Trabalho-IPI\Imagens\fa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348880"/>
            <a:ext cx="5048250" cy="2943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Cartoonizada</a:t>
            </a:r>
            <a:r>
              <a:rPr lang="pt-BR" dirty="0" smtClean="0"/>
              <a:t> - 2</a:t>
            </a:r>
            <a:endParaRPr lang="pt-BR" dirty="0"/>
          </a:p>
        </p:txBody>
      </p:sp>
      <p:pic>
        <p:nvPicPr>
          <p:cNvPr id="4098" name="Picture 2" descr="C:\Users\MCC\Documents\GitHub\Trabalho-IPI\Imagens\face_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348880"/>
            <a:ext cx="5048250" cy="2943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68</TotalTime>
  <Words>140</Words>
  <Application>Microsoft Office PowerPoint</Application>
  <PresentationFormat>Apresentação na tela (4:3)</PresentationFormat>
  <Paragraphs>49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Verve</vt:lpstr>
      <vt:lpstr>Trabalho Final de IPI – 1/2015</vt:lpstr>
      <vt:lpstr>Integrantes</vt:lpstr>
      <vt:lpstr>Divisão de módulos</vt:lpstr>
      <vt:lpstr>Bordas</vt:lpstr>
      <vt:lpstr>Cores</vt:lpstr>
      <vt:lpstr>Original - 1</vt:lpstr>
      <vt:lpstr>Cartoonizada - 1</vt:lpstr>
      <vt:lpstr>Original - 2</vt:lpstr>
      <vt:lpstr>Cartoonizada - 2</vt:lpstr>
      <vt:lpstr>Original - 3</vt:lpstr>
      <vt:lpstr>Cartoonizada - 3</vt:lpstr>
      <vt:lpstr>Original - 4</vt:lpstr>
      <vt:lpstr>Cartoonizada - 4</vt:lpstr>
      <vt:lpstr>Original - 5</vt:lpstr>
      <vt:lpstr>Cartoonizada - 5</vt:lpstr>
      <vt:lpstr>Original - 6</vt:lpstr>
      <vt:lpstr>Cartoonizada - 6</vt:lpstr>
      <vt:lpstr>Original - 7</vt:lpstr>
      <vt:lpstr>Cartoonizada - 7</vt:lpstr>
      <vt:lpstr>Original - 8</vt:lpstr>
      <vt:lpstr>Cartoonizada - 8</vt:lpstr>
      <vt:lpstr>Original - 9</vt:lpstr>
      <vt:lpstr>Cartoonizada - 9</vt:lpstr>
      <vt:lpstr>Original - 10</vt:lpstr>
      <vt:lpstr>Cartoonizada - 10</vt:lpstr>
      <vt:lpstr>Original - 11</vt:lpstr>
      <vt:lpstr>Cartoonizada - 11</vt:lpstr>
      <vt:lpstr>Dúvidas?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Final de IPI – 1/2015</dc:title>
  <dc:creator>MCC</dc:creator>
  <cp:lastModifiedBy>MCC</cp:lastModifiedBy>
  <cp:revision>12</cp:revision>
  <dcterms:created xsi:type="dcterms:W3CDTF">2015-07-05T20:58:35Z</dcterms:created>
  <dcterms:modified xsi:type="dcterms:W3CDTF">2015-07-05T22:14:57Z</dcterms:modified>
</cp:coreProperties>
</file>