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55E"/>
    <a:srgbClr val="DEEBF7"/>
    <a:srgbClr val="392620"/>
    <a:srgbClr val="5C2A2F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3282" y="139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08547-00DB-4F74-B515-D6C8566AA7DC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D1F0F-3BC5-44FB-BE53-881D37124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692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9C44B-36B1-B4DC-F5D8-8B1BEC0EA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640DB2-7947-DC3F-3F6A-29EF2853E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37C4FB-EC54-6EDC-7CB7-460B535C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0AC1-195D-4F01-939E-09F46200D741}" type="datetime1">
              <a:rPr lang="pt-BR" smtClean="0"/>
              <a:t>29/11/2023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8941D0-5B39-8D7B-0194-86E536349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7A17A9-F349-A512-DDB0-67F499C3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0E57-07C7-4201-932D-E8A25CD144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61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04988-36C3-D31F-5457-652C99FC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69F0D6-D60D-9C7E-F535-745206F6C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0A8A73-F1FE-664F-2759-21FCEC19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C01D-709E-405E-A2C7-7F3D7AB83236}" type="datetime1">
              <a:rPr lang="pt-BR" smtClean="0"/>
              <a:t>29/11/2023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FA2B05-AE3C-F370-8863-D2B9C9B0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00FE2F-335B-D395-369C-F447B6FE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0E57-07C7-4201-932D-E8A25CD144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21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3E6FC5-28A7-7C42-12FA-03C2698BC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46A1D4-6AE1-E62A-CEF3-488C079B9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A87170-F2D2-49B6-2A3E-79D72018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6907-41C8-40F5-8AE9-A095E1B56D1F}" type="datetime1">
              <a:rPr lang="pt-BR" smtClean="0"/>
              <a:t>29/11/2023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79C7E6-B9B7-78EA-C825-062C3CBFF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6FA551-839A-FFB6-EB2C-12879962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0E57-07C7-4201-932D-E8A25CD144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53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2FE95-A9A5-018C-5F98-9B0F3B4B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94A38C-C952-45C8-259A-801E2AAAB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93ED8C-FD83-A1C6-F6B8-1C2BA14F1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12C1-03ED-4AAD-AC69-9B5392CA0A92}" type="datetime1">
              <a:rPr lang="pt-BR" smtClean="0"/>
              <a:t>29/11/2023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E8AC4B-6F4C-84B4-E679-2E57AC5F0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8CCA59-8C5D-FA19-463F-602DCB94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0E57-07C7-4201-932D-E8A25CD144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8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77EA3-CA30-447B-1801-E7EF064E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8486A3-3DC4-0D0D-561B-249009588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04BDA-3654-CCCF-4CE1-E50FDDAE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FBA7-1500-4D7D-8CC8-85B1ED880C2B}" type="datetime1">
              <a:rPr lang="pt-BR" smtClean="0"/>
              <a:t>29/11/2023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E90AF2-5CE5-EE0A-AFCA-054CB07A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198A8B-8050-6BB1-6FB7-BC66CFA8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0E57-07C7-4201-932D-E8A25CD144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11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B886A-7E4E-C574-E996-B1D5277F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8728F9-044A-0978-F1E5-740E1C423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894770-F271-1576-BB72-F5F6DAFCB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B69B50-93CC-AB09-2AED-B4172EE91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00B6-8897-4385-B58E-A0C6562809F6}" type="datetime1">
              <a:rPr lang="pt-BR" smtClean="0"/>
              <a:t>29/11/2023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7295DD-F377-37B7-C62D-B84BE3CE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EA39CE-CC85-8845-E34B-B3FFD944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0E57-07C7-4201-932D-E8A25CD144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45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9F3D8-AD96-95C8-2BD4-A3A359B7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997C8F-6F63-24E0-B592-038897FC1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6B28AF-7396-50D7-430C-A50463527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EF2ECA6-33EA-61F0-48B1-48E177311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3B877B-15AA-F442-A5F8-E1EBBEA05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CE1C4AE-3EEC-69F4-7E72-795FED30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02DB-A2F8-4CF3-8AFF-FFAFE095F4E1}" type="datetime1">
              <a:rPr lang="pt-BR" smtClean="0"/>
              <a:t>29/11/2023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515472C-A67A-1229-EC93-42D3548C2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95281B3-33EE-D234-C087-8F01DC0D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0E57-07C7-4201-932D-E8A25CD144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79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F320B-B9F3-2F6C-9B3D-18B94FBB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F8ACF9-9DDF-3BC4-6282-D202A3A7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0F24-6491-4155-AFC0-989F3DA160B3}" type="datetime1">
              <a:rPr lang="pt-BR" smtClean="0"/>
              <a:t>29/11/2023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3C61C1-80D1-830B-23EF-9812B9BA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59AFDF-939F-FA20-A49E-88CA1A42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0E57-07C7-4201-932D-E8A25CD144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88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39CFC65-4488-12D4-AA2F-7B052917E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90B6-178B-460A-829C-0C820A44F54A}" type="datetime1">
              <a:rPr lang="pt-BR" smtClean="0"/>
              <a:t>29/11/2023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DECEA8F-ADC6-63A2-1169-E0C10959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5D77D2-9C55-8E1F-9413-F9594CFA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0E57-07C7-4201-932D-E8A25CD144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09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B6CA4-A21C-C677-FF9A-2645CD1D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C4710B-337B-44AD-D658-8CD4EAE6C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271387-82E0-BB54-29A4-1814A6E59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76C239-B6E9-7BDC-E1C9-0F9C0F16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B81F-3AB8-40EC-8A12-CCB44E29ECD5}" type="datetime1">
              <a:rPr lang="pt-BR" smtClean="0"/>
              <a:t>29/11/2023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7353E4-162B-951C-13DA-0E3AF53E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011475-F6E5-677A-51EA-50C1A562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0E57-07C7-4201-932D-E8A25CD144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79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C9EAA-7F6D-25D1-E9AE-C48EA8404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553718-B9A6-9AA4-BADD-ED4CF5273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6EF688-9D0D-3FC5-AF52-A3632A0DB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C65FC7-5891-30DE-19BC-2B80C282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3492-E04D-4FB9-A314-D8AAC7FE07EF}" type="datetime1">
              <a:rPr lang="pt-BR" smtClean="0"/>
              <a:t>29/11/2023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7BCC90-FEEB-FF6C-F0C7-EFB183F5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A64E91-6EDE-9B2F-EF30-3173B469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0E57-07C7-4201-932D-E8A25CD144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95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CA1B24-8454-1416-AEAE-F1C2F356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3C55DF-CCEF-4A6B-B67B-03D4726FD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DCBB41-82E6-C024-B8B4-54386B41A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3CADD-E043-42D0-B5B4-ACE380001CB5}" type="datetime1">
              <a:rPr lang="pt-BR" smtClean="0"/>
              <a:t>29/11/2023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9A0805-ACFA-E31D-10AE-7477C3FA1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6267B6-E415-7566-DD36-A590E5116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B0E57-07C7-4201-932D-E8A25CD144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96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12" Type="http://schemas.openxmlformats.org/officeDocument/2006/relationships/image" Target="../media/image34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9.png"/><Relationship Id="rId5" Type="http://schemas.openxmlformats.org/officeDocument/2006/relationships/image" Target="../media/image27.png"/><Relationship Id="rId10" Type="http://schemas.openxmlformats.org/officeDocument/2006/relationships/image" Target="../media/image11.png"/><Relationship Id="rId4" Type="http://schemas.openxmlformats.org/officeDocument/2006/relationships/image" Target="../media/image26.png"/><Relationship Id="rId9" Type="http://schemas.openxmlformats.org/officeDocument/2006/relationships/image" Target="../media/image7.png"/><Relationship Id="rId1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7.png"/><Relationship Id="rId7" Type="http://schemas.openxmlformats.org/officeDocument/2006/relationships/image" Target="../media/image36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openxmlformats.org/officeDocument/2006/relationships/image" Target="../media/image12.png"/><Relationship Id="rId3" Type="http://schemas.openxmlformats.org/officeDocument/2006/relationships/image" Target="../media/image3.png"/><Relationship Id="rId21" Type="http://schemas.openxmlformats.org/officeDocument/2006/relationships/image" Target="../media/image15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17" Type="http://schemas.openxmlformats.org/officeDocument/2006/relationships/image" Target="../media/image20.png"/><Relationship Id="rId2" Type="http://schemas.openxmlformats.org/officeDocument/2006/relationships/image" Target="../media/image16.png"/><Relationship Id="rId16" Type="http://schemas.openxmlformats.org/officeDocument/2006/relationships/image" Target="../media/image19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4.png"/><Relationship Id="rId5" Type="http://schemas.openxmlformats.org/officeDocument/2006/relationships/image" Target="../media/image17.pn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.png"/><Relationship Id="rId12" Type="http://schemas.openxmlformats.org/officeDocument/2006/relationships/image" Target="../media/image20.png"/><Relationship Id="rId17" Type="http://schemas.openxmlformats.org/officeDocument/2006/relationships/image" Target="../media/image22.png"/><Relationship Id="rId2" Type="http://schemas.openxmlformats.org/officeDocument/2006/relationships/image" Target="../media/image16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gif"/><Relationship Id="rId11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microsoft.com/office/2007/relationships/hdphoto" Target="../media/hdphoto1.wdp"/><Relationship Id="rId12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28.png"/><Relationship Id="rId10" Type="http://schemas.openxmlformats.org/officeDocument/2006/relationships/image" Target="../media/image27.png"/><Relationship Id="rId4" Type="http://schemas.openxmlformats.org/officeDocument/2006/relationships/image" Target="../media/image2.png"/><Relationship Id="rId9" Type="http://schemas.openxmlformats.org/officeDocument/2006/relationships/image" Target="../media/image26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12" Type="http://schemas.openxmlformats.org/officeDocument/2006/relationships/image" Target="../media/image9.png"/><Relationship Id="rId2" Type="http://schemas.openxmlformats.org/officeDocument/2006/relationships/image" Target="../media/image29.jp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1.png"/><Relationship Id="rId5" Type="http://schemas.openxmlformats.org/officeDocument/2006/relationships/image" Target="../media/image17.png"/><Relationship Id="rId15" Type="http://schemas.openxmlformats.org/officeDocument/2006/relationships/image" Target="../media/image28.png"/><Relationship Id="rId10" Type="http://schemas.openxmlformats.org/officeDocument/2006/relationships/image" Target="../media/image30.png"/><Relationship Id="rId4" Type="http://schemas.openxmlformats.org/officeDocument/2006/relationships/image" Target="../media/image2.png"/><Relationship Id="rId9" Type="http://schemas.openxmlformats.org/officeDocument/2006/relationships/image" Target="../media/image27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12" Type="http://schemas.openxmlformats.org/officeDocument/2006/relationships/image" Target="../media/image33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openxmlformats.org/officeDocument/2006/relationships/image" Target="../media/image11.png"/><Relationship Id="rId4" Type="http://schemas.openxmlformats.org/officeDocument/2006/relationships/image" Target="../media/image26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12" Type="http://schemas.openxmlformats.org/officeDocument/2006/relationships/image" Target="../media/image32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6.png"/><Relationship Id="rId5" Type="http://schemas.openxmlformats.org/officeDocument/2006/relationships/image" Target="../media/image27.png"/><Relationship Id="rId10" Type="http://schemas.openxmlformats.org/officeDocument/2006/relationships/image" Target="../media/image7.png"/><Relationship Id="rId4" Type="http://schemas.openxmlformats.org/officeDocument/2006/relationships/image" Target="../media/image26.png"/><Relationship Id="rId9" Type="http://schemas.openxmlformats.org/officeDocument/2006/relationships/image" Target="../media/image11.png"/><Relationship Id="rId1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12" Type="http://schemas.openxmlformats.org/officeDocument/2006/relationships/image" Target="../media/image34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11.png"/><Relationship Id="rId4" Type="http://schemas.openxmlformats.org/officeDocument/2006/relationships/image" Target="../media/image26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11817AA-3D93-F2F0-496D-38C4902A3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Uma imagem contendo escuro, fumaça, nuvens, assistindo&#10;&#10;Descrição gerada automaticamente">
            <a:extLst>
              <a:ext uri="{FF2B5EF4-FFF2-40B4-BE49-F238E27FC236}">
                <a16:creationId xmlns:a16="http://schemas.microsoft.com/office/drawing/2014/main" id="{5AD7C388-2BC2-237A-ADF2-473A06723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4242" y="-909064"/>
            <a:ext cx="12192000" cy="3797300"/>
          </a:xfrm>
          <a:prstGeom prst="rect">
            <a:avLst/>
          </a:prstGeom>
        </p:spPr>
      </p:pic>
      <p:pic>
        <p:nvPicPr>
          <p:cNvPr id="2" name="Imagem 1" descr="Uma imagem contendo escuro, fumaça, nuvens, assistindo&#10;&#10;Descrição gerada automaticamente">
            <a:extLst>
              <a:ext uri="{FF2B5EF4-FFF2-40B4-BE49-F238E27FC236}">
                <a16:creationId xmlns:a16="http://schemas.microsoft.com/office/drawing/2014/main" id="{FBA54FB7-07EE-598B-309B-E6485303BE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09" t="4193" b="28207"/>
          <a:stretch/>
        </p:blipFill>
        <p:spPr>
          <a:xfrm>
            <a:off x="4995210" y="569472"/>
            <a:ext cx="3217579" cy="2566922"/>
          </a:xfrm>
          <a:prstGeom prst="rect">
            <a:avLst/>
          </a:prstGeom>
        </p:spPr>
      </p:pic>
      <p:pic>
        <p:nvPicPr>
          <p:cNvPr id="9" name="Imagem 8" descr="Uma imagem contendo escuro, fumaça, nuvens, assistindo&#10;&#10;Descrição gerada automaticamente">
            <a:extLst>
              <a:ext uri="{FF2B5EF4-FFF2-40B4-BE49-F238E27FC236}">
                <a16:creationId xmlns:a16="http://schemas.microsoft.com/office/drawing/2014/main" id="{50B47FAD-82AD-7EA4-D9A9-565A2F925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51943" y="413328"/>
            <a:ext cx="12192000" cy="3797300"/>
          </a:xfrm>
          <a:prstGeom prst="rect">
            <a:avLst/>
          </a:prstGeom>
        </p:spPr>
      </p:pic>
      <p:pic>
        <p:nvPicPr>
          <p:cNvPr id="17" name="Imagem 16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B9174076-EF7E-EB90-F7BA-11A7EB05E3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96" r="67021" b="30509"/>
          <a:stretch/>
        </p:blipFill>
        <p:spPr>
          <a:xfrm>
            <a:off x="-4308928" y="3293159"/>
            <a:ext cx="4034545" cy="3590267"/>
          </a:xfrm>
          <a:prstGeom prst="rect">
            <a:avLst/>
          </a:prstGeom>
        </p:spPr>
      </p:pic>
      <p:pic>
        <p:nvPicPr>
          <p:cNvPr id="18" name="Imagem 17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4E5A8B67-574D-1739-0980-D91F0462C8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30" t="54077" r="191" b="30661"/>
          <a:stretch/>
        </p:blipFill>
        <p:spPr>
          <a:xfrm>
            <a:off x="12843755" y="3229361"/>
            <a:ext cx="4034545" cy="365406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461771D-A0F4-D396-9522-F578C30681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498" b="95707" l="1987" r="98297">
                        <a14:foregroundMark x1="4613" y1="91892" x2="7381" y2="21781"/>
                        <a14:foregroundMark x1="7381" y1="21781" x2="21576" y2="13831"/>
                        <a14:foregroundMark x1="21576" y1="13831" x2="85877" y2="15103"/>
                        <a14:foregroundMark x1="85877" y1="15103" x2="92690" y2="32432"/>
                        <a14:foregroundMark x1="92690" y1="32432" x2="89283" y2="89507"/>
                        <a14:foregroundMark x1="89283" y1="89507" x2="4826" y2="89825"/>
                        <a14:foregroundMark x1="4613" y1="5087" x2="61178" y2="5723"/>
                        <a14:foregroundMark x1="61178" y1="5723" x2="94038" y2="4293"/>
                        <a14:foregroundMark x1="94038" y1="4293" x2="95529" y2="4293"/>
                        <a14:foregroundMark x1="68843" y1="3498" x2="95316" y2="3975"/>
                        <a14:foregroundMark x1="4045" y1="93641" x2="31370" y2="96343"/>
                        <a14:foregroundMark x1="97729" y1="93641" x2="97729" y2="93641"/>
                        <a14:foregroundMark x1="97232" y1="93164" x2="97232" y2="93164"/>
                        <a14:foregroundMark x1="97445" y1="94913" x2="97516" y2="91574"/>
                        <a14:foregroundMark x1="97871" y1="95866" x2="98297" y2="92051"/>
                        <a14:foregroundMark x1="98013" y1="90302" x2="97729" y2="87758"/>
                        <a14:foregroundMark x1="2484" y1="95072" x2="2910" y2="94913"/>
                        <a14:foregroundMark x1="1987" y1="93641" x2="2697" y2="94913"/>
                        <a14:foregroundMark x1="2342" y1="92846" x2="3052" y2="95072"/>
                        <a14:foregroundMark x1="2768" y1="91892" x2="2768" y2="89348"/>
                        <a14:foregroundMark x1="2271" y1="91892" x2="2768" y2="89030"/>
                        <a14:foregroundMark x1="2342" y1="89825" x2="2555" y2="88076"/>
                        <a14:foregroundMark x1="2555" y1="86010" x2="2555" y2="86010"/>
                        <a14:foregroundMark x1="2555" y1="84579" x2="2555" y2="84579"/>
                        <a14:foregroundMark x1="2484" y1="85533" x2="2555" y2="88553"/>
                        <a14:foregroundMark x1="97516" y1="9857" x2="97729" y2="22893"/>
                        <a14:foregroundMark x1="97729" y1="22893" x2="97658" y2="23370"/>
                        <a14:foregroundMark x1="97670" y1="26550" x2="97729" y2="37202"/>
                        <a14:foregroundMark x1="97658" y1="24324" x2="97670" y2="26550"/>
                        <a14:foregroundMark x1="97516" y1="41176" x2="97729" y2="62480"/>
                        <a14:foregroundMark x1="2484" y1="8744" x2="2484" y2="7790"/>
                        <a14:foregroundMark x1="2484" y1="9857" x2="2484" y2="8744"/>
                        <a14:foregroundMark x1="2484" y1="13037" x2="2484" y2="9857"/>
                        <a14:foregroundMark x1="2555" y1="13037" x2="2910" y2="10811"/>
                        <a14:backgroundMark x1="639" y1="16375" x2="994" y2="50874"/>
                        <a14:backgroundMark x1="3265" y1="9857" x2="3265" y2="9857"/>
                        <a14:backgroundMark x1="97374" y1="24483" x2="97374" y2="24483"/>
                        <a14:backgroundMark x1="97303" y1="26550" x2="97303" y2="26550"/>
                        <a14:backgroundMark x1="97303" y1="23370" x2="97303" y2="23370"/>
                        <a14:backgroundMark x1="97374" y1="66773" x2="97374" y2="66773"/>
                        <a14:backgroundMark x1="96735" y1="4134" x2="96735" y2="4134"/>
                        <a14:backgroundMark x1="3478" y1="8744" x2="3478" y2="87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6244" y="1371096"/>
            <a:ext cx="7139513" cy="3187192"/>
          </a:xfrm>
          <a:prstGeom prst="rect">
            <a:avLst/>
          </a:prstGeom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926E088-C990-951E-63E3-88929E924C7E}"/>
              </a:ext>
            </a:extLst>
          </p:cNvPr>
          <p:cNvGrpSpPr/>
          <p:nvPr/>
        </p:nvGrpSpPr>
        <p:grpSpPr>
          <a:xfrm>
            <a:off x="14607118" y="0"/>
            <a:ext cx="4176122" cy="3764606"/>
            <a:chOff x="7101418" y="0"/>
            <a:chExt cx="4176122" cy="3764606"/>
          </a:xfrm>
        </p:grpSpPr>
        <p:pic>
          <p:nvPicPr>
            <p:cNvPr id="23" name="Imagem 22" descr="Forma, Quadrado&#10;&#10;Descrição gerada automaticamente">
              <a:extLst>
                <a:ext uri="{FF2B5EF4-FFF2-40B4-BE49-F238E27FC236}">
                  <a16:creationId xmlns:a16="http://schemas.microsoft.com/office/drawing/2014/main" id="{719FADD9-0C14-29B1-7D58-E865A35C2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1418" y="0"/>
              <a:ext cx="4176122" cy="3764606"/>
            </a:xfrm>
            <a:prstGeom prst="rect">
              <a:avLst/>
            </a:prstGeom>
          </p:spPr>
        </p:pic>
        <p:pic>
          <p:nvPicPr>
            <p:cNvPr id="24" name="Imagem 23" descr="Desenho de personagem de desenho animado&#10;&#10;Descrição gerada automaticamente com confiança média">
              <a:extLst>
                <a:ext uri="{FF2B5EF4-FFF2-40B4-BE49-F238E27FC236}">
                  <a16:creationId xmlns:a16="http://schemas.microsoft.com/office/drawing/2014/main" id="{048DF3D2-4EC2-7682-8FDE-658FF0FE8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9307" y="877606"/>
              <a:ext cx="1983600" cy="1983600"/>
            </a:xfrm>
            <a:prstGeom prst="rect">
              <a:avLst/>
            </a:prstGeom>
          </p:spPr>
        </p:pic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0D4316CD-0300-797B-F761-8141C6239FD8}"/>
              </a:ext>
            </a:extLst>
          </p:cNvPr>
          <p:cNvGrpSpPr/>
          <p:nvPr/>
        </p:nvGrpSpPr>
        <p:grpSpPr>
          <a:xfrm>
            <a:off x="-6821884" y="0"/>
            <a:ext cx="4176122" cy="3764606"/>
            <a:chOff x="912416" y="0"/>
            <a:chExt cx="4176122" cy="3764606"/>
          </a:xfrm>
        </p:grpSpPr>
        <p:pic>
          <p:nvPicPr>
            <p:cNvPr id="29" name="Imagem 28" descr="Forma, Quadrado&#10;&#10;Descrição gerada automaticamente">
              <a:extLst>
                <a:ext uri="{FF2B5EF4-FFF2-40B4-BE49-F238E27FC236}">
                  <a16:creationId xmlns:a16="http://schemas.microsoft.com/office/drawing/2014/main" id="{F3F43300-286C-C7AD-08B6-9E86C5940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16" y="0"/>
              <a:ext cx="4176122" cy="3764606"/>
            </a:xfrm>
            <a:prstGeom prst="rect">
              <a:avLst/>
            </a:prstGeom>
          </p:spPr>
        </p:pic>
        <p:pic>
          <p:nvPicPr>
            <p:cNvPr id="30" name="Imagem 29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8DD1EFB9-26B6-0360-4B19-C467BD0C6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9093" y="877606"/>
              <a:ext cx="1983724" cy="1983724"/>
            </a:xfrm>
            <a:prstGeom prst="rect">
              <a:avLst/>
            </a:prstGeom>
          </p:spPr>
        </p:pic>
      </p:grpSp>
      <p:pic>
        <p:nvPicPr>
          <p:cNvPr id="31" name="Imagem 30" descr="Uma imagem contendo Ícone&#10;&#10;Descrição gerada automaticamente">
            <a:extLst>
              <a:ext uri="{FF2B5EF4-FFF2-40B4-BE49-F238E27FC236}">
                <a16:creationId xmlns:a16="http://schemas.microsoft.com/office/drawing/2014/main" id="{40BA0F9F-359D-E14D-7AB5-A3BCB6E36D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304" y="5486904"/>
            <a:ext cx="1567204" cy="1567204"/>
          </a:xfrm>
          <a:prstGeom prst="rect">
            <a:avLst/>
          </a:prstGeom>
        </p:spPr>
      </p:pic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0E0DA29-748A-91BE-9782-771BA8DE898E}"/>
              </a:ext>
            </a:extLst>
          </p:cNvPr>
          <p:cNvGrpSpPr/>
          <p:nvPr/>
        </p:nvGrpSpPr>
        <p:grpSpPr>
          <a:xfrm>
            <a:off x="18162331" y="3093394"/>
            <a:ext cx="4176122" cy="3764606"/>
            <a:chOff x="7102441" y="3093394"/>
            <a:chExt cx="4176122" cy="3764606"/>
          </a:xfrm>
        </p:grpSpPr>
        <p:pic>
          <p:nvPicPr>
            <p:cNvPr id="33" name="Imagem 32" descr="Forma, Quadrado&#10;&#10;Descrição gerada automaticamente">
              <a:extLst>
                <a:ext uri="{FF2B5EF4-FFF2-40B4-BE49-F238E27FC236}">
                  <a16:creationId xmlns:a16="http://schemas.microsoft.com/office/drawing/2014/main" id="{1D53427F-CDDE-D3E0-3F12-E124CAD4A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2441" y="3093394"/>
              <a:ext cx="4176122" cy="3764606"/>
            </a:xfrm>
            <a:prstGeom prst="rect">
              <a:avLst/>
            </a:prstGeom>
          </p:spPr>
        </p:pic>
        <p:pic>
          <p:nvPicPr>
            <p:cNvPr id="34" name="Imagem 33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8769EB29-D041-F857-1622-3474BCF71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8586" y="3932900"/>
              <a:ext cx="1983600" cy="1983600"/>
            </a:xfrm>
            <a:prstGeom prst="rect">
              <a:avLst/>
            </a:prstGeom>
          </p:spPr>
        </p:pic>
      </p:grpSp>
      <p:pic>
        <p:nvPicPr>
          <p:cNvPr id="36" name="Imagem 35">
            <a:extLst>
              <a:ext uri="{FF2B5EF4-FFF2-40B4-BE49-F238E27FC236}">
                <a16:creationId xmlns:a16="http://schemas.microsoft.com/office/drawing/2014/main" id="{3B4DCE79-6CC8-E764-13E4-7A2330E61A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75001" y="1370710"/>
            <a:ext cx="4041998" cy="3231160"/>
          </a:xfrm>
          <a:prstGeom prst="rect">
            <a:avLst/>
          </a:prstGeom>
        </p:spPr>
      </p:pic>
      <p:grpSp>
        <p:nvGrpSpPr>
          <p:cNvPr id="37" name="Agrupar 36">
            <a:extLst>
              <a:ext uri="{FF2B5EF4-FFF2-40B4-BE49-F238E27FC236}">
                <a16:creationId xmlns:a16="http://schemas.microsoft.com/office/drawing/2014/main" id="{286CED93-6EAA-C6ED-7EAC-0B438C2DD91D}"/>
              </a:ext>
            </a:extLst>
          </p:cNvPr>
          <p:cNvGrpSpPr/>
          <p:nvPr/>
        </p:nvGrpSpPr>
        <p:grpSpPr>
          <a:xfrm>
            <a:off x="-10639942" y="3093394"/>
            <a:ext cx="4176122" cy="3764606"/>
            <a:chOff x="913439" y="3093394"/>
            <a:chExt cx="4176122" cy="3764606"/>
          </a:xfrm>
        </p:grpSpPr>
        <p:pic>
          <p:nvPicPr>
            <p:cNvPr id="38" name="Imagem 37" descr="Forma, Quadrado&#10;&#10;Descrição gerada automaticamente">
              <a:extLst>
                <a:ext uri="{FF2B5EF4-FFF2-40B4-BE49-F238E27FC236}">
                  <a16:creationId xmlns:a16="http://schemas.microsoft.com/office/drawing/2014/main" id="{DF7DC6E7-7199-567B-B79C-01EA6AB16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439" y="3093394"/>
              <a:ext cx="4176122" cy="3764606"/>
            </a:xfrm>
            <a:prstGeom prst="rect">
              <a:avLst/>
            </a:prstGeom>
          </p:spPr>
        </p:pic>
        <p:pic>
          <p:nvPicPr>
            <p:cNvPr id="39" name="Imagem 38" descr="Desenho de rosto de pessoa&#10;&#10;Descrição gerada automaticamente com confiança média">
              <a:extLst>
                <a:ext uri="{FF2B5EF4-FFF2-40B4-BE49-F238E27FC236}">
                  <a16:creationId xmlns:a16="http://schemas.microsoft.com/office/drawing/2014/main" id="{D69D516D-9F70-E731-1B33-68FCE65BF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9155" y="3952819"/>
              <a:ext cx="1983600" cy="1983600"/>
            </a:xfrm>
            <a:prstGeom prst="rect">
              <a:avLst/>
            </a:prstGeom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25D3421D-2780-2FF2-4603-3A226203A24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5600780" y="2953490"/>
            <a:ext cx="1828959" cy="49381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20AC378-EF1C-A0CD-48C4-AB619DC4544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9870249" y="6058408"/>
            <a:ext cx="1810669" cy="49991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DE57D62-34E3-EAAC-47B8-FDBC5CA73BA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931454" y="2950441"/>
            <a:ext cx="1469263" cy="49991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440B537-802C-E044-CB47-8B069E5E56F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485644" y="6058407"/>
            <a:ext cx="1469263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63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5DCABC5A-43E3-73E7-4625-8CCB84DE61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96" r="67021" b="30509"/>
          <a:stretch/>
        </p:blipFill>
        <p:spPr>
          <a:xfrm>
            <a:off x="-41728" y="3293159"/>
            <a:ext cx="4034545" cy="3590267"/>
          </a:xfrm>
          <a:prstGeom prst="rect">
            <a:avLst/>
          </a:prstGeom>
        </p:spPr>
      </p:pic>
      <p:pic>
        <p:nvPicPr>
          <p:cNvPr id="4" name="Imagem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ABA7E7B9-9BC2-5C9F-0B14-A8A9AAC85A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30" t="54077" r="191" b="30661"/>
          <a:stretch/>
        </p:blipFill>
        <p:spPr>
          <a:xfrm>
            <a:off x="8157455" y="3229361"/>
            <a:ext cx="4034545" cy="3654065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68F0C50-CC9C-4AA7-183D-F62642E0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1150" y="6308725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3CCB0E57-07C7-4201-932D-E8A25CD1446D}" type="slidenum">
              <a:rPr lang="pt-BR" sz="4000">
                <a:solidFill>
                  <a:srgbClr val="FFC000"/>
                </a:solidFill>
                <a:latin typeface="Stardew Valley" pitchFamily="2" charset="0"/>
              </a:rPr>
              <a:pPr/>
              <a:t>10</a:t>
            </a:fld>
            <a:endParaRPr lang="pt-BR" sz="4000">
              <a:solidFill>
                <a:srgbClr val="FFC000"/>
              </a:solidFill>
              <a:latin typeface="Stardew Valley" pitchFamily="2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7000D86-0C87-AEAE-AF7D-B85A3C3163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r="48264"/>
          <a:stretch/>
        </p:blipFill>
        <p:spPr>
          <a:xfrm>
            <a:off x="3476625" y="4976183"/>
            <a:ext cx="5363788" cy="1431537"/>
          </a:xfrm>
          <a:prstGeom prst="rect">
            <a:avLst/>
          </a:prstGeom>
        </p:spPr>
      </p:pic>
      <p:pic>
        <p:nvPicPr>
          <p:cNvPr id="12" name="Imagem 11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4843BE6E-B6AD-9F52-5739-F9A7C8FF2D1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90" r="74962" b="27410"/>
          <a:stretch/>
        </p:blipFill>
        <p:spPr>
          <a:xfrm>
            <a:off x="7881830" y="5282472"/>
            <a:ext cx="564372" cy="1000800"/>
          </a:xfrm>
          <a:prstGeom prst="rect">
            <a:avLst/>
          </a:prstGeom>
        </p:spPr>
      </p:pic>
      <p:pic>
        <p:nvPicPr>
          <p:cNvPr id="13" name="Imagem 12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FD5D38EE-8ED1-90BA-C14D-F7E28B0B5F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0" t="28190" r="49562" b="27410"/>
          <a:stretch/>
        </p:blipFill>
        <p:spPr>
          <a:xfrm>
            <a:off x="6543697" y="5282472"/>
            <a:ext cx="564372" cy="1000800"/>
          </a:xfrm>
          <a:prstGeom prst="rect">
            <a:avLst/>
          </a:prstGeom>
        </p:spPr>
      </p:pic>
      <p:pic>
        <p:nvPicPr>
          <p:cNvPr id="14" name="Imagem 13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00FAC91D-3C6C-B557-694E-F00AC79601F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0" t="27790" r="24762" b="27810"/>
          <a:stretch/>
        </p:blipFill>
        <p:spPr>
          <a:xfrm>
            <a:off x="3867151" y="5263422"/>
            <a:ext cx="564652" cy="1001296"/>
          </a:xfrm>
          <a:prstGeom prst="rect">
            <a:avLst/>
          </a:prstGeom>
        </p:spPr>
      </p:pic>
      <p:pic>
        <p:nvPicPr>
          <p:cNvPr id="15" name="Imagem 14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FA4513AD-26EC-3EA4-16A0-D2D8036C04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62" t="27800" b="27800"/>
          <a:stretch/>
        </p:blipFill>
        <p:spPr>
          <a:xfrm>
            <a:off x="5205564" y="5263422"/>
            <a:ext cx="564372" cy="100080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3DDF632B-58D5-B67E-2BFA-D188DF786F73}"/>
              </a:ext>
            </a:extLst>
          </p:cNvPr>
          <p:cNvSpPr txBox="1"/>
          <p:nvPr/>
        </p:nvSpPr>
        <p:spPr>
          <a:xfrm>
            <a:off x="7607294" y="5184222"/>
            <a:ext cx="1080000" cy="1080000"/>
          </a:xfrm>
          <a:prstGeom prst="rect">
            <a:avLst/>
          </a:prstGeom>
          <a:solidFill>
            <a:srgbClr val="DEEBF7">
              <a:alpha val="28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6" name="Imagem 15" descr="Tela de jogo de vídeo game&#10;&#10;Descrição gerada automaticamente com confiança baixa">
            <a:extLst>
              <a:ext uri="{FF2B5EF4-FFF2-40B4-BE49-F238E27FC236}">
                <a16:creationId xmlns:a16="http://schemas.microsoft.com/office/drawing/2014/main" id="{F6478D57-B047-6B64-5A2A-6775763D82F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" t="50323" r="49957" b="2085"/>
          <a:stretch/>
        </p:blipFill>
        <p:spPr>
          <a:xfrm>
            <a:off x="7491745" y="5070907"/>
            <a:ext cx="1334384" cy="1336813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26E61BA-2A52-1468-987D-A90694338501}"/>
              </a:ext>
            </a:extLst>
          </p:cNvPr>
          <p:cNvGrpSpPr/>
          <p:nvPr/>
        </p:nvGrpSpPr>
        <p:grpSpPr>
          <a:xfrm>
            <a:off x="2668634" y="-2764975"/>
            <a:ext cx="6979770" cy="1483656"/>
            <a:chOff x="1941204" y="3033610"/>
            <a:chExt cx="8878263" cy="2084995"/>
          </a:xfrm>
        </p:grpSpPr>
        <p:pic>
          <p:nvPicPr>
            <p:cNvPr id="20" name="Imagem 19" descr="Texto&#10;&#10;Descrição gerada automaticamente">
              <a:extLst>
                <a:ext uri="{FF2B5EF4-FFF2-40B4-BE49-F238E27FC236}">
                  <a16:creationId xmlns:a16="http://schemas.microsoft.com/office/drawing/2014/main" id="{E3FF9A3D-8EA8-F14D-9756-DD92C131F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1204" y="3033610"/>
              <a:ext cx="8878263" cy="2084995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7EF2623-0472-DD09-86F0-5EDBDCC89B0C}"/>
                </a:ext>
              </a:extLst>
            </p:cNvPr>
            <p:cNvSpPr txBox="1"/>
            <p:nvPr/>
          </p:nvSpPr>
          <p:spPr>
            <a:xfrm>
              <a:off x="2786743" y="3425112"/>
              <a:ext cx="7271657" cy="1075365"/>
            </a:xfrm>
            <a:prstGeom prst="rect">
              <a:avLst/>
            </a:prstGeom>
            <a:solidFill>
              <a:srgbClr val="F7B55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9E4BC43-41A6-79E9-B2D5-7B4D24E16BDC}"/>
              </a:ext>
            </a:extLst>
          </p:cNvPr>
          <p:cNvGrpSpPr/>
          <p:nvPr/>
        </p:nvGrpSpPr>
        <p:grpSpPr>
          <a:xfrm>
            <a:off x="2668634" y="2340425"/>
            <a:ext cx="6979770" cy="1483656"/>
            <a:chOff x="1941204" y="3033610"/>
            <a:chExt cx="8878263" cy="2084995"/>
          </a:xfrm>
        </p:grpSpPr>
        <p:pic>
          <p:nvPicPr>
            <p:cNvPr id="24" name="Imagem 23" descr="Texto&#10;&#10;Descrição gerada automaticamente">
              <a:extLst>
                <a:ext uri="{FF2B5EF4-FFF2-40B4-BE49-F238E27FC236}">
                  <a16:creationId xmlns:a16="http://schemas.microsoft.com/office/drawing/2014/main" id="{C313C4B1-C214-B72B-94E6-EAC5B7A14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1204" y="3033610"/>
              <a:ext cx="8878263" cy="2084995"/>
            </a:xfrm>
            <a:prstGeom prst="rect">
              <a:avLst/>
            </a:prstGeom>
          </p:spPr>
        </p:pic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F7A419BC-D289-CBA5-A7BA-B0EE8557D46A}"/>
                </a:ext>
              </a:extLst>
            </p:cNvPr>
            <p:cNvSpPr txBox="1"/>
            <p:nvPr/>
          </p:nvSpPr>
          <p:spPr>
            <a:xfrm>
              <a:off x="2786743" y="3425112"/>
              <a:ext cx="7271657" cy="1075365"/>
            </a:xfrm>
            <a:prstGeom prst="rect">
              <a:avLst/>
            </a:prstGeom>
            <a:solidFill>
              <a:srgbClr val="F7B55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</p:grpSp>
      <p:pic>
        <p:nvPicPr>
          <p:cNvPr id="8" name="Imagem 7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0D950ADC-2936-46FF-3F13-C1A9E222CB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78" y="4874400"/>
            <a:ext cx="1983600" cy="1983600"/>
          </a:xfrm>
          <a:prstGeom prst="rect">
            <a:avLst/>
          </a:prstGeom>
        </p:spPr>
      </p:pic>
      <p:pic>
        <p:nvPicPr>
          <p:cNvPr id="9" name="Imagem 8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5E7B29F9-7F50-D40E-84F7-CB11177749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531" y="7814352"/>
            <a:ext cx="1983724" cy="1983724"/>
          </a:xfrm>
          <a:prstGeom prst="rect">
            <a:avLst/>
          </a:prstGeom>
        </p:spPr>
      </p:pic>
      <p:pic>
        <p:nvPicPr>
          <p:cNvPr id="10" name="Imagem 9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013962F0-F69C-B785-7462-1A258B3C9D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65" y="7598426"/>
            <a:ext cx="1983724" cy="1983724"/>
          </a:xfrm>
          <a:prstGeom prst="rect">
            <a:avLst/>
          </a:prstGeom>
        </p:spPr>
      </p:pic>
      <p:pic>
        <p:nvPicPr>
          <p:cNvPr id="17" name="Imagem 16" descr="Desenho de rosto de pessoa&#10;&#10;Descrição gerada automaticamente com confiança média">
            <a:extLst>
              <a:ext uri="{FF2B5EF4-FFF2-40B4-BE49-F238E27FC236}">
                <a16:creationId xmlns:a16="http://schemas.microsoft.com/office/drawing/2014/main" id="{EA6F1CBA-FECD-9AA0-4C6B-ACEF503A30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000" y="8503301"/>
            <a:ext cx="1983600" cy="1983600"/>
          </a:xfrm>
          <a:prstGeom prst="rect">
            <a:avLst/>
          </a:prstGeom>
        </p:spPr>
      </p:pic>
      <p:pic>
        <p:nvPicPr>
          <p:cNvPr id="26" name="Imagem 25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4788A609-135A-C322-A4F5-F7234CAB27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080" y="9312926"/>
            <a:ext cx="1983600" cy="19836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5FAA611-30A3-CC29-1859-AB789FEDCA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52305" y="-4448828"/>
            <a:ext cx="5456393" cy="1286367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BC5BE604-96B3-5859-32D4-5EF12E22C2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82717" y="2399405"/>
            <a:ext cx="5456393" cy="1286367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61B65F84-8127-6DC3-825D-17D84F941F8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47942" y="9753214"/>
            <a:ext cx="7748688" cy="321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25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972968B-DAA7-435A-C0C7-E0A95F92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0E57-07C7-4201-932D-E8A25CD1446D}" type="slidenum">
              <a:rPr lang="pt-BR" smtClean="0"/>
              <a:t>11</a:t>
            </a:fld>
            <a:endParaRPr lang="pt-BR"/>
          </a:p>
        </p:txBody>
      </p:sp>
      <p:pic>
        <p:nvPicPr>
          <p:cNvPr id="17" name="Imagem 16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2F3F0F63-ECE3-5CB4-CBB8-0E60EBEEF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65" y="4874276"/>
            <a:ext cx="1983724" cy="1983724"/>
          </a:xfrm>
          <a:prstGeom prst="rect">
            <a:avLst/>
          </a:prstGeom>
        </p:spPr>
      </p:pic>
      <p:pic>
        <p:nvPicPr>
          <p:cNvPr id="18" name="Imagem 17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4187D08C-6E67-AA88-16BE-ADDBAE200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78" y="4874400"/>
            <a:ext cx="1983600" cy="1983600"/>
          </a:xfrm>
          <a:prstGeom prst="rect">
            <a:avLst/>
          </a:prstGeom>
        </p:spPr>
      </p:pic>
      <p:pic>
        <p:nvPicPr>
          <p:cNvPr id="19" name="Imagem 18" descr="Desenho de rosto de pessoa&#10;&#10;Descrição gerada automaticamente com confiança média">
            <a:extLst>
              <a:ext uri="{FF2B5EF4-FFF2-40B4-BE49-F238E27FC236}">
                <a16:creationId xmlns:a16="http://schemas.microsoft.com/office/drawing/2014/main" id="{323DE3E1-E109-F855-1B65-DD595CAC5A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000" y="4874276"/>
            <a:ext cx="1983600" cy="1983600"/>
          </a:xfrm>
          <a:prstGeom prst="rect">
            <a:avLst/>
          </a:prstGeom>
        </p:spPr>
      </p:pic>
      <p:pic>
        <p:nvPicPr>
          <p:cNvPr id="20" name="Imagem 19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3E4404E9-3380-39CF-0AD4-2E2AB2CE1D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080" y="4874276"/>
            <a:ext cx="1983600" cy="19836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9977EF7-A5A9-22D2-68E1-39DBCF138D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7942" y="1762430"/>
            <a:ext cx="7748688" cy="3212870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93842D0B-3764-EE22-00AC-FA5FF34E1454}"/>
              </a:ext>
            </a:extLst>
          </p:cNvPr>
          <p:cNvGrpSpPr/>
          <p:nvPr/>
        </p:nvGrpSpPr>
        <p:grpSpPr>
          <a:xfrm>
            <a:off x="2668634" y="-2422075"/>
            <a:ext cx="6979770" cy="1483656"/>
            <a:chOff x="1941204" y="3033610"/>
            <a:chExt cx="8878263" cy="2084995"/>
          </a:xfrm>
        </p:grpSpPr>
        <p:pic>
          <p:nvPicPr>
            <p:cNvPr id="6" name="Imagem 5" descr="Texto&#10;&#10;Descrição gerada automaticamente">
              <a:extLst>
                <a:ext uri="{FF2B5EF4-FFF2-40B4-BE49-F238E27FC236}">
                  <a16:creationId xmlns:a16="http://schemas.microsoft.com/office/drawing/2014/main" id="{65953EB8-3E61-61E3-4E26-74A802D8A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1204" y="3033610"/>
              <a:ext cx="8878263" cy="2084995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D950FD5-109C-A3FA-30B6-440896BE22C6}"/>
                </a:ext>
              </a:extLst>
            </p:cNvPr>
            <p:cNvSpPr txBox="1"/>
            <p:nvPr/>
          </p:nvSpPr>
          <p:spPr>
            <a:xfrm>
              <a:off x="2786743" y="3425112"/>
              <a:ext cx="7271657" cy="1075365"/>
            </a:xfrm>
            <a:prstGeom prst="rect">
              <a:avLst/>
            </a:prstGeom>
            <a:solidFill>
              <a:srgbClr val="F7B55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8842C23B-315D-0028-FF07-8992D93140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0481" y="-4026187"/>
            <a:ext cx="5456393" cy="12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98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333815C3-67B0-026C-0424-BEA8E2FA26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30" t="54077" r="191" b="30661"/>
          <a:stretch/>
        </p:blipFill>
        <p:spPr>
          <a:xfrm>
            <a:off x="8157455" y="3229361"/>
            <a:ext cx="4034545" cy="3654065"/>
          </a:xfrm>
          <a:prstGeom prst="rect">
            <a:avLst/>
          </a:prstGeom>
        </p:spPr>
      </p:pic>
      <p:pic>
        <p:nvPicPr>
          <p:cNvPr id="4" name="Imagem 3" descr="Uma imagem contendo escuro, fumaça, nuvens, assistindo&#10;&#10;Descrição gerada automaticamente">
            <a:extLst>
              <a:ext uri="{FF2B5EF4-FFF2-40B4-BE49-F238E27FC236}">
                <a16:creationId xmlns:a16="http://schemas.microsoft.com/office/drawing/2014/main" id="{8588BDAF-E196-FC24-4536-07B5E1BD4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71321" y="413328"/>
            <a:ext cx="12192000" cy="3797300"/>
          </a:xfrm>
          <a:prstGeom prst="rect">
            <a:avLst/>
          </a:prstGeom>
        </p:spPr>
      </p:pic>
      <p:pic>
        <p:nvPicPr>
          <p:cNvPr id="6" name="Imagem 5" descr="Uma imagem contendo escuro, fumaça, nuvens, assistindo&#10;&#10;Descrição gerada automaticamente">
            <a:extLst>
              <a:ext uri="{FF2B5EF4-FFF2-40B4-BE49-F238E27FC236}">
                <a16:creationId xmlns:a16="http://schemas.microsoft.com/office/drawing/2014/main" id="{B6DCCCD6-9553-AC66-F428-912DCDD6E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57" y="-607658"/>
            <a:ext cx="12192000" cy="3797300"/>
          </a:xfrm>
          <a:prstGeom prst="rect">
            <a:avLst/>
          </a:prstGeom>
        </p:spPr>
      </p:pic>
      <p:pic>
        <p:nvPicPr>
          <p:cNvPr id="11" name="Imagem 10" descr="Uma imagem contendo escuro, fumaça, nuvens, assistindo&#10;&#10;Descrição gerada automaticamente">
            <a:extLst>
              <a:ext uri="{FF2B5EF4-FFF2-40B4-BE49-F238E27FC236}">
                <a16:creationId xmlns:a16="http://schemas.microsoft.com/office/drawing/2014/main" id="{2FFB6A85-F80C-4006-D5CC-102E2BB1D9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09" t="4193" b="28207"/>
          <a:stretch/>
        </p:blipFill>
        <p:spPr>
          <a:xfrm>
            <a:off x="9350765" y="526472"/>
            <a:ext cx="3217579" cy="2566922"/>
          </a:xfrm>
          <a:prstGeom prst="rect">
            <a:avLst/>
          </a:prstGeom>
        </p:spPr>
      </p:pic>
      <p:pic>
        <p:nvPicPr>
          <p:cNvPr id="12" name="Imagem 11" descr="Placa branca com letras pretas&#10;&#10;Descrição gerada automaticamente com confiança baixa">
            <a:extLst>
              <a:ext uri="{FF2B5EF4-FFF2-40B4-BE49-F238E27FC236}">
                <a16:creationId xmlns:a16="http://schemas.microsoft.com/office/drawing/2014/main" id="{6FB116B8-E319-2B24-84C5-66F6A64B95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91045" y="1172472"/>
            <a:ext cx="8153034" cy="4586081"/>
          </a:xfrm>
          <a:prstGeom prst="rect">
            <a:avLst/>
          </a:prstGeom>
        </p:spPr>
      </p:pic>
      <p:pic>
        <p:nvPicPr>
          <p:cNvPr id="22" name="Imagem 21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7E0006F1-ABEB-5AC2-4607-86FEDE6244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96" r="67021" b="30509"/>
          <a:stretch/>
        </p:blipFill>
        <p:spPr>
          <a:xfrm>
            <a:off x="-41728" y="3293159"/>
            <a:ext cx="4034545" cy="3590267"/>
          </a:xfrm>
          <a:prstGeom prst="rect">
            <a:avLst/>
          </a:prstGeom>
        </p:spPr>
      </p:pic>
      <p:grpSp>
        <p:nvGrpSpPr>
          <p:cNvPr id="27" name="Agrupar 26">
            <a:extLst>
              <a:ext uri="{FF2B5EF4-FFF2-40B4-BE49-F238E27FC236}">
                <a16:creationId xmlns:a16="http://schemas.microsoft.com/office/drawing/2014/main" id="{362E99B3-E4D5-9176-127B-C63AD3B6EA48}"/>
              </a:ext>
            </a:extLst>
          </p:cNvPr>
          <p:cNvGrpSpPr/>
          <p:nvPr/>
        </p:nvGrpSpPr>
        <p:grpSpPr>
          <a:xfrm>
            <a:off x="7101418" y="0"/>
            <a:ext cx="4176122" cy="3764606"/>
            <a:chOff x="7101418" y="0"/>
            <a:chExt cx="4176122" cy="3764606"/>
          </a:xfrm>
        </p:grpSpPr>
        <p:pic>
          <p:nvPicPr>
            <p:cNvPr id="8" name="Imagem 7" descr="Forma, Quadrado&#10;&#10;Descrição gerada automaticamente">
              <a:extLst>
                <a:ext uri="{FF2B5EF4-FFF2-40B4-BE49-F238E27FC236}">
                  <a16:creationId xmlns:a16="http://schemas.microsoft.com/office/drawing/2014/main" id="{5A8869A4-69E1-9936-A7B5-9381089C5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1418" y="0"/>
              <a:ext cx="4176122" cy="3764606"/>
            </a:xfrm>
            <a:prstGeom prst="rect">
              <a:avLst/>
            </a:prstGeom>
          </p:spPr>
        </p:pic>
        <p:pic>
          <p:nvPicPr>
            <p:cNvPr id="25" name="Imagem 24" descr="Desenho de personagem de desenho animado&#10;&#10;Descrição gerada automaticamente com confiança média">
              <a:extLst>
                <a:ext uri="{FF2B5EF4-FFF2-40B4-BE49-F238E27FC236}">
                  <a16:creationId xmlns:a16="http://schemas.microsoft.com/office/drawing/2014/main" id="{4D71D94F-FECB-E2AF-58F3-9629D7F59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9307" y="877606"/>
              <a:ext cx="1983600" cy="1983600"/>
            </a:xfrm>
            <a:prstGeom prst="rect">
              <a:avLst/>
            </a:prstGeom>
          </p:spPr>
        </p:pic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F023FE7-AFD2-1A45-86BB-8C99C2207809}"/>
              </a:ext>
            </a:extLst>
          </p:cNvPr>
          <p:cNvGrpSpPr/>
          <p:nvPr/>
        </p:nvGrpSpPr>
        <p:grpSpPr>
          <a:xfrm>
            <a:off x="968153" y="0"/>
            <a:ext cx="4176122" cy="3764606"/>
            <a:chOff x="912416" y="0"/>
            <a:chExt cx="4176122" cy="3764606"/>
          </a:xfrm>
        </p:grpSpPr>
        <p:pic>
          <p:nvPicPr>
            <p:cNvPr id="31" name="Imagem 30" descr="Forma, Quadrado&#10;&#10;Descrição gerada automaticamente">
              <a:extLst>
                <a:ext uri="{FF2B5EF4-FFF2-40B4-BE49-F238E27FC236}">
                  <a16:creationId xmlns:a16="http://schemas.microsoft.com/office/drawing/2014/main" id="{32FAEF66-55F7-466B-4456-3B0E3C9D5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16" y="0"/>
              <a:ext cx="4176122" cy="3764606"/>
            </a:xfrm>
            <a:prstGeom prst="rect">
              <a:avLst/>
            </a:prstGeom>
          </p:spPr>
        </p:pic>
        <p:pic>
          <p:nvPicPr>
            <p:cNvPr id="32" name="Imagem 31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838213C7-18A0-D3A7-F278-B5918D2E0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9093" y="877606"/>
              <a:ext cx="1983724" cy="1983724"/>
            </a:xfrm>
            <a:prstGeom prst="rect">
              <a:avLst/>
            </a:prstGeom>
          </p:spPr>
        </p:pic>
      </p:grpSp>
      <p:sp>
        <p:nvSpPr>
          <p:cNvPr id="33" name="Espaço Reservado para Número de Slide 32">
            <a:extLst>
              <a:ext uri="{FF2B5EF4-FFF2-40B4-BE49-F238E27FC236}">
                <a16:creationId xmlns:a16="http://schemas.microsoft.com/office/drawing/2014/main" id="{984FA346-1E9B-A72F-FD05-A70D5022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4625" y="6348452"/>
            <a:ext cx="1662774" cy="365125"/>
          </a:xfrm>
        </p:spPr>
        <p:txBody>
          <a:bodyPr/>
          <a:lstStyle/>
          <a:p>
            <a:fld id="{3CCB0E57-07C7-4201-932D-E8A25CD1446D}" type="slidenum">
              <a:rPr lang="pt-BR" sz="4000" smtClean="0">
                <a:solidFill>
                  <a:srgbClr val="FFC000"/>
                </a:solidFill>
                <a:latin typeface="Stardew Valley" pitchFamily="2" charset="0"/>
              </a:rPr>
              <a:t>2</a:t>
            </a:fld>
            <a:endParaRPr lang="pt-BR" dirty="0">
              <a:solidFill>
                <a:srgbClr val="FFC000"/>
              </a:solidFill>
              <a:latin typeface="Stardew Valley" pitchFamily="2" charset="0"/>
            </a:endParaRPr>
          </a:p>
        </p:txBody>
      </p:sp>
      <p:pic>
        <p:nvPicPr>
          <p:cNvPr id="34" name="Imagem 33" descr="Uma imagem contendo Ícone&#10;&#10;Descrição gerada automaticamente">
            <a:extLst>
              <a:ext uri="{FF2B5EF4-FFF2-40B4-BE49-F238E27FC236}">
                <a16:creationId xmlns:a16="http://schemas.microsoft.com/office/drawing/2014/main" id="{B1EE9250-548B-AB66-EEA4-4DEB586403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661" y="7874642"/>
            <a:ext cx="1567204" cy="1567204"/>
          </a:xfrm>
          <a:prstGeom prst="rect">
            <a:avLst/>
          </a:prstGeom>
        </p:spPr>
      </p:pic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1462B8C-05A7-8ED5-AA87-C8B75DF4FC76}"/>
              </a:ext>
            </a:extLst>
          </p:cNvPr>
          <p:cNvGrpSpPr/>
          <p:nvPr/>
        </p:nvGrpSpPr>
        <p:grpSpPr>
          <a:xfrm>
            <a:off x="7102441" y="3093394"/>
            <a:ext cx="4176122" cy="3764606"/>
            <a:chOff x="7102441" y="3093394"/>
            <a:chExt cx="4176122" cy="3764606"/>
          </a:xfrm>
        </p:grpSpPr>
        <p:pic>
          <p:nvPicPr>
            <p:cNvPr id="10" name="Imagem 9" descr="Forma, Quadrado&#10;&#10;Descrição gerada automaticamente">
              <a:extLst>
                <a:ext uri="{FF2B5EF4-FFF2-40B4-BE49-F238E27FC236}">
                  <a16:creationId xmlns:a16="http://schemas.microsoft.com/office/drawing/2014/main" id="{A4E4422C-6143-CC74-86CE-4F9F1973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2441" y="3093394"/>
              <a:ext cx="4176122" cy="3764606"/>
            </a:xfrm>
            <a:prstGeom prst="rect">
              <a:avLst/>
            </a:prstGeom>
          </p:spPr>
        </p:pic>
        <p:pic>
          <p:nvPicPr>
            <p:cNvPr id="37" name="Imagem 36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3E68D675-626D-7B16-FD37-C432345E4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8586" y="3932900"/>
              <a:ext cx="1983600" cy="1983600"/>
            </a:xfrm>
            <a:prstGeom prst="rect">
              <a:avLst/>
            </a:prstGeom>
          </p:spPr>
        </p:pic>
      </p:grpSp>
      <p:pic>
        <p:nvPicPr>
          <p:cNvPr id="40" name="Imagem 39">
            <a:extLst>
              <a:ext uri="{FF2B5EF4-FFF2-40B4-BE49-F238E27FC236}">
                <a16:creationId xmlns:a16="http://schemas.microsoft.com/office/drawing/2014/main" id="{2E84FE14-2951-17F6-B2F3-2B0680B5A4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498" b="95707" l="1987" r="98297">
                        <a14:foregroundMark x1="4613" y1="91892" x2="7381" y2="21781"/>
                        <a14:foregroundMark x1="7381" y1="21781" x2="21576" y2="13831"/>
                        <a14:foregroundMark x1="21576" y1="13831" x2="85877" y2="15103"/>
                        <a14:foregroundMark x1="85877" y1="15103" x2="92690" y2="32432"/>
                        <a14:foregroundMark x1="92690" y1="32432" x2="89283" y2="89507"/>
                        <a14:foregroundMark x1="89283" y1="89507" x2="4826" y2="89825"/>
                        <a14:foregroundMark x1="4613" y1="5087" x2="61178" y2="5723"/>
                        <a14:foregroundMark x1="61178" y1="5723" x2="94038" y2="4293"/>
                        <a14:foregroundMark x1="94038" y1="4293" x2="95529" y2="4293"/>
                        <a14:foregroundMark x1="68843" y1="3498" x2="95316" y2="3975"/>
                        <a14:foregroundMark x1="4045" y1="93641" x2="31370" y2="96343"/>
                        <a14:foregroundMark x1="97729" y1="93641" x2="97729" y2="93641"/>
                        <a14:foregroundMark x1="97232" y1="93164" x2="97232" y2="93164"/>
                        <a14:foregroundMark x1="97445" y1="94913" x2="97516" y2="91574"/>
                        <a14:foregroundMark x1="97871" y1="95866" x2="98297" y2="92051"/>
                        <a14:foregroundMark x1="98013" y1="90302" x2="97729" y2="87758"/>
                        <a14:foregroundMark x1="2484" y1="95072" x2="2910" y2="94913"/>
                        <a14:foregroundMark x1="1987" y1="93641" x2="2697" y2="94913"/>
                        <a14:foregroundMark x1="2342" y1="92846" x2="3052" y2="95072"/>
                        <a14:foregroundMark x1="2768" y1="91892" x2="2768" y2="89348"/>
                        <a14:foregroundMark x1="2271" y1="91892" x2="2768" y2="89030"/>
                        <a14:foregroundMark x1="2342" y1="89825" x2="2555" y2="88076"/>
                        <a14:foregroundMark x1="2555" y1="86010" x2="2555" y2="86010"/>
                        <a14:foregroundMark x1="2555" y1="84579" x2="2555" y2="84579"/>
                        <a14:foregroundMark x1="2484" y1="85533" x2="2555" y2="88553"/>
                        <a14:foregroundMark x1="97516" y1="9857" x2="97729" y2="22893"/>
                        <a14:foregroundMark x1="97729" y1="22893" x2="97658" y2="23370"/>
                        <a14:foregroundMark x1="97670" y1="26550" x2="97729" y2="37202"/>
                        <a14:foregroundMark x1="97658" y1="24324" x2="97670" y2="26550"/>
                        <a14:foregroundMark x1="97516" y1="41176" x2="97729" y2="62480"/>
                        <a14:foregroundMark x1="2484" y1="8744" x2="2484" y2="7790"/>
                        <a14:foregroundMark x1="2484" y1="9857" x2="2484" y2="8744"/>
                        <a14:foregroundMark x1="2484" y1="13037" x2="2484" y2="9857"/>
                        <a14:foregroundMark x1="2555" y1="13037" x2="2910" y2="10811"/>
                        <a14:backgroundMark x1="639" y1="16375" x2="994" y2="50874"/>
                        <a14:backgroundMark x1="3265" y1="9857" x2="3265" y2="9857"/>
                        <a14:backgroundMark x1="97374" y1="24483" x2="97374" y2="24483"/>
                        <a14:backgroundMark x1="97303" y1="26550" x2="97303" y2="26550"/>
                        <a14:backgroundMark x1="97303" y1="23370" x2="97303" y2="23370"/>
                        <a14:backgroundMark x1="97374" y1="66773" x2="97374" y2="66773"/>
                        <a14:backgroundMark x1="96735" y1="4134" x2="96735" y2="4134"/>
                        <a14:backgroundMark x1="3478" y1="8744" x2="3478" y2="87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6244" y="-4086279"/>
            <a:ext cx="7139513" cy="3187192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8FD84295-42A6-3510-F0C1-53450A1DB5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75001" y="-6641180"/>
            <a:ext cx="4041998" cy="3231160"/>
          </a:xfrm>
          <a:prstGeom prst="rect">
            <a:avLst/>
          </a:prstGeom>
        </p:spPr>
      </p:pic>
      <p:grpSp>
        <p:nvGrpSpPr>
          <p:cNvPr id="45" name="Agrupar 44">
            <a:extLst>
              <a:ext uri="{FF2B5EF4-FFF2-40B4-BE49-F238E27FC236}">
                <a16:creationId xmlns:a16="http://schemas.microsoft.com/office/drawing/2014/main" id="{30F08AED-383E-A482-4CCA-15B365F1B9F7}"/>
              </a:ext>
            </a:extLst>
          </p:cNvPr>
          <p:cNvGrpSpPr/>
          <p:nvPr/>
        </p:nvGrpSpPr>
        <p:grpSpPr>
          <a:xfrm>
            <a:off x="913439" y="3093394"/>
            <a:ext cx="4176122" cy="3764606"/>
            <a:chOff x="913439" y="3093394"/>
            <a:chExt cx="4176122" cy="3764606"/>
          </a:xfrm>
        </p:grpSpPr>
        <p:pic>
          <p:nvPicPr>
            <p:cNvPr id="9" name="Imagem 8" descr="Forma, Quadrado&#10;&#10;Descrição gerada automaticamente">
              <a:extLst>
                <a:ext uri="{FF2B5EF4-FFF2-40B4-BE49-F238E27FC236}">
                  <a16:creationId xmlns:a16="http://schemas.microsoft.com/office/drawing/2014/main" id="{0F4D93FF-EA1D-285E-6EB5-5AD7B0C55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439" y="3093394"/>
              <a:ext cx="4176122" cy="3764606"/>
            </a:xfrm>
            <a:prstGeom prst="rect">
              <a:avLst/>
            </a:prstGeom>
          </p:spPr>
        </p:pic>
        <p:pic>
          <p:nvPicPr>
            <p:cNvPr id="43" name="Imagem 42" descr="Desenho de rosto de pessoa&#10;&#10;Descrição gerada automaticamente com confiança média">
              <a:extLst>
                <a:ext uri="{FF2B5EF4-FFF2-40B4-BE49-F238E27FC236}">
                  <a16:creationId xmlns:a16="http://schemas.microsoft.com/office/drawing/2014/main" id="{7D58D96B-ABB3-71FB-7FFD-927F768F7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9155" y="3952819"/>
              <a:ext cx="1983600" cy="1983600"/>
            </a:xfrm>
            <a:prstGeom prst="rect">
              <a:avLst/>
            </a:prstGeom>
          </p:spPr>
        </p:pic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E14EA596-6C53-0D0D-7CEA-BEDE3DD74253}"/>
              </a:ext>
            </a:extLst>
          </p:cNvPr>
          <p:cNvSpPr txBox="1"/>
          <p:nvPr/>
        </p:nvSpPr>
        <p:spPr>
          <a:xfrm>
            <a:off x="-10945103" y="2690789"/>
            <a:ext cx="5886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0" i="0" dirty="0">
                <a:solidFill>
                  <a:schemeClr val="accent2">
                    <a:lumMod val="50000"/>
                  </a:schemeClr>
                </a:solidFill>
                <a:effectLst/>
                <a:latin typeface="Amasis MT Pro Medium" panose="02040604050005020304" pitchFamily="18" charset="0"/>
              </a:rPr>
              <a:t>No mundo dos bichos, João é um coelho fazendeiro que herdou uma pequena fazenda de seu bisavô. Após tentativas frustradas de tentar a vida no ramo da compra e venda de bitcoins, João busca uma vida tranquila, na qual todos os dias ele planta e colhe seus vegetais e, no fim do dia, negocia-os com o mercador para conseguir o dinheiro para se manter!</a:t>
            </a:r>
            <a:endParaRPr lang="pt-BR" dirty="0">
              <a:solidFill>
                <a:schemeClr val="accent2">
                  <a:lumMod val="50000"/>
                </a:schemeClr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3" name="Imagem 2" descr="Forma, Quadrado&#10;&#10;Descrição gerada automaticamente">
            <a:extLst>
              <a:ext uri="{FF2B5EF4-FFF2-40B4-BE49-F238E27FC236}">
                <a16:creationId xmlns:a16="http://schemas.microsoft.com/office/drawing/2014/main" id="{C263475A-2B4A-1A51-B9C3-4BC017EE024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2" t="80043" r="29586" b="11288"/>
          <a:stretch/>
        </p:blipFill>
        <p:spPr>
          <a:xfrm>
            <a:off x="-9058598" y="1505527"/>
            <a:ext cx="3480398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m 6" descr="Tela de vídeo game&#10;&#10;Descrição gerada automaticamente">
            <a:extLst>
              <a:ext uri="{FF2B5EF4-FFF2-40B4-BE49-F238E27FC236}">
                <a16:creationId xmlns:a16="http://schemas.microsoft.com/office/drawing/2014/main" id="{342B3C93-8113-A314-97E4-395758FCAC1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637" y="2570929"/>
            <a:ext cx="2696594" cy="2696594"/>
          </a:xfrm>
          <a:prstGeom prst="rect">
            <a:avLst/>
          </a:prstGeom>
        </p:spPr>
      </p:pic>
      <p:pic>
        <p:nvPicPr>
          <p:cNvPr id="13" name="Imagem 12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0A296ECD-6646-AC63-9E0C-06D2D673A230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7" t="26592" r="32010" b="18722"/>
          <a:stretch/>
        </p:blipFill>
        <p:spPr>
          <a:xfrm>
            <a:off x="16003031" y="3100249"/>
            <a:ext cx="1535126" cy="1658459"/>
          </a:xfrm>
          <a:prstGeom prst="rect">
            <a:avLst/>
          </a:prstGeom>
        </p:spPr>
      </p:pic>
      <p:pic>
        <p:nvPicPr>
          <p:cNvPr id="14" name="Imagem 13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D8CC813C-DA6B-51A9-A51A-47D6988FF0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652" y="7598426"/>
            <a:ext cx="1983724" cy="198372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06C9B9F-D070-ED42-31EC-F9DA950AC26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10466665" y="1416474"/>
            <a:ext cx="2743438" cy="103031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EBB156D-A619-41EF-11C7-AABC2776032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90670" y="2953490"/>
            <a:ext cx="1828959" cy="4938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A1CF512-68FC-C0FA-8394-A40A5FF1B58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064830" y="6060908"/>
            <a:ext cx="1810669" cy="49991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6D26777-2B41-7C94-A8C7-F75292DBAC2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25754" y="2950441"/>
            <a:ext cx="1469263" cy="49991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57FC35D-43D4-F6D0-56BC-9D8235EC988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54847" y="6010203"/>
            <a:ext cx="1469263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33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37" descr="Tela de vídeo game&#10;&#10;Descrição gerada automaticamente">
            <a:extLst>
              <a:ext uri="{FF2B5EF4-FFF2-40B4-BE49-F238E27FC236}">
                <a16:creationId xmlns:a16="http://schemas.microsoft.com/office/drawing/2014/main" id="{DFE69809-D901-DC3E-6AE9-CFDE62988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337" y="2570929"/>
            <a:ext cx="2696594" cy="2696594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3A13802C-B1DB-3EC1-73DF-56338E96B53B}"/>
              </a:ext>
            </a:extLst>
          </p:cNvPr>
          <p:cNvGrpSpPr/>
          <p:nvPr/>
        </p:nvGrpSpPr>
        <p:grpSpPr>
          <a:xfrm>
            <a:off x="-6728047" y="0"/>
            <a:ext cx="4176122" cy="3764606"/>
            <a:chOff x="912416" y="0"/>
            <a:chExt cx="4176122" cy="3764606"/>
          </a:xfrm>
        </p:grpSpPr>
        <p:pic>
          <p:nvPicPr>
            <p:cNvPr id="25" name="Imagem 24" descr="Forma, Quadrado&#10;&#10;Descrição gerada automaticamente">
              <a:extLst>
                <a:ext uri="{FF2B5EF4-FFF2-40B4-BE49-F238E27FC236}">
                  <a16:creationId xmlns:a16="http://schemas.microsoft.com/office/drawing/2014/main" id="{F48617CD-5341-35D0-9CA2-A05F1DBBA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16" y="0"/>
              <a:ext cx="4176122" cy="3764606"/>
            </a:xfrm>
            <a:prstGeom prst="rect">
              <a:avLst/>
            </a:prstGeom>
          </p:spPr>
        </p:pic>
        <p:pic>
          <p:nvPicPr>
            <p:cNvPr id="26" name="Imagem 25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F2F3E622-F5B1-D6A6-43DB-9457D9575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9093" y="877606"/>
              <a:ext cx="1983724" cy="1983724"/>
            </a:xfrm>
            <a:prstGeom prst="rect">
              <a:avLst/>
            </a:prstGeom>
          </p:spPr>
        </p:pic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A9C3231-3441-F929-AC54-C68349A6F181}"/>
              </a:ext>
            </a:extLst>
          </p:cNvPr>
          <p:cNvGrpSpPr/>
          <p:nvPr/>
        </p:nvGrpSpPr>
        <p:grpSpPr>
          <a:xfrm>
            <a:off x="13597468" y="0"/>
            <a:ext cx="4176122" cy="3764606"/>
            <a:chOff x="7101418" y="0"/>
            <a:chExt cx="4176122" cy="3764606"/>
          </a:xfrm>
        </p:grpSpPr>
        <p:pic>
          <p:nvPicPr>
            <p:cNvPr id="19" name="Imagem 18" descr="Forma, Quadrado&#10;&#10;Descrição gerada automaticamente">
              <a:extLst>
                <a:ext uri="{FF2B5EF4-FFF2-40B4-BE49-F238E27FC236}">
                  <a16:creationId xmlns:a16="http://schemas.microsoft.com/office/drawing/2014/main" id="{3EC09AB2-7A8B-65D2-4961-6952A1496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1418" y="0"/>
              <a:ext cx="4176122" cy="3764606"/>
            </a:xfrm>
            <a:prstGeom prst="rect">
              <a:avLst/>
            </a:prstGeom>
          </p:spPr>
        </p:pic>
        <p:pic>
          <p:nvPicPr>
            <p:cNvPr id="20" name="Imagem 19" descr="Desenho de personagem de desenho animado&#10;&#10;Descrição gerada automaticamente com confiança média">
              <a:extLst>
                <a:ext uri="{FF2B5EF4-FFF2-40B4-BE49-F238E27FC236}">
                  <a16:creationId xmlns:a16="http://schemas.microsoft.com/office/drawing/2014/main" id="{F8F1FA57-1B6A-0358-4F94-C8EF7F009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9307" y="877606"/>
              <a:ext cx="1983600" cy="1983600"/>
            </a:xfrm>
            <a:prstGeom prst="rect">
              <a:avLst/>
            </a:prstGeom>
          </p:spPr>
        </p:pic>
      </p:grpSp>
      <p:pic>
        <p:nvPicPr>
          <p:cNvPr id="2" name="Imagem 1" descr="Uma imagem contendo escuro, fumaça, nuvens, assistindo&#10;&#10;Descrição gerada automaticamente">
            <a:extLst>
              <a:ext uri="{FF2B5EF4-FFF2-40B4-BE49-F238E27FC236}">
                <a16:creationId xmlns:a16="http://schemas.microsoft.com/office/drawing/2014/main" id="{8E1F4B48-00C5-02DA-A614-C1E2300B06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26263" y="-145472"/>
            <a:ext cx="12192000" cy="3797300"/>
          </a:xfrm>
          <a:prstGeom prst="rect">
            <a:avLst/>
          </a:prstGeom>
        </p:spPr>
      </p:pic>
      <p:pic>
        <p:nvPicPr>
          <p:cNvPr id="4" name="Imagem 3" descr="Placa branca com letras pretas&#10;&#10;Descrição gerada automaticamente com confiança baixa">
            <a:extLst>
              <a:ext uri="{FF2B5EF4-FFF2-40B4-BE49-F238E27FC236}">
                <a16:creationId xmlns:a16="http://schemas.microsoft.com/office/drawing/2014/main" id="{8C22C53E-F555-149B-31A9-E92D0B5DC1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09" y="1172472"/>
            <a:ext cx="8153034" cy="4586081"/>
          </a:xfrm>
          <a:prstGeom prst="rect">
            <a:avLst/>
          </a:prstGeom>
        </p:spPr>
      </p:pic>
      <p:pic>
        <p:nvPicPr>
          <p:cNvPr id="7" name="Imagem 6" descr="Uma imagem contendo escuro, fumaça, nuvens, assistindo&#10;&#10;Descrição gerada automaticamente">
            <a:extLst>
              <a:ext uri="{FF2B5EF4-FFF2-40B4-BE49-F238E27FC236}">
                <a16:creationId xmlns:a16="http://schemas.microsoft.com/office/drawing/2014/main" id="{43A126A7-FD18-BBA7-151E-5213EFCA098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09" t="4193" b="28207"/>
          <a:stretch/>
        </p:blipFill>
        <p:spPr>
          <a:xfrm>
            <a:off x="13155850" y="526472"/>
            <a:ext cx="3217579" cy="2566922"/>
          </a:xfrm>
          <a:prstGeom prst="rect">
            <a:avLst/>
          </a:prstGeom>
        </p:spPr>
      </p:pic>
      <p:pic>
        <p:nvPicPr>
          <p:cNvPr id="17" name="Imagem 16" descr="Uma imagem contendo escuro, fumaça, nuvens, assistindo&#10;&#10;Descrição gerada automaticamente">
            <a:extLst>
              <a:ext uri="{FF2B5EF4-FFF2-40B4-BE49-F238E27FC236}">
                <a16:creationId xmlns:a16="http://schemas.microsoft.com/office/drawing/2014/main" id="{0C551BE1-8C3E-4888-1FA7-87F8E88773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542" y="-607658"/>
            <a:ext cx="12192000" cy="3797300"/>
          </a:xfrm>
          <a:prstGeom prst="rect">
            <a:avLst/>
          </a:prstGeom>
        </p:spPr>
      </p:pic>
      <p:pic>
        <p:nvPicPr>
          <p:cNvPr id="30" name="Imagem 29" descr="Forma, Quadrado&#10;&#10;Descrição gerada automaticamente">
            <a:extLst>
              <a:ext uri="{FF2B5EF4-FFF2-40B4-BE49-F238E27FC236}">
                <a16:creationId xmlns:a16="http://schemas.microsoft.com/office/drawing/2014/main" id="{CFD02984-1D28-E2A5-87E2-A177768E0B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2" t="80043" r="29586" b="11288"/>
          <a:stretch/>
        </p:blipFill>
        <p:spPr>
          <a:xfrm>
            <a:off x="898210" y="1505527"/>
            <a:ext cx="3480398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Espaço Reservado para Número de Slide 33">
            <a:extLst>
              <a:ext uri="{FF2B5EF4-FFF2-40B4-BE49-F238E27FC236}">
                <a16:creationId xmlns:a16="http://schemas.microsoft.com/office/drawing/2014/main" id="{FC6E5A22-4F6F-1A00-8AD4-C01A4C16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8775" y="6327775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3CCB0E57-07C7-4201-932D-E8A25CD1446D}" type="slidenum">
              <a:rPr lang="pt-BR" sz="4000">
                <a:solidFill>
                  <a:srgbClr val="FFC000"/>
                </a:solidFill>
                <a:latin typeface="Stardew Valley" pitchFamily="2" charset="0"/>
              </a:rPr>
              <a:pPr/>
              <a:t>3</a:t>
            </a:fld>
            <a:endParaRPr lang="pt-BR" sz="4000" dirty="0">
              <a:solidFill>
                <a:srgbClr val="FFC000"/>
              </a:solidFill>
              <a:latin typeface="Stardew Valley" pitchFamily="2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09FB6EC-D845-DBB6-1462-63BA2D82745F}"/>
              </a:ext>
            </a:extLst>
          </p:cNvPr>
          <p:cNvSpPr txBox="1"/>
          <p:nvPr/>
        </p:nvSpPr>
        <p:spPr>
          <a:xfrm>
            <a:off x="1333993" y="2690789"/>
            <a:ext cx="5886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0" i="0" dirty="0">
                <a:solidFill>
                  <a:schemeClr val="accent2">
                    <a:lumMod val="50000"/>
                  </a:schemeClr>
                </a:solidFill>
                <a:effectLst/>
                <a:latin typeface="Amasis MT Pro Medium" panose="02040604050005020304" pitchFamily="18" charset="0"/>
              </a:rPr>
              <a:t>No mundo dos bichos, João é um coelho fazendeiro que herdou uma pequena fazenda de seu bisavô. Após tentativas frustradas de tentar a vida no ramo da compra e venda de bitcoins, João busca uma vida tranquila, na qual todos os dias ele planta e colhe seus vegetais e, no fim do dia, negocia-os com o mercador para conseguir o dinheiro para se manter!</a:t>
            </a:r>
            <a:endParaRPr lang="pt-BR" dirty="0">
              <a:solidFill>
                <a:schemeClr val="accent2">
                  <a:lumMod val="50000"/>
                </a:schemeClr>
              </a:solidFill>
              <a:latin typeface="Amasis MT Pro Medium" panose="02040604050005020304" pitchFamily="18" charset="0"/>
            </a:endParaRPr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6AB669C3-54CA-D0CE-912C-96E4A0087603}"/>
              </a:ext>
            </a:extLst>
          </p:cNvPr>
          <p:cNvGrpSpPr/>
          <p:nvPr/>
        </p:nvGrpSpPr>
        <p:grpSpPr>
          <a:xfrm>
            <a:off x="17538219" y="3093394"/>
            <a:ext cx="4176122" cy="3764606"/>
            <a:chOff x="7102441" y="3093394"/>
            <a:chExt cx="4176122" cy="3764606"/>
          </a:xfrm>
        </p:grpSpPr>
        <p:pic>
          <p:nvPicPr>
            <p:cNvPr id="40" name="Imagem 39" descr="Forma, Quadrado&#10;&#10;Descrição gerada automaticamente">
              <a:extLst>
                <a:ext uri="{FF2B5EF4-FFF2-40B4-BE49-F238E27FC236}">
                  <a16:creationId xmlns:a16="http://schemas.microsoft.com/office/drawing/2014/main" id="{AE0663CB-E5A5-7674-EAD0-9D2EF241F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2441" y="3093394"/>
              <a:ext cx="4176122" cy="3764606"/>
            </a:xfrm>
            <a:prstGeom prst="rect">
              <a:avLst/>
            </a:prstGeom>
          </p:spPr>
        </p:pic>
        <p:pic>
          <p:nvPicPr>
            <p:cNvPr id="41" name="Imagem 40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9E341078-3B5D-96B3-78AA-A1342742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8586" y="3932900"/>
              <a:ext cx="1983600" cy="1983600"/>
            </a:xfrm>
            <a:prstGeom prst="rect">
              <a:avLst/>
            </a:prstGeom>
          </p:spPr>
        </p:pic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EAC077E6-41E5-135E-D1D2-96CFA47E47AA}"/>
              </a:ext>
            </a:extLst>
          </p:cNvPr>
          <p:cNvGrpSpPr/>
          <p:nvPr/>
        </p:nvGrpSpPr>
        <p:grpSpPr>
          <a:xfrm>
            <a:off x="-10262569" y="3093394"/>
            <a:ext cx="4176122" cy="3764606"/>
            <a:chOff x="913439" y="3093394"/>
            <a:chExt cx="4176122" cy="3764606"/>
          </a:xfrm>
        </p:grpSpPr>
        <p:pic>
          <p:nvPicPr>
            <p:cNvPr id="44" name="Imagem 43" descr="Forma, Quadrado&#10;&#10;Descrição gerada automaticamente">
              <a:extLst>
                <a:ext uri="{FF2B5EF4-FFF2-40B4-BE49-F238E27FC236}">
                  <a16:creationId xmlns:a16="http://schemas.microsoft.com/office/drawing/2014/main" id="{8B483CBA-B4CD-BB9D-D9D0-77639C9A8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439" y="3093394"/>
              <a:ext cx="4176122" cy="3764606"/>
            </a:xfrm>
            <a:prstGeom prst="rect">
              <a:avLst/>
            </a:prstGeom>
          </p:spPr>
        </p:pic>
        <p:pic>
          <p:nvPicPr>
            <p:cNvPr id="45" name="Imagem 44" descr="Desenho de rosto de pessoa&#10;&#10;Descrição gerada automaticamente com confiança média">
              <a:extLst>
                <a:ext uri="{FF2B5EF4-FFF2-40B4-BE49-F238E27FC236}">
                  <a16:creationId xmlns:a16="http://schemas.microsoft.com/office/drawing/2014/main" id="{B3D91482-E370-5DE5-4B48-24066CBC1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9155" y="3952819"/>
              <a:ext cx="1983600" cy="1983600"/>
            </a:xfrm>
            <a:prstGeom prst="rect">
              <a:avLst/>
            </a:prstGeom>
          </p:spPr>
        </p:pic>
      </p:grpSp>
      <p:pic>
        <p:nvPicPr>
          <p:cNvPr id="5" name="Imagem 4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FC6CFB43-0B33-B75B-A4EB-961308A83B8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7" t="26592" r="32010" b="18722"/>
          <a:stretch/>
        </p:blipFill>
        <p:spPr>
          <a:xfrm>
            <a:off x="9545081" y="3100249"/>
            <a:ext cx="1535126" cy="165845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FD0F75D-BAC1-558F-80D3-A34B81C4BC4E}"/>
              </a:ext>
            </a:extLst>
          </p:cNvPr>
          <p:cNvSpPr txBox="1"/>
          <p:nvPr/>
        </p:nvSpPr>
        <p:spPr>
          <a:xfrm>
            <a:off x="14110217" y="3262954"/>
            <a:ext cx="68560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0" i="0">
                <a:solidFill>
                  <a:schemeClr val="accent2">
                    <a:lumMod val="50000"/>
                  </a:schemeClr>
                </a:solidFill>
                <a:effectLst/>
                <a:latin typeface="Amasis MT Pro Medium" panose="02040604050005020304" pitchFamily="18" charset="0"/>
              </a:defRPr>
            </a:lvl1pPr>
          </a:lstStyle>
          <a:p>
            <a:r>
              <a:rPr lang="pt-BR" dirty="0"/>
              <a:t>Sua missão como jogador é fazer com que João, o coelho, consiga se manter bem e feliz com seu terreno e plantações. A ideia é que, a cada dia que passe, você consiga colher mais frutos, fazer plantações mais robustas, negociar com o mercador para conseguir juntar um dinheiro e concretizar o sonho de João: fazer sua própria fazenda de mineração de Bitcoins!</a:t>
            </a:r>
          </a:p>
        </p:txBody>
      </p:sp>
      <p:pic>
        <p:nvPicPr>
          <p:cNvPr id="8" name="Imagem 7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E823C285-13DB-7EC0-BDB8-AC0C1178F7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652" y="4874276"/>
            <a:ext cx="1983724" cy="198372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E7185D-3E89-14E8-7D02-503597EB94B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58635" y="1416474"/>
            <a:ext cx="2743438" cy="103031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553EDC2-4134-2BF7-E0F4-9A39CB7588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5524580" y="2953490"/>
            <a:ext cx="1828959" cy="4938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1E80D7B-093C-AE1A-DE39-4FB566DE4F9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9166853" y="6075974"/>
            <a:ext cx="1810669" cy="49991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E2FD068-DFA3-516B-9C4C-08775ECDBBD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950897" y="2928217"/>
            <a:ext cx="1469263" cy="49991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7D79D22-8F82-D335-F3E5-D8C81C5BDA6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891648" y="6052161"/>
            <a:ext cx="1469263" cy="49991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3FF6062-5893-858A-E3C4-55FF9EC1379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8189879" y="1636701"/>
            <a:ext cx="2743438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19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branca com letras pretas&#10;&#10;Descrição gerada automaticamente com confiança baixa">
            <a:extLst>
              <a:ext uri="{FF2B5EF4-FFF2-40B4-BE49-F238E27FC236}">
                <a16:creationId xmlns:a16="http://schemas.microsoft.com/office/drawing/2014/main" id="{8C22C53E-F555-149B-31A9-E92D0B5DC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422" y="1329758"/>
            <a:ext cx="8153034" cy="4586081"/>
          </a:xfrm>
          <a:prstGeom prst="rect">
            <a:avLst/>
          </a:prstGeom>
        </p:spPr>
      </p:pic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59DCBD8-96BD-4262-0D39-9A38891F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5925" y="6346825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3CCB0E57-07C7-4201-932D-E8A25CD1446D}" type="slidenum">
              <a:rPr lang="pt-BR" sz="4000">
                <a:solidFill>
                  <a:srgbClr val="FFC000"/>
                </a:solidFill>
                <a:latin typeface="Stardew Valley" pitchFamily="2" charset="0"/>
              </a:rPr>
              <a:pPr/>
              <a:t>4</a:t>
            </a:fld>
            <a:endParaRPr lang="pt-BR" sz="4000" dirty="0">
              <a:solidFill>
                <a:srgbClr val="FFC000"/>
              </a:solidFill>
              <a:latin typeface="Stardew Valley" pitchFamily="2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1ACD0E-A089-99E8-EF35-872C6F178261}"/>
              </a:ext>
            </a:extLst>
          </p:cNvPr>
          <p:cNvSpPr txBox="1"/>
          <p:nvPr/>
        </p:nvSpPr>
        <p:spPr>
          <a:xfrm>
            <a:off x="4135937" y="2919397"/>
            <a:ext cx="68560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0" i="0">
                <a:solidFill>
                  <a:schemeClr val="accent2">
                    <a:lumMod val="50000"/>
                  </a:schemeClr>
                </a:solidFill>
                <a:effectLst/>
                <a:latin typeface="Amasis MT Pro Medium" panose="02040604050005020304" pitchFamily="18" charset="0"/>
              </a:defRPr>
            </a:lvl1pPr>
          </a:lstStyle>
          <a:p>
            <a:r>
              <a:rPr lang="pt-BR" dirty="0"/>
              <a:t>Sua missão como jogador é fazer com que João, o coelho, consiga se manter bem e feliz com seu terreno e plantações. A ideia é que, a cada dia que passe, você consiga colher mais frutos, fazer plantações mais robustas, negociar com o mercador para conseguir juntar um dinheiro e concretizar o sonho de João: fazer sua própria fazenda de mineração de Bitcoins!</a:t>
            </a:r>
          </a:p>
        </p:txBody>
      </p:sp>
      <p:pic>
        <p:nvPicPr>
          <p:cNvPr id="2" name="Imagem 1" descr="Uma imagem contendo escuro, fumaça, nuvens, assistindo&#10;&#10;Descrição gerada automaticamente">
            <a:extLst>
              <a:ext uri="{FF2B5EF4-FFF2-40B4-BE49-F238E27FC236}">
                <a16:creationId xmlns:a16="http://schemas.microsoft.com/office/drawing/2014/main" id="{8E1F4B48-00C5-02DA-A614-C1E2300B06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35" y="-568892"/>
            <a:ext cx="12192000" cy="3797300"/>
          </a:xfrm>
          <a:prstGeom prst="rect">
            <a:avLst/>
          </a:prstGeom>
        </p:spPr>
      </p:pic>
      <p:pic>
        <p:nvPicPr>
          <p:cNvPr id="12" name="Imagem 11" descr="Forma, Quadrado&#10;&#10;Descrição gerada automaticamente">
            <a:extLst>
              <a:ext uri="{FF2B5EF4-FFF2-40B4-BE49-F238E27FC236}">
                <a16:creationId xmlns:a16="http://schemas.microsoft.com/office/drawing/2014/main" id="{13FE828F-3EB9-D40C-63EF-511AA5766A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2" t="80043" r="29586" b="11288"/>
          <a:stretch/>
        </p:blipFill>
        <p:spPr>
          <a:xfrm>
            <a:off x="7362834" y="1676137"/>
            <a:ext cx="3480398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m 2" descr="Fundo preto com letras brancas&#10;&#10;Descrição gerada automaticamente com confiança média">
            <a:extLst>
              <a:ext uri="{FF2B5EF4-FFF2-40B4-BE49-F238E27FC236}">
                <a16:creationId xmlns:a16="http://schemas.microsoft.com/office/drawing/2014/main" id="{FBB9EF18-7796-5C4C-6EA6-5594B6CCC3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50" y="5531257"/>
            <a:ext cx="600075" cy="600075"/>
          </a:xfrm>
          <a:prstGeom prst="rect">
            <a:avLst/>
          </a:prstGeom>
        </p:spPr>
      </p:pic>
      <p:pic>
        <p:nvPicPr>
          <p:cNvPr id="5" name="Imagem 4" descr="Tela de vídeo game&#10;&#10;Descrição gerada automaticamente">
            <a:extLst>
              <a:ext uri="{FF2B5EF4-FFF2-40B4-BE49-F238E27FC236}">
                <a16:creationId xmlns:a16="http://schemas.microsoft.com/office/drawing/2014/main" id="{457B66E2-4623-D104-2EA9-4DF6C83E45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7337" y="2570929"/>
            <a:ext cx="2696594" cy="2696594"/>
          </a:xfrm>
          <a:prstGeom prst="rect">
            <a:avLst/>
          </a:prstGeom>
        </p:spPr>
      </p:pic>
      <p:pic>
        <p:nvPicPr>
          <p:cNvPr id="6" name="Imagem 5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DE894902-27A5-714F-BE59-49A81EA5266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7" t="26592" r="32010" b="18722"/>
          <a:stretch/>
        </p:blipFill>
        <p:spPr>
          <a:xfrm>
            <a:off x="15469631" y="3100249"/>
            <a:ext cx="1535126" cy="165845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8685E60-1197-7332-2B46-37FA8110B7E9}"/>
              </a:ext>
            </a:extLst>
          </p:cNvPr>
          <p:cNvSpPr txBox="1"/>
          <p:nvPr/>
        </p:nvSpPr>
        <p:spPr>
          <a:xfrm>
            <a:off x="-7543307" y="2690789"/>
            <a:ext cx="5886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0" i="0" dirty="0">
                <a:solidFill>
                  <a:schemeClr val="accent2">
                    <a:lumMod val="50000"/>
                  </a:schemeClr>
                </a:solidFill>
                <a:effectLst/>
                <a:latin typeface="Amasis MT Pro Medium" panose="02040604050005020304" pitchFamily="18" charset="0"/>
              </a:rPr>
              <a:t>No mundo dos bichos, João é um coelho fazendeiro que herdou uma pequena fazenda de seu bisavô. Após tentativas frustradas de tentar a vida no ramo da compra e venda de bitcoins, João busca uma vida tranquila, na qual todos os dias ele planta e colhe seus vegetais e, no fim do dia, negocia-os com o mercador para conseguir o dinheiro para se manter!</a:t>
            </a:r>
            <a:endParaRPr lang="pt-BR" dirty="0">
              <a:solidFill>
                <a:schemeClr val="accent2">
                  <a:lumMod val="50000"/>
                </a:schemeClr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9181E01-019E-48A4-1DD3-1BD5FE99A66E}"/>
              </a:ext>
            </a:extLst>
          </p:cNvPr>
          <p:cNvSpPr txBox="1"/>
          <p:nvPr/>
        </p:nvSpPr>
        <p:spPr>
          <a:xfrm>
            <a:off x="-10948715" y="3094795"/>
            <a:ext cx="62465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0" i="0">
                <a:solidFill>
                  <a:schemeClr val="accent2">
                    <a:lumMod val="50000"/>
                  </a:schemeClr>
                </a:solidFill>
                <a:effectLst/>
                <a:latin typeface="Amasis MT Pro Medium" panose="02040604050005020304" pitchFamily="18" charset="0"/>
              </a:defRPr>
            </a:lvl1pPr>
          </a:lstStyle>
          <a:p>
            <a:r>
              <a:rPr lang="pt-BR" dirty="0"/>
              <a:t>A Ideia do jogo é que seja relaxante e te mantenha entretido em te desafiar a gerar a maior fortuna possível, tudo isso como um grande passa tempo, pois para que os frutos sejam cultivados, é necessário que o tempo passe, sejam regados e que João, descanse.</a:t>
            </a:r>
          </a:p>
        </p:txBody>
      </p:sp>
      <p:pic>
        <p:nvPicPr>
          <p:cNvPr id="10" name="Imagem 9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F320EF2F-B5CF-6CCE-9667-75A5976B7A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652" y="4874276"/>
            <a:ext cx="1983724" cy="1983724"/>
          </a:xfrm>
          <a:prstGeom prst="rect">
            <a:avLst/>
          </a:prstGeom>
        </p:spPr>
      </p:pic>
      <p:pic>
        <p:nvPicPr>
          <p:cNvPr id="16" name="Imagem 15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AF0B8BE9-7145-7BC1-BB45-B3C4E3AAD6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196" y="7503300"/>
            <a:ext cx="1983600" cy="19836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0179910-28C7-622C-254F-7BF54B6C1F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4370665" y="1416474"/>
            <a:ext cx="2743438" cy="1030313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DEE68A9-5962-034B-9E0D-837D3BBECB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89300" y="1583463"/>
            <a:ext cx="2743438" cy="103031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411C143-5EE2-43DE-33D4-1759FDC39C7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7501662" y="1676137"/>
            <a:ext cx="4365114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68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branca com letras pretas&#10;&#10;Descrição gerada automaticamente com confiança baixa">
            <a:extLst>
              <a:ext uri="{FF2B5EF4-FFF2-40B4-BE49-F238E27FC236}">
                <a16:creationId xmlns:a16="http://schemas.microsoft.com/office/drawing/2014/main" id="{8C22C53E-F555-149B-31A9-E92D0B5DC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2" y="1329758"/>
            <a:ext cx="8153034" cy="4586081"/>
          </a:xfrm>
          <a:prstGeom prst="rect">
            <a:avLst/>
          </a:prstGeom>
        </p:spPr>
      </p:pic>
      <p:pic>
        <p:nvPicPr>
          <p:cNvPr id="2" name="Imagem 1" descr="Uma imagem contendo escuro, fumaça, nuvens, assistindo&#10;&#10;Descrição gerada automaticamente">
            <a:extLst>
              <a:ext uri="{FF2B5EF4-FFF2-40B4-BE49-F238E27FC236}">
                <a16:creationId xmlns:a16="http://schemas.microsoft.com/office/drawing/2014/main" id="{8E1F4B48-00C5-02DA-A614-C1E2300B06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822" y="-568892"/>
            <a:ext cx="12192000" cy="3797300"/>
          </a:xfrm>
          <a:prstGeom prst="rect">
            <a:avLst/>
          </a:prstGeom>
        </p:spPr>
      </p:pic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59DCBD8-96BD-4262-0D39-9A38891F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5925" y="6346825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3CCB0E57-07C7-4201-932D-E8A25CD1446D}" type="slidenum">
              <a:rPr lang="pt-BR" sz="4000">
                <a:solidFill>
                  <a:srgbClr val="FFC000"/>
                </a:solidFill>
                <a:latin typeface="Stardew Valley" pitchFamily="2" charset="0"/>
              </a:rPr>
              <a:pPr/>
              <a:t>5</a:t>
            </a:fld>
            <a:endParaRPr lang="pt-BR" sz="4000" dirty="0">
              <a:solidFill>
                <a:srgbClr val="FFC000"/>
              </a:solidFill>
              <a:latin typeface="Stardew Valley" pitchFamily="2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1ACD0E-A089-99E8-EF35-872C6F178261}"/>
              </a:ext>
            </a:extLst>
          </p:cNvPr>
          <p:cNvSpPr txBox="1"/>
          <p:nvPr/>
        </p:nvSpPr>
        <p:spPr>
          <a:xfrm>
            <a:off x="1281385" y="3094795"/>
            <a:ext cx="62465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0" i="0">
                <a:solidFill>
                  <a:schemeClr val="accent2">
                    <a:lumMod val="50000"/>
                  </a:schemeClr>
                </a:solidFill>
                <a:effectLst/>
                <a:latin typeface="Amasis MT Pro Medium" panose="02040604050005020304" pitchFamily="18" charset="0"/>
              </a:defRPr>
            </a:lvl1pPr>
          </a:lstStyle>
          <a:p>
            <a:r>
              <a:rPr lang="pt-BR" dirty="0"/>
              <a:t>A Ideia do jogo é que seja relaxante e te mantenha entretido em te desafiar a gerar a maior fortuna possível, tudo isso como um grande passa tempo, pois para que os frutos sejam cultivados, é necessário que o tempo passe, sejam regados e que João, descanse.</a:t>
            </a:r>
          </a:p>
        </p:txBody>
      </p:sp>
      <p:pic>
        <p:nvPicPr>
          <p:cNvPr id="3" name="Imagem 2" descr="Forma, Quadrado&#10;&#10;Descrição gerada automaticamente">
            <a:extLst>
              <a:ext uri="{FF2B5EF4-FFF2-40B4-BE49-F238E27FC236}">
                <a16:creationId xmlns:a16="http://schemas.microsoft.com/office/drawing/2014/main" id="{E0074E94-13D2-5773-4D0C-941C5B5F48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2" t="80043" r="29586" b="11288"/>
          <a:stretch/>
        </p:blipFill>
        <p:spPr>
          <a:xfrm>
            <a:off x="992962" y="1765594"/>
            <a:ext cx="4159371" cy="7724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9BFC193-54AE-5F03-EA5B-5D183CCE9B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498" b="95707" l="1987" r="98297">
                        <a14:foregroundMark x1="4613" y1="91892" x2="7381" y2="21781"/>
                        <a14:foregroundMark x1="7381" y1="21781" x2="21576" y2="13831"/>
                        <a14:foregroundMark x1="21576" y1="13831" x2="85877" y2="15103"/>
                        <a14:foregroundMark x1="85877" y1="15103" x2="92690" y2="32432"/>
                        <a14:foregroundMark x1="92690" y1="32432" x2="89283" y2="89507"/>
                        <a14:foregroundMark x1="89283" y1="89507" x2="4826" y2="89825"/>
                        <a14:foregroundMark x1="4613" y1="5087" x2="61178" y2="5723"/>
                        <a14:foregroundMark x1="61178" y1="5723" x2="94038" y2="4293"/>
                        <a14:foregroundMark x1="94038" y1="4293" x2="95529" y2="4293"/>
                        <a14:foregroundMark x1="68843" y1="3498" x2="95316" y2="3975"/>
                        <a14:foregroundMark x1="4045" y1="93641" x2="31370" y2="96343"/>
                        <a14:foregroundMark x1="97729" y1="93641" x2="97729" y2="93641"/>
                        <a14:foregroundMark x1="97232" y1="93164" x2="97232" y2="93164"/>
                        <a14:foregroundMark x1="97445" y1="94913" x2="97516" y2="91574"/>
                        <a14:foregroundMark x1="97871" y1="95866" x2="98297" y2="92051"/>
                        <a14:foregroundMark x1="98013" y1="90302" x2="97729" y2="87758"/>
                        <a14:foregroundMark x1="2484" y1="95072" x2="2910" y2="94913"/>
                        <a14:foregroundMark x1="1987" y1="93641" x2="2697" y2="94913"/>
                        <a14:foregroundMark x1="2342" y1="92846" x2="3052" y2="95072"/>
                        <a14:foregroundMark x1="2768" y1="91892" x2="2768" y2="89348"/>
                        <a14:foregroundMark x1="2271" y1="91892" x2="2768" y2="89030"/>
                        <a14:foregroundMark x1="2342" y1="89825" x2="2555" y2="88076"/>
                        <a14:foregroundMark x1="2555" y1="86010" x2="2555" y2="86010"/>
                        <a14:foregroundMark x1="2555" y1="84579" x2="2555" y2="84579"/>
                        <a14:foregroundMark x1="2484" y1="85533" x2="2555" y2="88553"/>
                        <a14:foregroundMark x1="97516" y1="9857" x2="97729" y2="22893"/>
                        <a14:foregroundMark x1="97729" y1="22893" x2="97658" y2="23370"/>
                        <a14:foregroundMark x1="97670" y1="26550" x2="97729" y2="37202"/>
                        <a14:foregroundMark x1="97658" y1="24324" x2="97670" y2="26550"/>
                        <a14:foregroundMark x1="97516" y1="41176" x2="97729" y2="62480"/>
                        <a14:foregroundMark x1="2484" y1="8744" x2="2484" y2="7790"/>
                        <a14:foregroundMark x1="2484" y1="9857" x2="2484" y2="8744"/>
                        <a14:foregroundMark x1="2484" y1="13037" x2="2484" y2="9857"/>
                        <a14:foregroundMark x1="2555" y1="13037" x2="2910" y2="10811"/>
                        <a14:backgroundMark x1="639" y1="16375" x2="994" y2="50874"/>
                        <a14:backgroundMark x1="3265" y1="9857" x2="3265" y2="9857"/>
                        <a14:backgroundMark x1="97374" y1="24483" x2="97374" y2="24483"/>
                        <a14:backgroundMark x1="97303" y1="26550" x2="97303" y2="26550"/>
                        <a14:backgroundMark x1="97303" y1="23370" x2="97303" y2="23370"/>
                        <a14:backgroundMark x1="97374" y1="66773" x2="97374" y2="66773"/>
                        <a14:backgroundMark x1="96735" y1="4134" x2="96735" y2="4134"/>
                        <a14:backgroundMark x1="3478" y1="8744" x2="3478" y2="87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6243" y="-4296054"/>
            <a:ext cx="7139513" cy="3187192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94F471E9-2710-D45A-59EF-DCF8E354FAE3}"/>
              </a:ext>
            </a:extLst>
          </p:cNvPr>
          <p:cNvSpPr txBox="1"/>
          <p:nvPr/>
        </p:nvSpPr>
        <p:spPr>
          <a:xfrm>
            <a:off x="3898900" y="-5286433"/>
            <a:ext cx="48387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ardew Valley" pitchFamily="2" charset="0"/>
              </a:rPr>
              <a:t>cOdigo</a:t>
            </a:r>
            <a:endParaRPr lang="pt-BR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ardew Valley" pitchFamily="2" charset="0"/>
            </a:endParaRPr>
          </a:p>
        </p:txBody>
      </p:sp>
      <p:pic>
        <p:nvPicPr>
          <p:cNvPr id="17" name="Imagem 16" descr="Uma imagem contendo Diagrama&#10;&#10;Descrição gerada automaticamente">
            <a:extLst>
              <a:ext uri="{FF2B5EF4-FFF2-40B4-BE49-F238E27FC236}">
                <a16:creationId xmlns:a16="http://schemas.microsoft.com/office/drawing/2014/main" id="{B36F0E57-9EF5-B135-3110-083FC138F0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704" y="-5392281"/>
            <a:ext cx="6043618" cy="432991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ABB5646-376A-8C32-F8BC-BDC8CAFDDA3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r="48264"/>
          <a:stretch/>
        </p:blipFill>
        <p:spPr>
          <a:xfrm>
            <a:off x="3476625" y="7719383"/>
            <a:ext cx="5363788" cy="1431537"/>
          </a:xfrm>
          <a:prstGeom prst="rect">
            <a:avLst/>
          </a:prstGeom>
        </p:spPr>
      </p:pic>
      <p:pic>
        <p:nvPicPr>
          <p:cNvPr id="20" name="Imagem 19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563F1D26-5BDC-9213-5FEF-9E030198105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90" r="74962" b="27410"/>
          <a:stretch/>
        </p:blipFill>
        <p:spPr>
          <a:xfrm>
            <a:off x="7881830" y="9767385"/>
            <a:ext cx="564372" cy="1000800"/>
          </a:xfrm>
          <a:prstGeom prst="rect">
            <a:avLst/>
          </a:prstGeom>
        </p:spPr>
      </p:pic>
      <p:pic>
        <p:nvPicPr>
          <p:cNvPr id="21" name="Imagem 20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875E8655-704D-FBC2-5069-CE7BD1D9D55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0" t="28190" r="49562" b="27410"/>
          <a:stretch/>
        </p:blipFill>
        <p:spPr>
          <a:xfrm>
            <a:off x="6543697" y="9767385"/>
            <a:ext cx="564372" cy="1000800"/>
          </a:xfrm>
          <a:prstGeom prst="rect">
            <a:avLst/>
          </a:prstGeom>
        </p:spPr>
      </p:pic>
      <p:pic>
        <p:nvPicPr>
          <p:cNvPr id="22" name="Imagem 21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51B47BCC-3ACD-2221-1F1A-EF40C9D93E8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0" t="27790" r="24762" b="27810"/>
          <a:stretch/>
        </p:blipFill>
        <p:spPr>
          <a:xfrm>
            <a:off x="3867151" y="9748335"/>
            <a:ext cx="564652" cy="1001296"/>
          </a:xfrm>
          <a:prstGeom prst="rect">
            <a:avLst/>
          </a:prstGeom>
        </p:spPr>
      </p:pic>
      <p:pic>
        <p:nvPicPr>
          <p:cNvPr id="23" name="Imagem 22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B88F8DCA-E9D9-2DCF-4199-4E43E571617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62" t="27800" b="27800"/>
          <a:stretch/>
        </p:blipFill>
        <p:spPr>
          <a:xfrm>
            <a:off x="5205564" y="9748335"/>
            <a:ext cx="564372" cy="1000800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2E895433-28DB-C83A-097F-148697F9EDF9}"/>
              </a:ext>
            </a:extLst>
          </p:cNvPr>
          <p:cNvSpPr txBox="1"/>
          <p:nvPr/>
        </p:nvSpPr>
        <p:spPr>
          <a:xfrm>
            <a:off x="14346737" y="2919397"/>
            <a:ext cx="68560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0" i="0">
                <a:solidFill>
                  <a:schemeClr val="accent2">
                    <a:lumMod val="50000"/>
                  </a:schemeClr>
                </a:solidFill>
                <a:effectLst/>
                <a:latin typeface="Amasis MT Pro Medium" panose="02040604050005020304" pitchFamily="18" charset="0"/>
              </a:defRPr>
            </a:lvl1pPr>
          </a:lstStyle>
          <a:p>
            <a:r>
              <a:rPr lang="pt-BR" dirty="0"/>
              <a:t>Sua missão como jogador é fazer com que João, o coelho, consiga se manter bem e feliz com seu terreno e plantações. A ideia é que, a cada dia que passe, você consiga colher mais frutos, fazer plantações mais robustas, negociar com o mercador para conseguir juntar um dinheiro e concretizar o sonho de João: fazer sua própria fazenda de mineração de Bitcoins!</a:t>
            </a:r>
          </a:p>
        </p:txBody>
      </p:sp>
      <p:pic>
        <p:nvPicPr>
          <p:cNvPr id="6" name="Imagem 5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9968999A-2AEB-4455-829A-C0D4DF5B87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196" y="4874400"/>
            <a:ext cx="1983600" cy="1983600"/>
          </a:xfrm>
          <a:prstGeom prst="rect">
            <a:avLst/>
          </a:prstGeom>
        </p:spPr>
      </p:pic>
      <p:pic>
        <p:nvPicPr>
          <p:cNvPr id="7" name="Imagem 6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FF8A0DC1-A149-C20E-CF76-740CACE02B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652" y="7217426"/>
            <a:ext cx="1983724" cy="198372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6CD983D-8D3D-987F-5B0D-C2B6291DEC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346737" y="1617143"/>
            <a:ext cx="2743438" cy="103031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1E855C0-1428-AACD-18C2-15A75FA220A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2962" y="1700168"/>
            <a:ext cx="4365114" cy="102421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8C89B3D-B7BC-56AC-9518-71A955BE672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81012" y="-4140243"/>
            <a:ext cx="3029975" cy="16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52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9557D9FB-2E6C-03F9-CE79-70C4593BCA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30" t="54077" r="191" b="30661"/>
          <a:stretch/>
        </p:blipFill>
        <p:spPr>
          <a:xfrm>
            <a:off x="8157455" y="3229361"/>
            <a:ext cx="4034545" cy="3654065"/>
          </a:xfrm>
          <a:prstGeom prst="rect">
            <a:avLst/>
          </a:prstGeom>
        </p:spPr>
      </p:pic>
      <p:pic>
        <p:nvPicPr>
          <p:cNvPr id="17" name="Imagem 16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443B381B-B54A-E04B-18ED-74080248B8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96" r="67021" b="30509"/>
          <a:stretch/>
        </p:blipFill>
        <p:spPr>
          <a:xfrm>
            <a:off x="-41728" y="3293159"/>
            <a:ext cx="4034545" cy="3590267"/>
          </a:xfrm>
          <a:prstGeom prst="rect">
            <a:avLst/>
          </a:prstGeom>
        </p:spPr>
      </p:pic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2178947-2050-50CE-2888-B2CEE5DA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3525" y="6261100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3CCB0E57-07C7-4201-932D-E8A25CD1446D}" type="slidenum">
              <a:rPr lang="pt-BR" sz="4000">
                <a:solidFill>
                  <a:srgbClr val="FFC000"/>
                </a:solidFill>
                <a:latin typeface="Stardew Valley" pitchFamily="2" charset="0"/>
              </a:rPr>
              <a:pPr/>
              <a:t>6</a:t>
            </a:fld>
            <a:endParaRPr lang="pt-BR" sz="4000" dirty="0">
              <a:solidFill>
                <a:srgbClr val="FFC000"/>
              </a:solidFill>
              <a:latin typeface="Stardew Valley" pitchFamily="2" charset="0"/>
            </a:endParaRPr>
          </a:p>
        </p:txBody>
      </p:sp>
      <p:pic>
        <p:nvPicPr>
          <p:cNvPr id="10" name="Imagem 9" descr="Uma imagem contendo escuro, fumaça, nuvens, assistindo&#10;&#10;Descrição gerada automaticamente">
            <a:extLst>
              <a:ext uri="{FF2B5EF4-FFF2-40B4-BE49-F238E27FC236}">
                <a16:creationId xmlns:a16="http://schemas.microsoft.com/office/drawing/2014/main" id="{9B12C504-FDF0-9303-D9EC-D19B0987D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822" y="-4182950"/>
            <a:ext cx="12192000" cy="3797300"/>
          </a:xfrm>
          <a:prstGeom prst="rect">
            <a:avLst/>
          </a:prstGeom>
        </p:spPr>
      </p:pic>
      <p:pic>
        <p:nvPicPr>
          <p:cNvPr id="11" name="Imagem 10" descr="Placa branca com letras pretas&#10;&#10;Descrição gerada automaticamente com confiança baixa">
            <a:extLst>
              <a:ext uri="{FF2B5EF4-FFF2-40B4-BE49-F238E27FC236}">
                <a16:creationId xmlns:a16="http://schemas.microsoft.com/office/drawing/2014/main" id="{67444882-BD06-8668-0756-BDCC022D60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28358" y="1329758"/>
            <a:ext cx="8153034" cy="458608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DEF4C7B-C40F-C740-13EA-6A46AD4CA6BB}"/>
              </a:ext>
            </a:extLst>
          </p:cNvPr>
          <p:cNvSpPr txBox="1"/>
          <p:nvPr/>
        </p:nvSpPr>
        <p:spPr>
          <a:xfrm>
            <a:off x="-10736450" y="3094795"/>
            <a:ext cx="62465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0" i="0">
                <a:solidFill>
                  <a:schemeClr val="accent2">
                    <a:lumMod val="50000"/>
                  </a:schemeClr>
                </a:solidFill>
                <a:effectLst/>
                <a:latin typeface="Amasis MT Pro Medium" panose="02040604050005020304" pitchFamily="18" charset="0"/>
              </a:defRPr>
            </a:lvl1pPr>
          </a:lstStyle>
          <a:p>
            <a:r>
              <a:rPr lang="pt-BR" dirty="0"/>
              <a:t>A Ideia do jogo é que seja relaxante e te mantenha entretido em te desafiar a gerar a maior fortuna possível, tudo isso como um grande passa tempo, pois para que os frutos sejam cultivados, é necessário que o tempo passe, sejam regados e que João, descanse.</a:t>
            </a:r>
          </a:p>
        </p:txBody>
      </p:sp>
      <p:pic>
        <p:nvPicPr>
          <p:cNvPr id="13" name="Imagem 12" descr="Forma, Quadrado&#10;&#10;Descrição gerada automaticamente">
            <a:extLst>
              <a:ext uri="{FF2B5EF4-FFF2-40B4-BE49-F238E27FC236}">
                <a16:creationId xmlns:a16="http://schemas.microsoft.com/office/drawing/2014/main" id="{186B1E0A-2D32-09B9-BB72-F93CD9BF45B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2" t="80043" r="29586" b="11288"/>
          <a:stretch/>
        </p:blipFill>
        <p:spPr>
          <a:xfrm>
            <a:off x="-13985792" y="1765594"/>
            <a:ext cx="4159371" cy="7724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m 6" descr="Uma imagem contendo Diagrama&#10;&#10;Descrição gerada automaticamente">
            <a:extLst>
              <a:ext uri="{FF2B5EF4-FFF2-40B4-BE49-F238E27FC236}">
                <a16:creationId xmlns:a16="http://schemas.microsoft.com/office/drawing/2014/main" id="{DE3E479C-D238-DBC4-0BB2-2A635F226D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704" y="-355821"/>
            <a:ext cx="6043618" cy="432991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AA7CCA8-1EA1-B3A9-9AB2-136D9DFD979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r="48264"/>
          <a:stretch/>
        </p:blipFill>
        <p:spPr>
          <a:xfrm>
            <a:off x="3476625" y="4976183"/>
            <a:ext cx="5363788" cy="1431537"/>
          </a:xfrm>
          <a:prstGeom prst="rect">
            <a:avLst/>
          </a:prstGeom>
        </p:spPr>
      </p:pic>
      <p:pic>
        <p:nvPicPr>
          <p:cNvPr id="21" name="Imagem 20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8C9D4E9C-5A8F-66C9-7202-8DC4DFC7F7B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90" r="74962" b="27410"/>
          <a:stretch/>
        </p:blipFill>
        <p:spPr>
          <a:xfrm>
            <a:off x="7881830" y="5282472"/>
            <a:ext cx="564372" cy="1000800"/>
          </a:xfrm>
          <a:prstGeom prst="rect">
            <a:avLst/>
          </a:prstGeom>
        </p:spPr>
      </p:pic>
      <p:pic>
        <p:nvPicPr>
          <p:cNvPr id="22" name="Imagem 21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14EA1F0E-9523-64A6-84FF-C54555EAB00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0" t="28190" r="49562" b="27410"/>
          <a:stretch/>
        </p:blipFill>
        <p:spPr>
          <a:xfrm>
            <a:off x="6543697" y="5282472"/>
            <a:ext cx="564372" cy="1000800"/>
          </a:xfrm>
          <a:prstGeom prst="rect">
            <a:avLst/>
          </a:prstGeom>
        </p:spPr>
      </p:pic>
      <p:pic>
        <p:nvPicPr>
          <p:cNvPr id="23" name="Imagem 22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AA59340B-CFBB-D504-6CEE-2592741046E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0" t="27790" r="24762" b="27810"/>
          <a:stretch/>
        </p:blipFill>
        <p:spPr>
          <a:xfrm>
            <a:off x="3867151" y="5263422"/>
            <a:ext cx="564652" cy="1001296"/>
          </a:xfrm>
          <a:prstGeom prst="rect">
            <a:avLst/>
          </a:prstGeom>
        </p:spPr>
      </p:pic>
      <p:pic>
        <p:nvPicPr>
          <p:cNvPr id="24" name="Imagem 23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3423184B-CE01-0BBB-30C0-9F8ABC3AFF1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62" t="27800" b="27800"/>
          <a:stretch/>
        </p:blipFill>
        <p:spPr>
          <a:xfrm>
            <a:off x="5205564" y="5263422"/>
            <a:ext cx="564372" cy="1000800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F6B40F1A-D1DA-446B-44AE-E895E2E137F7}"/>
              </a:ext>
            </a:extLst>
          </p:cNvPr>
          <p:cNvSpPr txBox="1"/>
          <p:nvPr/>
        </p:nvSpPr>
        <p:spPr>
          <a:xfrm>
            <a:off x="-2823454" y="5203272"/>
            <a:ext cx="1080000" cy="1080000"/>
          </a:xfrm>
          <a:prstGeom prst="rect">
            <a:avLst/>
          </a:prstGeom>
          <a:solidFill>
            <a:srgbClr val="DEEBF7">
              <a:alpha val="28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25" name="Imagem 24" descr="Tela de jogo de vídeo game&#10;&#10;Descrição gerada automaticamente com confiança baixa">
            <a:extLst>
              <a:ext uri="{FF2B5EF4-FFF2-40B4-BE49-F238E27FC236}">
                <a16:creationId xmlns:a16="http://schemas.microsoft.com/office/drawing/2014/main" id="{3CAB127B-12B9-DE6F-E3F1-638DA08C42A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" t="50323" r="49957" b="2085"/>
          <a:stretch/>
        </p:blipFill>
        <p:spPr>
          <a:xfrm>
            <a:off x="-2958545" y="5056393"/>
            <a:ext cx="1350183" cy="1352641"/>
          </a:xfrm>
          <a:prstGeom prst="rect">
            <a:avLst/>
          </a:prstGeom>
        </p:spPr>
      </p:pic>
      <p:grpSp>
        <p:nvGrpSpPr>
          <p:cNvPr id="27" name="Agrupar 26">
            <a:extLst>
              <a:ext uri="{FF2B5EF4-FFF2-40B4-BE49-F238E27FC236}">
                <a16:creationId xmlns:a16="http://schemas.microsoft.com/office/drawing/2014/main" id="{B3AB82EF-3E76-5137-F600-C6ADABF0061A}"/>
              </a:ext>
            </a:extLst>
          </p:cNvPr>
          <p:cNvGrpSpPr/>
          <p:nvPr/>
        </p:nvGrpSpPr>
        <p:grpSpPr>
          <a:xfrm>
            <a:off x="2668634" y="-2403025"/>
            <a:ext cx="6979770" cy="1483656"/>
            <a:chOff x="1941204" y="3033610"/>
            <a:chExt cx="8878263" cy="2084995"/>
          </a:xfrm>
        </p:grpSpPr>
        <p:pic>
          <p:nvPicPr>
            <p:cNvPr id="28" name="Imagem 27" descr="Texto&#10;&#10;Descrição gerada automaticamente">
              <a:extLst>
                <a:ext uri="{FF2B5EF4-FFF2-40B4-BE49-F238E27FC236}">
                  <a16:creationId xmlns:a16="http://schemas.microsoft.com/office/drawing/2014/main" id="{E5C16B29-DB9D-716F-1808-BF7AD7DE2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1204" y="3033610"/>
              <a:ext cx="8878263" cy="2084995"/>
            </a:xfrm>
            <a:prstGeom prst="rect">
              <a:avLst/>
            </a:prstGeom>
          </p:spPr>
        </p:pic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15E4D824-29D8-715D-78EE-E4EC06F0F2ED}"/>
                </a:ext>
              </a:extLst>
            </p:cNvPr>
            <p:cNvSpPr txBox="1"/>
            <p:nvPr/>
          </p:nvSpPr>
          <p:spPr>
            <a:xfrm>
              <a:off x="2786743" y="3425112"/>
              <a:ext cx="7271657" cy="1075365"/>
            </a:xfrm>
            <a:prstGeom prst="rect">
              <a:avLst/>
            </a:prstGeom>
            <a:solidFill>
              <a:srgbClr val="F7B55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</p:grpSp>
      <p:pic>
        <p:nvPicPr>
          <p:cNvPr id="2" name="Imagem 1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4ACDDECB-DF7C-F9DC-65EE-13B4BCB6B5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56" y="7789050"/>
            <a:ext cx="1983600" cy="1983600"/>
          </a:xfrm>
          <a:prstGeom prst="rect">
            <a:avLst/>
          </a:prstGeom>
        </p:spPr>
      </p:pic>
      <p:pic>
        <p:nvPicPr>
          <p:cNvPr id="3" name="Imagem 2" descr="Desenho de rosto de pessoa&#10;&#10;Descrição gerada automaticamente com confiança média">
            <a:extLst>
              <a:ext uri="{FF2B5EF4-FFF2-40B4-BE49-F238E27FC236}">
                <a16:creationId xmlns:a16="http://schemas.microsoft.com/office/drawing/2014/main" id="{5DD7B4C3-949C-A799-D24F-A07566524C4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32" y="7814476"/>
            <a:ext cx="1983600" cy="19836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C8533FF-7496-7054-8EDD-28870BFEF0B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15189632" y="1701589"/>
            <a:ext cx="4365114" cy="102421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3FFF545-3CBA-0653-014C-95879A7233D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81012" y="2070057"/>
            <a:ext cx="3029975" cy="160338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D807EF1-C8AD-CB68-895D-BEFCBFF6146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66973" y="-4119333"/>
            <a:ext cx="5456393" cy="12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57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6668DB40-AEFC-0623-C7BA-A7E26E1A35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30" t="54077" r="191" b="30661"/>
          <a:stretch/>
        </p:blipFill>
        <p:spPr>
          <a:xfrm>
            <a:off x="8157455" y="3229361"/>
            <a:ext cx="4034545" cy="3654065"/>
          </a:xfrm>
          <a:prstGeom prst="rect">
            <a:avLst/>
          </a:prstGeom>
        </p:spPr>
      </p:pic>
      <p:pic>
        <p:nvPicPr>
          <p:cNvPr id="19" name="Imagem 18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D0575A3B-3878-E2B3-0705-73E1210060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96" r="67021" b="30509"/>
          <a:stretch/>
        </p:blipFill>
        <p:spPr>
          <a:xfrm>
            <a:off x="-41728" y="3293159"/>
            <a:ext cx="4034545" cy="3590267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68F0C50-CC9C-4AA7-183D-F62642E0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1150" y="6308725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3CCB0E57-07C7-4201-932D-E8A25CD1446D}" type="slidenum">
              <a:rPr lang="pt-BR" sz="4000">
                <a:solidFill>
                  <a:srgbClr val="FFC000"/>
                </a:solidFill>
                <a:latin typeface="Stardew Valley" pitchFamily="2" charset="0"/>
              </a:rPr>
              <a:pPr/>
              <a:t>7</a:t>
            </a:fld>
            <a:endParaRPr lang="pt-BR" sz="4000">
              <a:solidFill>
                <a:srgbClr val="FFC000"/>
              </a:solidFill>
              <a:latin typeface="Stardew Valley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B84573E-9322-B323-4B9E-D79EEE82C2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r="48264"/>
          <a:stretch/>
        </p:blipFill>
        <p:spPr>
          <a:xfrm>
            <a:off x="3476625" y="4976183"/>
            <a:ext cx="5363788" cy="1431537"/>
          </a:xfrm>
          <a:prstGeom prst="rect">
            <a:avLst/>
          </a:prstGeom>
        </p:spPr>
      </p:pic>
      <p:pic>
        <p:nvPicPr>
          <p:cNvPr id="4" name="Imagem 3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72663680-FF05-F8E0-9CA3-5558D1105EB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90" r="74962" b="27410"/>
          <a:stretch/>
        </p:blipFill>
        <p:spPr>
          <a:xfrm>
            <a:off x="7881830" y="5282472"/>
            <a:ext cx="564372" cy="1000800"/>
          </a:xfrm>
          <a:prstGeom prst="rect">
            <a:avLst/>
          </a:prstGeom>
        </p:spPr>
      </p:pic>
      <p:pic>
        <p:nvPicPr>
          <p:cNvPr id="5" name="Imagem 4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A304A2B8-2069-F498-73D4-1DA0827961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0" t="28190" r="49562" b="27410"/>
          <a:stretch/>
        </p:blipFill>
        <p:spPr>
          <a:xfrm>
            <a:off x="6543697" y="5282472"/>
            <a:ext cx="564372" cy="1000800"/>
          </a:xfrm>
          <a:prstGeom prst="rect">
            <a:avLst/>
          </a:prstGeom>
        </p:spPr>
      </p:pic>
      <p:pic>
        <p:nvPicPr>
          <p:cNvPr id="6" name="Imagem 5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F3E9B8C3-65B1-71A5-0E76-A51296A8FB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0" t="27790" r="24762" b="27810"/>
          <a:stretch/>
        </p:blipFill>
        <p:spPr>
          <a:xfrm>
            <a:off x="3867151" y="5263422"/>
            <a:ext cx="564652" cy="1001296"/>
          </a:xfrm>
          <a:prstGeom prst="rect">
            <a:avLst/>
          </a:prstGeom>
        </p:spPr>
      </p:pic>
      <p:pic>
        <p:nvPicPr>
          <p:cNvPr id="11" name="Imagem 10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9DE31080-4D42-F22F-3DA2-FADF0DE4FB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62" t="27800" b="27800"/>
          <a:stretch/>
        </p:blipFill>
        <p:spPr>
          <a:xfrm>
            <a:off x="5205564" y="5263422"/>
            <a:ext cx="564372" cy="100080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1100F94-5DD4-22FB-6BF7-E9D9C20537B3}"/>
              </a:ext>
            </a:extLst>
          </p:cNvPr>
          <p:cNvSpPr txBox="1"/>
          <p:nvPr/>
        </p:nvSpPr>
        <p:spPr>
          <a:xfrm>
            <a:off x="3624056" y="5199313"/>
            <a:ext cx="1080000" cy="1080000"/>
          </a:xfrm>
          <a:prstGeom prst="rect">
            <a:avLst/>
          </a:prstGeom>
          <a:solidFill>
            <a:srgbClr val="DEEBF7">
              <a:alpha val="28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2" name="Imagem 11" descr="Tela de jogo de vídeo game&#10;&#10;Descrição gerada automaticamente com confiança baixa">
            <a:extLst>
              <a:ext uri="{FF2B5EF4-FFF2-40B4-BE49-F238E27FC236}">
                <a16:creationId xmlns:a16="http://schemas.microsoft.com/office/drawing/2014/main" id="{5F5A776F-8DDC-5895-BDD2-739F682CE8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" t="50323" r="49957" b="2085"/>
          <a:stretch/>
        </p:blipFill>
        <p:spPr>
          <a:xfrm>
            <a:off x="3514834" y="5070907"/>
            <a:ext cx="1334384" cy="1336813"/>
          </a:xfrm>
          <a:prstGeom prst="rect">
            <a:avLst/>
          </a:prstGeom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51E32F-82B8-D75B-5345-45B410CBEE7F}"/>
              </a:ext>
            </a:extLst>
          </p:cNvPr>
          <p:cNvGrpSpPr/>
          <p:nvPr/>
        </p:nvGrpSpPr>
        <p:grpSpPr>
          <a:xfrm>
            <a:off x="2668634" y="2340425"/>
            <a:ext cx="6979770" cy="1483656"/>
            <a:chOff x="1941204" y="3033610"/>
            <a:chExt cx="8878263" cy="2084995"/>
          </a:xfrm>
        </p:grpSpPr>
        <p:pic>
          <p:nvPicPr>
            <p:cNvPr id="16" name="Imagem 15" descr="Texto&#10;&#10;Descrição gerada automaticamente">
              <a:extLst>
                <a:ext uri="{FF2B5EF4-FFF2-40B4-BE49-F238E27FC236}">
                  <a16:creationId xmlns:a16="http://schemas.microsoft.com/office/drawing/2014/main" id="{5738FE67-1CE3-F91E-DB91-6602996FE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1204" y="3033610"/>
              <a:ext cx="8878263" cy="2084995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38CDD2B9-0C5E-0EF7-A5F2-B4F4962B20A4}"/>
                </a:ext>
              </a:extLst>
            </p:cNvPr>
            <p:cNvSpPr txBox="1"/>
            <p:nvPr/>
          </p:nvSpPr>
          <p:spPr>
            <a:xfrm>
              <a:off x="2786743" y="3425112"/>
              <a:ext cx="7271657" cy="1075365"/>
            </a:xfrm>
            <a:prstGeom prst="rect">
              <a:avLst/>
            </a:prstGeom>
            <a:solidFill>
              <a:srgbClr val="F7B55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</p:grpSp>
      <p:pic>
        <p:nvPicPr>
          <p:cNvPr id="23" name="Imagem 22" descr="Uma imagem contendo Diagrama&#10;&#10;Descrição gerada automaticamente">
            <a:extLst>
              <a:ext uri="{FF2B5EF4-FFF2-40B4-BE49-F238E27FC236}">
                <a16:creationId xmlns:a16="http://schemas.microsoft.com/office/drawing/2014/main" id="{C13A437B-8B07-F608-A1EC-632B5D773B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704" y="-5823171"/>
            <a:ext cx="6043618" cy="4329912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A8B71A84-4DC2-3AEA-B5B8-C212CCFB5EBD}"/>
              </a:ext>
            </a:extLst>
          </p:cNvPr>
          <p:cNvSpPr txBox="1"/>
          <p:nvPr/>
        </p:nvSpPr>
        <p:spPr>
          <a:xfrm>
            <a:off x="4952701" y="-6796952"/>
            <a:ext cx="2591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err="1">
                <a:latin typeface="Pixelated" panose="00000400000000000000" pitchFamily="2" charset="0"/>
              </a:rPr>
              <a:t>Codigo</a:t>
            </a:r>
            <a:endParaRPr lang="pt-BR" sz="2400" dirty="0">
              <a:latin typeface="Pixelated" panose="00000400000000000000" pitchFamily="2" charset="0"/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EED54972-2417-E2D5-C3BE-8B7C92176E34}"/>
              </a:ext>
            </a:extLst>
          </p:cNvPr>
          <p:cNvGrpSpPr/>
          <p:nvPr/>
        </p:nvGrpSpPr>
        <p:grpSpPr>
          <a:xfrm>
            <a:off x="2758741" y="8469995"/>
            <a:ext cx="6979770" cy="1483656"/>
            <a:chOff x="1941204" y="3033610"/>
            <a:chExt cx="8878263" cy="2084995"/>
          </a:xfrm>
        </p:grpSpPr>
        <p:pic>
          <p:nvPicPr>
            <p:cNvPr id="30" name="Imagem 29" descr="Texto&#10;&#10;Descrição gerada automaticamente">
              <a:extLst>
                <a:ext uri="{FF2B5EF4-FFF2-40B4-BE49-F238E27FC236}">
                  <a16:creationId xmlns:a16="http://schemas.microsoft.com/office/drawing/2014/main" id="{86DC4B32-4258-8F4C-2A1F-23ACE416C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1204" y="3033610"/>
              <a:ext cx="8878263" cy="2084995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079B3970-69DF-2A6A-8819-D52D2A09E23E}"/>
                </a:ext>
              </a:extLst>
            </p:cNvPr>
            <p:cNvSpPr txBox="1"/>
            <p:nvPr/>
          </p:nvSpPr>
          <p:spPr>
            <a:xfrm>
              <a:off x="2786743" y="3425112"/>
              <a:ext cx="7271657" cy="1075365"/>
            </a:xfrm>
            <a:prstGeom prst="rect">
              <a:avLst/>
            </a:prstGeom>
            <a:solidFill>
              <a:srgbClr val="F7B55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</p:grpSp>
      <p:pic>
        <p:nvPicPr>
          <p:cNvPr id="7" name="Imagem 6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12488BCF-18D1-1F2B-11B5-53BA3B9956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56" y="4874400"/>
            <a:ext cx="1983600" cy="1983600"/>
          </a:xfrm>
          <a:prstGeom prst="rect">
            <a:avLst/>
          </a:prstGeom>
        </p:spPr>
      </p:pic>
      <p:pic>
        <p:nvPicPr>
          <p:cNvPr id="8" name="Imagem 7" descr="Desenho de rosto de pessoa&#10;&#10;Descrição gerada automaticamente com confiança média">
            <a:extLst>
              <a:ext uri="{FF2B5EF4-FFF2-40B4-BE49-F238E27FC236}">
                <a16:creationId xmlns:a16="http://schemas.microsoft.com/office/drawing/2014/main" id="{960D46C1-E7E5-6CF1-BFA3-F19C30A609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32" y="4899826"/>
            <a:ext cx="1983600" cy="19836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3B42F0C-4810-C979-F46F-2269779451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66973" y="2419690"/>
            <a:ext cx="5456393" cy="128636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A4AF443-A5EB-6ABB-534B-1CA10EE5D6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49603" y="9792387"/>
            <a:ext cx="5084505" cy="12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27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E85FD795-A475-2C23-C208-5B43B776E5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30" t="54077" r="191" b="30661"/>
          <a:stretch/>
        </p:blipFill>
        <p:spPr>
          <a:xfrm>
            <a:off x="8157455" y="3229361"/>
            <a:ext cx="4034545" cy="3654065"/>
          </a:xfrm>
          <a:prstGeom prst="rect">
            <a:avLst/>
          </a:prstGeom>
        </p:spPr>
      </p:pic>
      <p:pic>
        <p:nvPicPr>
          <p:cNvPr id="3" name="Imagem 2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C4C6C2AC-48D1-974F-BAB2-37913471AB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96" r="67021" b="30509"/>
          <a:stretch/>
        </p:blipFill>
        <p:spPr>
          <a:xfrm>
            <a:off x="-41728" y="3293159"/>
            <a:ext cx="4034545" cy="3590267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68F0C50-CC9C-4AA7-183D-F62642E0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1150" y="6308725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3CCB0E57-07C7-4201-932D-E8A25CD1446D}" type="slidenum">
              <a:rPr lang="pt-BR" sz="4000">
                <a:solidFill>
                  <a:srgbClr val="FFC000"/>
                </a:solidFill>
                <a:latin typeface="Stardew Valley" pitchFamily="2" charset="0"/>
              </a:rPr>
              <a:pPr/>
              <a:t>8</a:t>
            </a:fld>
            <a:endParaRPr lang="pt-BR" sz="4000">
              <a:solidFill>
                <a:srgbClr val="FFC000"/>
              </a:solidFill>
              <a:latin typeface="Stardew Valley" pitchFamily="2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C1BCBB6-661B-0099-7B91-4FA258C029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r="48264"/>
          <a:stretch/>
        </p:blipFill>
        <p:spPr>
          <a:xfrm>
            <a:off x="3476625" y="4976183"/>
            <a:ext cx="5363788" cy="1431537"/>
          </a:xfrm>
          <a:prstGeom prst="rect">
            <a:avLst/>
          </a:prstGeom>
        </p:spPr>
      </p:pic>
      <p:pic>
        <p:nvPicPr>
          <p:cNvPr id="12" name="Imagem 11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6E820C27-0DC0-5C1C-2A0E-90B49FF607B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90" r="74962" b="27410"/>
          <a:stretch/>
        </p:blipFill>
        <p:spPr>
          <a:xfrm>
            <a:off x="7881830" y="5282472"/>
            <a:ext cx="564372" cy="1000800"/>
          </a:xfrm>
          <a:prstGeom prst="rect">
            <a:avLst/>
          </a:prstGeom>
        </p:spPr>
      </p:pic>
      <p:pic>
        <p:nvPicPr>
          <p:cNvPr id="13" name="Imagem 12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C824F890-DB7E-4B5D-6527-BE24563CB7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0" t="28190" r="49562" b="27410"/>
          <a:stretch/>
        </p:blipFill>
        <p:spPr>
          <a:xfrm>
            <a:off x="6543697" y="5282472"/>
            <a:ext cx="564372" cy="1000800"/>
          </a:xfrm>
          <a:prstGeom prst="rect">
            <a:avLst/>
          </a:prstGeom>
        </p:spPr>
      </p:pic>
      <p:pic>
        <p:nvPicPr>
          <p:cNvPr id="14" name="Imagem 13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B6270690-9EE9-9323-B177-1E2658A5B9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0" t="27790" r="24762" b="27810"/>
          <a:stretch/>
        </p:blipFill>
        <p:spPr>
          <a:xfrm>
            <a:off x="3867151" y="5263422"/>
            <a:ext cx="564652" cy="1001296"/>
          </a:xfrm>
          <a:prstGeom prst="rect">
            <a:avLst/>
          </a:prstGeom>
        </p:spPr>
      </p:pic>
      <p:pic>
        <p:nvPicPr>
          <p:cNvPr id="15" name="Imagem 14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B5A57197-A4E7-A415-EEDD-10CD25A08D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62" t="27800" b="27800"/>
          <a:stretch/>
        </p:blipFill>
        <p:spPr>
          <a:xfrm>
            <a:off x="5205564" y="5263422"/>
            <a:ext cx="564372" cy="100080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31A3B4BB-25C7-C217-F4DE-15E807D88237}"/>
              </a:ext>
            </a:extLst>
          </p:cNvPr>
          <p:cNvSpPr txBox="1"/>
          <p:nvPr/>
        </p:nvSpPr>
        <p:spPr>
          <a:xfrm>
            <a:off x="4939004" y="5151951"/>
            <a:ext cx="1080000" cy="1080000"/>
          </a:xfrm>
          <a:prstGeom prst="rect">
            <a:avLst/>
          </a:prstGeom>
          <a:solidFill>
            <a:srgbClr val="DEEBF7">
              <a:alpha val="28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7" name="Imagem 16" descr="Tela de jogo de vídeo game&#10;&#10;Descrição gerada automaticamente com confiança baixa">
            <a:extLst>
              <a:ext uri="{FF2B5EF4-FFF2-40B4-BE49-F238E27FC236}">
                <a16:creationId xmlns:a16="http://schemas.microsoft.com/office/drawing/2014/main" id="{999F5CFE-7E58-CF2F-3F1A-3ECFED8EE7B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" t="50323" r="49957" b="2085"/>
          <a:stretch/>
        </p:blipFill>
        <p:spPr>
          <a:xfrm>
            <a:off x="4835632" y="5070907"/>
            <a:ext cx="1334384" cy="1336813"/>
          </a:xfrm>
          <a:prstGeom prst="rect">
            <a:avLst/>
          </a:prstGeom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id="{BA7E7027-33D8-D013-4108-DB86487DBF10}"/>
              </a:ext>
            </a:extLst>
          </p:cNvPr>
          <p:cNvGrpSpPr/>
          <p:nvPr/>
        </p:nvGrpSpPr>
        <p:grpSpPr>
          <a:xfrm>
            <a:off x="2604121" y="-2917375"/>
            <a:ext cx="6979770" cy="1483656"/>
            <a:chOff x="1941204" y="3033610"/>
            <a:chExt cx="8878263" cy="2084995"/>
          </a:xfrm>
        </p:grpSpPr>
        <p:pic>
          <p:nvPicPr>
            <p:cNvPr id="23" name="Imagem 22" descr="Texto&#10;&#10;Descrição gerada automaticamente">
              <a:extLst>
                <a:ext uri="{FF2B5EF4-FFF2-40B4-BE49-F238E27FC236}">
                  <a16:creationId xmlns:a16="http://schemas.microsoft.com/office/drawing/2014/main" id="{E8E661FC-16C0-7872-AB47-904A0B811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1204" y="3033610"/>
              <a:ext cx="8878263" cy="2084995"/>
            </a:xfrm>
            <a:prstGeom prst="rect">
              <a:avLst/>
            </a:prstGeom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7CD7CFEF-811B-0753-12AB-0572036E903B}"/>
                </a:ext>
              </a:extLst>
            </p:cNvPr>
            <p:cNvSpPr txBox="1"/>
            <p:nvPr/>
          </p:nvSpPr>
          <p:spPr>
            <a:xfrm>
              <a:off x="2786743" y="3425112"/>
              <a:ext cx="7271657" cy="1075365"/>
            </a:xfrm>
            <a:prstGeom prst="rect">
              <a:avLst/>
            </a:prstGeom>
            <a:solidFill>
              <a:srgbClr val="F7B55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A8E7C346-04C8-EA62-0360-7CC2B382500C}"/>
              </a:ext>
            </a:extLst>
          </p:cNvPr>
          <p:cNvGrpSpPr/>
          <p:nvPr/>
        </p:nvGrpSpPr>
        <p:grpSpPr>
          <a:xfrm>
            <a:off x="2668634" y="2340425"/>
            <a:ext cx="6979770" cy="1483656"/>
            <a:chOff x="1941204" y="3033610"/>
            <a:chExt cx="8878263" cy="2084995"/>
          </a:xfrm>
        </p:grpSpPr>
        <p:pic>
          <p:nvPicPr>
            <p:cNvPr id="26" name="Imagem 25" descr="Texto&#10;&#10;Descrição gerada automaticamente">
              <a:extLst>
                <a:ext uri="{FF2B5EF4-FFF2-40B4-BE49-F238E27FC236}">
                  <a16:creationId xmlns:a16="http://schemas.microsoft.com/office/drawing/2014/main" id="{A0B3536E-B7C0-0C53-86F3-E9FCB9B83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1204" y="3033610"/>
              <a:ext cx="8878263" cy="2084995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043431E0-1457-56D3-1732-3C93F737DD16}"/>
                </a:ext>
              </a:extLst>
            </p:cNvPr>
            <p:cNvSpPr txBox="1"/>
            <p:nvPr/>
          </p:nvSpPr>
          <p:spPr>
            <a:xfrm>
              <a:off x="2786743" y="3425112"/>
              <a:ext cx="7271657" cy="1075365"/>
            </a:xfrm>
            <a:prstGeom prst="rect">
              <a:avLst/>
            </a:prstGeom>
            <a:solidFill>
              <a:srgbClr val="F7B55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53FF2E2F-0E74-281A-793D-232138D62774}"/>
              </a:ext>
            </a:extLst>
          </p:cNvPr>
          <p:cNvGrpSpPr/>
          <p:nvPr/>
        </p:nvGrpSpPr>
        <p:grpSpPr>
          <a:xfrm>
            <a:off x="2668634" y="8036375"/>
            <a:ext cx="6979770" cy="1483656"/>
            <a:chOff x="1941204" y="3033610"/>
            <a:chExt cx="8878263" cy="2084995"/>
          </a:xfrm>
        </p:grpSpPr>
        <p:pic>
          <p:nvPicPr>
            <p:cNvPr id="30" name="Imagem 29" descr="Texto&#10;&#10;Descrição gerada automaticamente">
              <a:extLst>
                <a:ext uri="{FF2B5EF4-FFF2-40B4-BE49-F238E27FC236}">
                  <a16:creationId xmlns:a16="http://schemas.microsoft.com/office/drawing/2014/main" id="{DEC9E589-E7DF-EC3A-C8C7-FD705B70F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1204" y="3033610"/>
              <a:ext cx="8878263" cy="2084995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6D6A24C6-D9AA-93E6-04CD-38F5C193D67A}"/>
                </a:ext>
              </a:extLst>
            </p:cNvPr>
            <p:cNvSpPr txBox="1"/>
            <p:nvPr/>
          </p:nvSpPr>
          <p:spPr>
            <a:xfrm>
              <a:off x="2786743" y="3425112"/>
              <a:ext cx="7271657" cy="1075365"/>
            </a:xfrm>
            <a:prstGeom prst="rect">
              <a:avLst/>
            </a:prstGeom>
            <a:solidFill>
              <a:srgbClr val="F7B55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</p:grpSp>
      <p:pic>
        <p:nvPicPr>
          <p:cNvPr id="5" name="Imagem 4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F685F07A-C26D-EDDA-68EE-F0C1BFD6BD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56" y="7408050"/>
            <a:ext cx="1983600" cy="1983600"/>
          </a:xfrm>
          <a:prstGeom prst="rect">
            <a:avLst/>
          </a:prstGeom>
        </p:spPr>
      </p:pic>
      <p:pic>
        <p:nvPicPr>
          <p:cNvPr id="7" name="Imagem 6" descr="Desenho de rosto de pessoa&#10;&#10;Descrição gerada automaticamente com confiança média">
            <a:extLst>
              <a:ext uri="{FF2B5EF4-FFF2-40B4-BE49-F238E27FC236}">
                <a16:creationId xmlns:a16="http://schemas.microsoft.com/office/drawing/2014/main" id="{039E133C-AB18-6190-80DD-051519F7B9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32" y="4899826"/>
            <a:ext cx="1983600" cy="1983600"/>
          </a:xfrm>
          <a:prstGeom prst="rect">
            <a:avLst/>
          </a:prstGeom>
        </p:spPr>
      </p:pic>
      <p:pic>
        <p:nvPicPr>
          <p:cNvPr id="8" name="Imagem 7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7626CB7E-7174-6BDF-1920-8B3486384C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531" y="7433352"/>
            <a:ext cx="1983724" cy="1983724"/>
          </a:xfrm>
          <a:prstGeom prst="rect">
            <a:avLst/>
          </a:prstGeom>
        </p:spPr>
      </p:pic>
      <p:pic>
        <p:nvPicPr>
          <p:cNvPr id="9" name="Imagem 8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7C0F1EDB-D0D7-6D8D-D79C-0B46362401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78" y="7408050"/>
            <a:ext cx="1983600" cy="19836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5B85654-2AB0-A4CD-097F-29C777B600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66973" y="-3958045"/>
            <a:ext cx="5456393" cy="128636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8643C45-8A34-F16B-0D96-DB9B793631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49603" y="2432403"/>
            <a:ext cx="5084505" cy="128636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F28BBBD6-970B-E671-A0CF-7CCEAAC215E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52305" y="9877425"/>
            <a:ext cx="5456393" cy="12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20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5BC48584-B514-460D-9F86-B1F8243641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96" r="67021" b="30509"/>
          <a:stretch/>
        </p:blipFill>
        <p:spPr>
          <a:xfrm>
            <a:off x="-41728" y="3293159"/>
            <a:ext cx="4034545" cy="3590267"/>
          </a:xfrm>
          <a:prstGeom prst="rect">
            <a:avLst/>
          </a:prstGeom>
        </p:spPr>
      </p:pic>
      <p:pic>
        <p:nvPicPr>
          <p:cNvPr id="4" name="Imagem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F6A27985-9D35-D762-7EEF-5DB5A8F27C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30" t="54077" r="191" b="30661"/>
          <a:stretch/>
        </p:blipFill>
        <p:spPr>
          <a:xfrm>
            <a:off x="8157455" y="3229361"/>
            <a:ext cx="4034545" cy="3654065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68F0C50-CC9C-4AA7-183D-F62642E0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1150" y="6308725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3CCB0E57-07C7-4201-932D-E8A25CD1446D}" type="slidenum">
              <a:rPr lang="pt-BR" sz="4000">
                <a:solidFill>
                  <a:srgbClr val="FFC000"/>
                </a:solidFill>
                <a:latin typeface="Stardew Valley" pitchFamily="2" charset="0"/>
              </a:rPr>
              <a:pPr/>
              <a:t>9</a:t>
            </a:fld>
            <a:endParaRPr lang="pt-BR" sz="4000" dirty="0">
              <a:solidFill>
                <a:srgbClr val="FFC000"/>
              </a:solidFill>
              <a:latin typeface="Stardew Valley" pitchFamily="2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DD6721F-40C6-CA91-F8C7-CD8A2163DD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r="48264"/>
          <a:stretch/>
        </p:blipFill>
        <p:spPr>
          <a:xfrm>
            <a:off x="3476625" y="4976183"/>
            <a:ext cx="5363788" cy="1431537"/>
          </a:xfrm>
          <a:prstGeom prst="rect">
            <a:avLst/>
          </a:prstGeom>
        </p:spPr>
      </p:pic>
      <p:pic>
        <p:nvPicPr>
          <p:cNvPr id="12" name="Imagem 11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4AEF4CDB-1A90-4F02-A3DB-49C86114CD8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90" r="74962" b="27410"/>
          <a:stretch/>
        </p:blipFill>
        <p:spPr>
          <a:xfrm>
            <a:off x="7881830" y="5282472"/>
            <a:ext cx="564372" cy="1000800"/>
          </a:xfrm>
          <a:prstGeom prst="rect">
            <a:avLst/>
          </a:prstGeom>
        </p:spPr>
      </p:pic>
      <p:pic>
        <p:nvPicPr>
          <p:cNvPr id="13" name="Imagem 12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2F7B8BF0-EFE7-156C-6521-85A190E24A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0" t="28190" r="49562" b="27410"/>
          <a:stretch/>
        </p:blipFill>
        <p:spPr>
          <a:xfrm>
            <a:off x="6543697" y="5282472"/>
            <a:ext cx="564372" cy="1000800"/>
          </a:xfrm>
          <a:prstGeom prst="rect">
            <a:avLst/>
          </a:prstGeom>
        </p:spPr>
      </p:pic>
      <p:pic>
        <p:nvPicPr>
          <p:cNvPr id="14" name="Imagem 13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1931D4EE-573E-8385-9909-D750690913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0" t="27790" r="24762" b="27810"/>
          <a:stretch/>
        </p:blipFill>
        <p:spPr>
          <a:xfrm>
            <a:off x="3867151" y="5263422"/>
            <a:ext cx="564652" cy="1001296"/>
          </a:xfrm>
          <a:prstGeom prst="rect">
            <a:avLst/>
          </a:prstGeom>
        </p:spPr>
      </p:pic>
      <p:pic>
        <p:nvPicPr>
          <p:cNvPr id="15" name="Imagem 14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5F8A9FB8-2A7B-A0EA-3DCD-45D235C1CF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62" t="27800" b="27800"/>
          <a:stretch/>
        </p:blipFill>
        <p:spPr>
          <a:xfrm>
            <a:off x="5205564" y="5263422"/>
            <a:ext cx="564372" cy="100080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0B05445D-5418-FF42-E122-747D20817A58}"/>
              </a:ext>
            </a:extLst>
          </p:cNvPr>
          <p:cNvSpPr txBox="1"/>
          <p:nvPr/>
        </p:nvSpPr>
        <p:spPr>
          <a:xfrm>
            <a:off x="6283625" y="5184222"/>
            <a:ext cx="1080000" cy="1080000"/>
          </a:xfrm>
          <a:prstGeom prst="rect">
            <a:avLst/>
          </a:prstGeom>
          <a:solidFill>
            <a:srgbClr val="DEEBF7">
              <a:alpha val="28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7" name="Imagem 16" descr="Tela de jogo de vídeo game&#10;&#10;Descrição gerada automaticamente com confiança baixa">
            <a:extLst>
              <a:ext uri="{FF2B5EF4-FFF2-40B4-BE49-F238E27FC236}">
                <a16:creationId xmlns:a16="http://schemas.microsoft.com/office/drawing/2014/main" id="{A13BE8C8-BB86-0594-A0DA-E05777BFB4E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" t="50323" r="49957" b="2085"/>
          <a:stretch/>
        </p:blipFill>
        <p:spPr>
          <a:xfrm>
            <a:off x="6156433" y="5070907"/>
            <a:ext cx="1334384" cy="1336813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0189603-1168-CDD3-29AA-EE755309B99A}"/>
              </a:ext>
            </a:extLst>
          </p:cNvPr>
          <p:cNvGrpSpPr/>
          <p:nvPr/>
        </p:nvGrpSpPr>
        <p:grpSpPr>
          <a:xfrm>
            <a:off x="2668634" y="-3317425"/>
            <a:ext cx="6979770" cy="1483656"/>
            <a:chOff x="1941204" y="3033610"/>
            <a:chExt cx="8878263" cy="2084995"/>
          </a:xfrm>
        </p:grpSpPr>
        <p:pic>
          <p:nvPicPr>
            <p:cNvPr id="20" name="Imagem 19" descr="Texto&#10;&#10;Descrição gerada automaticamente">
              <a:extLst>
                <a:ext uri="{FF2B5EF4-FFF2-40B4-BE49-F238E27FC236}">
                  <a16:creationId xmlns:a16="http://schemas.microsoft.com/office/drawing/2014/main" id="{029E2C4F-ACDA-CD55-CB5A-3DB8C42EE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1204" y="3033610"/>
              <a:ext cx="8878263" cy="2084995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9BEDCF66-7B6F-3F65-861D-5D5B78FAF193}"/>
                </a:ext>
              </a:extLst>
            </p:cNvPr>
            <p:cNvSpPr txBox="1"/>
            <p:nvPr/>
          </p:nvSpPr>
          <p:spPr>
            <a:xfrm>
              <a:off x="2786743" y="3425112"/>
              <a:ext cx="7271657" cy="1075365"/>
            </a:xfrm>
            <a:prstGeom prst="rect">
              <a:avLst/>
            </a:prstGeom>
            <a:solidFill>
              <a:srgbClr val="F7B55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73EC45B-25A6-098D-CEB5-249CAB6A0819}"/>
              </a:ext>
            </a:extLst>
          </p:cNvPr>
          <p:cNvGrpSpPr/>
          <p:nvPr/>
        </p:nvGrpSpPr>
        <p:grpSpPr>
          <a:xfrm>
            <a:off x="2668634" y="2340425"/>
            <a:ext cx="6979770" cy="1483656"/>
            <a:chOff x="1941204" y="3033610"/>
            <a:chExt cx="8878263" cy="2084995"/>
          </a:xfrm>
        </p:grpSpPr>
        <p:pic>
          <p:nvPicPr>
            <p:cNvPr id="24" name="Imagem 23" descr="Texto&#10;&#10;Descrição gerada automaticamente">
              <a:extLst>
                <a:ext uri="{FF2B5EF4-FFF2-40B4-BE49-F238E27FC236}">
                  <a16:creationId xmlns:a16="http://schemas.microsoft.com/office/drawing/2014/main" id="{9BB797BC-A716-83E5-3B25-323BA0F96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1204" y="3033610"/>
              <a:ext cx="8878263" cy="2084995"/>
            </a:xfrm>
            <a:prstGeom prst="rect">
              <a:avLst/>
            </a:prstGeom>
          </p:spPr>
        </p:pic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F65A2C7E-8A68-93F1-3BB5-F79ECC97552C}"/>
                </a:ext>
              </a:extLst>
            </p:cNvPr>
            <p:cNvSpPr txBox="1"/>
            <p:nvPr/>
          </p:nvSpPr>
          <p:spPr>
            <a:xfrm>
              <a:off x="2786743" y="3425112"/>
              <a:ext cx="7271657" cy="1075365"/>
            </a:xfrm>
            <a:prstGeom prst="rect">
              <a:avLst/>
            </a:prstGeom>
            <a:solidFill>
              <a:srgbClr val="F7B55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2DDA752B-57C9-3583-4C52-B30B5947C464}"/>
              </a:ext>
            </a:extLst>
          </p:cNvPr>
          <p:cNvGrpSpPr/>
          <p:nvPr/>
        </p:nvGrpSpPr>
        <p:grpSpPr>
          <a:xfrm>
            <a:off x="2687684" y="8360225"/>
            <a:ext cx="6979770" cy="1483656"/>
            <a:chOff x="1941204" y="3033610"/>
            <a:chExt cx="8878263" cy="2084995"/>
          </a:xfrm>
        </p:grpSpPr>
        <p:pic>
          <p:nvPicPr>
            <p:cNvPr id="28" name="Imagem 27" descr="Texto&#10;&#10;Descrição gerada automaticamente">
              <a:extLst>
                <a:ext uri="{FF2B5EF4-FFF2-40B4-BE49-F238E27FC236}">
                  <a16:creationId xmlns:a16="http://schemas.microsoft.com/office/drawing/2014/main" id="{D055B1C6-E299-462B-C057-20A48C35E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1204" y="3033610"/>
              <a:ext cx="8878263" cy="2084995"/>
            </a:xfrm>
            <a:prstGeom prst="rect">
              <a:avLst/>
            </a:prstGeom>
          </p:spPr>
        </p:pic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0D407692-34A5-BD07-4899-FE410C08AF86}"/>
                </a:ext>
              </a:extLst>
            </p:cNvPr>
            <p:cNvSpPr txBox="1"/>
            <p:nvPr/>
          </p:nvSpPr>
          <p:spPr>
            <a:xfrm>
              <a:off x="2786743" y="3425112"/>
              <a:ext cx="7271657" cy="1075365"/>
            </a:xfrm>
            <a:prstGeom prst="rect">
              <a:avLst/>
            </a:prstGeom>
            <a:solidFill>
              <a:srgbClr val="F7B55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</p:grpSp>
      <p:pic>
        <p:nvPicPr>
          <p:cNvPr id="5" name="Imagem 4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5BEBC63C-B413-63EF-FF3F-97F59243BE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531" y="4899702"/>
            <a:ext cx="1983724" cy="1983724"/>
          </a:xfrm>
          <a:prstGeom prst="rect">
            <a:avLst/>
          </a:prstGeom>
        </p:spPr>
      </p:pic>
      <p:pic>
        <p:nvPicPr>
          <p:cNvPr id="7" name="Imagem 6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01274FFD-8E78-B31F-D7A0-0E1D042055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78" y="4874400"/>
            <a:ext cx="1983600" cy="1983600"/>
          </a:xfrm>
          <a:prstGeom prst="rect">
            <a:avLst/>
          </a:prstGeom>
        </p:spPr>
      </p:pic>
      <p:pic>
        <p:nvPicPr>
          <p:cNvPr id="8" name="Imagem 7" descr="Desenho de rosto de pessoa&#10;&#10;Descrição gerada automaticamente com confiança média">
            <a:extLst>
              <a:ext uri="{FF2B5EF4-FFF2-40B4-BE49-F238E27FC236}">
                <a16:creationId xmlns:a16="http://schemas.microsoft.com/office/drawing/2014/main" id="{D8739FE2-2EFF-53D6-4766-F2C6015B6E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32" y="7528726"/>
            <a:ext cx="1983600" cy="19836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610D61-A8BD-4E2B-3C5F-A94DEE0353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68520" y="-3987194"/>
            <a:ext cx="5084505" cy="128636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8729773-1F10-5446-934C-D53DD31988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52305" y="2430153"/>
            <a:ext cx="5456393" cy="128636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A0141CD-75D4-3D1F-002A-E80CF753BB1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82717" y="10122469"/>
            <a:ext cx="5456393" cy="12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96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600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Amasis MT Pro Medium</vt:lpstr>
      <vt:lpstr>Arial</vt:lpstr>
      <vt:lpstr>Calibri</vt:lpstr>
      <vt:lpstr>Calibri Light</vt:lpstr>
      <vt:lpstr>Pixelated</vt:lpstr>
      <vt:lpstr>Stardew Valley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EA - Bruna De Paula Cordeiro</dc:creator>
  <cp:lastModifiedBy>EA - Bruna De Paula Cordeiro</cp:lastModifiedBy>
  <cp:revision>12</cp:revision>
  <dcterms:created xsi:type="dcterms:W3CDTF">2023-11-20T22:29:00Z</dcterms:created>
  <dcterms:modified xsi:type="dcterms:W3CDTF">2023-11-29T15:27:59Z</dcterms:modified>
</cp:coreProperties>
</file>