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E9844-2E19-4B3F-A3F9-F31E4A245540}" v="466" dt="2024-02-28T17:59:26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58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EB764E-4EF9-4AB3-9ACB-6FFF21C3E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4403">
            <a:off x="7195185" y="461639"/>
            <a:ext cx="4481220" cy="5592370"/>
          </a:xfrm>
          <a:custGeom>
            <a:avLst/>
            <a:gdLst>
              <a:gd name="connsiteX0" fmla="*/ 4431251 w 5224396"/>
              <a:gd name="connsiteY0" fmla="*/ 0 h 6519822"/>
              <a:gd name="connsiteX1" fmla="*/ 4540700 w 5224396"/>
              <a:gd name="connsiteY1" fmla="*/ 1003920 h 6519822"/>
              <a:gd name="connsiteX2" fmla="*/ 5224396 w 5224396"/>
              <a:gd name="connsiteY2" fmla="*/ 1003920 h 6519822"/>
              <a:gd name="connsiteX3" fmla="*/ 5224396 w 5224396"/>
              <a:gd name="connsiteY3" fmla="*/ 6519822 h 6519822"/>
              <a:gd name="connsiteX4" fmla="*/ 766889 w 5224396"/>
              <a:gd name="connsiteY4" fmla="*/ 6519822 h 6519822"/>
              <a:gd name="connsiteX5" fmla="*/ 766889 w 5224396"/>
              <a:gd name="connsiteY5" fmla="*/ 5948076 h 6519822"/>
              <a:gd name="connsiteX6" fmla="*/ 597805 w 5224396"/>
              <a:gd name="connsiteY6" fmla="*/ 5966510 h 6519822"/>
              <a:gd name="connsiteX7" fmla="*/ 0 w 5224396"/>
              <a:gd name="connsiteY7" fmla="*/ 483098 h 651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4396" h="6519822">
                <a:moveTo>
                  <a:pt x="4431251" y="0"/>
                </a:moveTo>
                <a:lnTo>
                  <a:pt x="4540700" y="1003920"/>
                </a:lnTo>
                <a:lnTo>
                  <a:pt x="5224396" y="1003920"/>
                </a:lnTo>
                <a:lnTo>
                  <a:pt x="5224396" y="6519822"/>
                </a:lnTo>
                <a:lnTo>
                  <a:pt x="766889" y="6519822"/>
                </a:lnTo>
                <a:lnTo>
                  <a:pt x="766889" y="5948076"/>
                </a:lnTo>
                <a:lnTo>
                  <a:pt x="597805" y="5966510"/>
                </a:lnTo>
                <a:lnTo>
                  <a:pt x="0" y="483098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6766" y="815800"/>
            <a:ext cx="7161019" cy="17256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900" dirty="0"/>
              <a:t>Trava de Bicicleta </a:t>
            </a:r>
            <a:r>
              <a:rPr lang="en-US" sz="4900" err="1"/>
              <a:t>biométrica</a:t>
            </a:r>
            <a:endParaRPr lang="en-US" sz="49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6765" y="2898361"/>
            <a:ext cx="5432880" cy="351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Calibri" panose="020B0604020202020204" pitchFamily="34" charset="0"/>
              <a:buChar char="-"/>
            </a:pPr>
            <a:r>
              <a:rPr lang="en-US" sz="2000" b="1" dirty="0"/>
              <a:t>Bruno Henrique da Silva </a:t>
            </a:r>
          </a:p>
          <a:p>
            <a:pPr marL="342900" indent="-228600">
              <a:buFont typeface="Calibri" panose="020B0604020202020204" pitchFamily="34" charset="0"/>
              <a:buChar char="-"/>
            </a:pPr>
            <a:r>
              <a:rPr lang="en-US" sz="2000" b="1" dirty="0"/>
              <a:t>Gustavo Santos</a:t>
            </a:r>
          </a:p>
          <a:p>
            <a:pPr marL="342900" indent="-228600">
              <a:buFont typeface="Calibri" panose="020B0604020202020204" pitchFamily="34" charset="0"/>
              <a:buChar char="-"/>
            </a:pPr>
            <a:r>
              <a:rPr lang="en-US" sz="2000" b="1" dirty="0"/>
              <a:t>Nicolas Maximino</a:t>
            </a:r>
          </a:p>
          <a:p>
            <a:pPr indent="-228600"/>
            <a:endParaRPr lang="en-US" sz="2000" dirty="0"/>
          </a:p>
          <a:p>
            <a:pPr indent="-228600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163353-FC0D-BB46-B508-7EAE3A2B4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025" r="16542" b="1"/>
          <a:stretch/>
        </p:blipFill>
        <p:spPr>
          <a:xfrm rot="221627">
            <a:off x="7433578" y="670034"/>
            <a:ext cx="4252179" cy="5421389"/>
          </a:xfrm>
          <a:custGeom>
            <a:avLst/>
            <a:gdLst/>
            <a:ahLst/>
            <a:cxnLst/>
            <a:rect l="l" t="t" r="r" b="b"/>
            <a:pathLst>
              <a:path w="4957370" h="6320484">
                <a:moveTo>
                  <a:pt x="4188629" y="0"/>
                </a:moveTo>
                <a:lnTo>
                  <a:pt x="4218585" y="18617"/>
                </a:lnTo>
                <a:cubicBezTo>
                  <a:pt x="4219145" y="29178"/>
                  <a:pt x="4219703" y="39738"/>
                  <a:pt x="4220262" y="50299"/>
                </a:cubicBezTo>
                <a:lnTo>
                  <a:pt x="4223340" y="51687"/>
                </a:lnTo>
                <a:cubicBezTo>
                  <a:pt x="4233026" y="52344"/>
                  <a:pt x="4240723" y="38431"/>
                  <a:pt x="4243015" y="81229"/>
                </a:cubicBezTo>
                <a:cubicBezTo>
                  <a:pt x="4234697" y="102698"/>
                  <a:pt x="4229805" y="122275"/>
                  <a:pt x="4227211" y="140805"/>
                </a:cubicBezTo>
                <a:lnTo>
                  <a:pt x="4226312" y="164608"/>
                </a:lnTo>
                <a:lnTo>
                  <a:pt x="4231135" y="255748"/>
                </a:lnTo>
                <a:cubicBezTo>
                  <a:pt x="4232593" y="271116"/>
                  <a:pt x="4234052" y="286485"/>
                  <a:pt x="4235510" y="301854"/>
                </a:cubicBezTo>
                <a:cubicBezTo>
                  <a:pt x="4235774" y="306768"/>
                  <a:pt x="4235830" y="317328"/>
                  <a:pt x="4235520" y="330419"/>
                </a:cubicBezTo>
                <a:lnTo>
                  <a:pt x="4235310" y="334637"/>
                </a:lnTo>
                <a:lnTo>
                  <a:pt x="4247536" y="565646"/>
                </a:lnTo>
                <a:lnTo>
                  <a:pt x="4249754" y="570256"/>
                </a:lnTo>
                <a:cubicBezTo>
                  <a:pt x="4251067" y="577685"/>
                  <a:pt x="4250868" y="585797"/>
                  <a:pt x="4250202" y="594123"/>
                </a:cubicBezTo>
                <a:lnTo>
                  <a:pt x="4249459" y="602017"/>
                </a:lnTo>
                <a:lnTo>
                  <a:pt x="4255354" y="713404"/>
                </a:lnTo>
                <a:lnTo>
                  <a:pt x="4257508" y="714073"/>
                </a:lnTo>
                <a:cubicBezTo>
                  <a:pt x="4259622" y="720223"/>
                  <a:pt x="4263181" y="727234"/>
                  <a:pt x="4265497" y="749513"/>
                </a:cubicBezTo>
                <a:cubicBezTo>
                  <a:pt x="4257720" y="777760"/>
                  <a:pt x="4282009" y="812594"/>
                  <a:pt x="4271401" y="847749"/>
                </a:cubicBezTo>
                <a:cubicBezTo>
                  <a:pt x="4269058" y="860507"/>
                  <a:pt x="4271354" y="898948"/>
                  <a:pt x="4277600" y="905577"/>
                </a:cubicBezTo>
                <a:cubicBezTo>
                  <a:pt x="4279276" y="913460"/>
                  <a:pt x="4277660" y="923050"/>
                  <a:pt x="4284143" y="926055"/>
                </a:cubicBezTo>
                <a:cubicBezTo>
                  <a:pt x="4292030" y="931337"/>
                  <a:pt x="4281721" y="960641"/>
                  <a:pt x="4290465" y="955655"/>
                </a:cubicBezTo>
                <a:cubicBezTo>
                  <a:pt x="4286952" y="966045"/>
                  <a:pt x="4289362" y="974748"/>
                  <a:pt x="4293246" y="982888"/>
                </a:cubicBezTo>
                <a:lnTo>
                  <a:pt x="4298563" y="993803"/>
                </a:lnTo>
                <a:lnTo>
                  <a:pt x="4540105" y="1009893"/>
                </a:lnTo>
                <a:lnTo>
                  <a:pt x="4911733" y="1030269"/>
                </a:lnTo>
                <a:lnTo>
                  <a:pt x="4939495" y="1052023"/>
                </a:lnTo>
                <a:cubicBezTo>
                  <a:pt x="4938906" y="1062583"/>
                  <a:pt x="4938317" y="1073141"/>
                  <a:pt x="4937728" y="1083700"/>
                </a:cubicBezTo>
                <a:lnTo>
                  <a:pt x="4940638" y="1085413"/>
                </a:lnTo>
                <a:cubicBezTo>
                  <a:pt x="4950195" y="1087116"/>
                  <a:pt x="4959355" y="1074120"/>
                  <a:pt x="4956995" y="1116915"/>
                </a:cubicBezTo>
                <a:cubicBezTo>
                  <a:pt x="4946399" y="1137355"/>
                  <a:pt x="4939414" y="1156286"/>
                  <a:pt x="4934827" y="1174426"/>
                </a:cubicBezTo>
                <a:lnTo>
                  <a:pt x="4931354" y="1197992"/>
                </a:lnTo>
                <a:lnTo>
                  <a:pt x="4926270" y="1289117"/>
                </a:lnTo>
                <a:cubicBezTo>
                  <a:pt x="4926054" y="1304553"/>
                  <a:pt x="4925839" y="1319990"/>
                  <a:pt x="4925623" y="1335426"/>
                </a:cubicBezTo>
                <a:cubicBezTo>
                  <a:pt x="4925353" y="1340339"/>
                  <a:pt x="4924264" y="1350844"/>
                  <a:pt x="4922537" y="1363823"/>
                </a:cubicBezTo>
                <a:lnTo>
                  <a:pt x="4921871" y="1367995"/>
                </a:lnTo>
                <a:lnTo>
                  <a:pt x="4908988" y="1598968"/>
                </a:lnTo>
                <a:lnTo>
                  <a:pt x="4910694" y="1603791"/>
                </a:lnTo>
                <a:cubicBezTo>
                  <a:pt x="4911194" y="1611318"/>
                  <a:pt x="4910117" y="1619361"/>
                  <a:pt x="4908552" y="1627566"/>
                </a:cubicBezTo>
                <a:lnTo>
                  <a:pt x="4906959" y="1635333"/>
                </a:lnTo>
                <a:lnTo>
                  <a:pt x="4900747" y="1746703"/>
                </a:lnTo>
                <a:lnTo>
                  <a:pt x="4902815" y="1747601"/>
                </a:lnTo>
                <a:cubicBezTo>
                  <a:pt x="4904250" y="1753944"/>
                  <a:pt x="4907029" y="1761300"/>
                  <a:pt x="4906917" y="1783698"/>
                </a:cubicBezTo>
                <a:cubicBezTo>
                  <a:pt x="4896124" y="1810936"/>
                  <a:pt x="4916495" y="1848198"/>
                  <a:pt x="4902139" y="1881995"/>
                </a:cubicBezTo>
                <a:cubicBezTo>
                  <a:pt x="4898428" y="1894424"/>
                  <a:pt x="4896544" y="1932888"/>
                  <a:pt x="4902035" y="1940154"/>
                </a:cubicBezTo>
                <a:cubicBezTo>
                  <a:pt x="4902846" y="1948172"/>
                  <a:pt x="4900200" y="1957532"/>
                  <a:pt x="4906319" y="1961221"/>
                </a:cubicBezTo>
                <a:cubicBezTo>
                  <a:pt x="4913588" y="1967327"/>
                  <a:pt x="4900163" y="1995341"/>
                  <a:pt x="4909396" y="1991332"/>
                </a:cubicBezTo>
                <a:cubicBezTo>
                  <a:pt x="4900159" y="2011227"/>
                  <a:pt x="4915207" y="2026986"/>
                  <a:pt x="4918176" y="2043680"/>
                </a:cubicBezTo>
                <a:lnTo>
                  <a:pt x="4920444" y="2093780"/>
                </a:lnTo>
                <a:cubicBezTo>
                  <a:pt x="4920152" y="2104963"/>
                  <a:pt x="4919859" y="2116147"/>
                  <a:pt x="4919568" y="2127331"/>
                </a:cubicBezTo>
                <a:cubicBezTo>
                  <a:pt x="4919414" y="2128947"/>
                  <a:pt x="4919260" y="2130563"/>
                  <a:pt x="4919107" y="2132180"/>
                </a:cubicBezTo>
                <a:lnTo>
                  <a:pt x="4910026" y="2171984"/>
                </a:lnTo>
                <a:cubicBezTo>
                  <a:pt x="4911227" y="2172990"/>
                  <a:pt x="4912324" y="2174315"/>
                  <a:pt x="4913276" y="2175920"/>
                </a:cubicBezTo>
                <a:lnTo>
                  <a:pt x="4916106" y="2188707"/>
                </a:lnTo>
                <a:lnTo>
                  <a:pt x="4911385" y="2199268"/>
                </a:lnTo>
                <a:lnTo>
                  <a:pt x="4901244" y="2249378"/>
                </a:lnTo>
                <a:lnTo>
                  <a:pt x="4890393" y="2322907"/>
                </a:lnTo>
                <a:lnTo>
                  <a:pt x="4885532" y="2333841"/>
                </a:lnTo>
                <a:cubicBezTo>
                  <a:pt x="4879467" y="2359072"/>
                  <a:pt x="4882601" y="2390080"/>
                  <a:pt x="4871165" y="2405746"/>
                </a:cubicBezTo>
                <a:lnTo>
                  <a:pt x="4867465" y="2443689"/>
                </a:lnTo>
                <a:lnTo>
                  <a:pt x="4871110" y="2448134"/>
                </a:lnTo>
                <a:lnTo>
                  <a:pt x="4869467" y="2459306"/>
                </a:lnTo>
                <a:cubicBezTo>
                  <a:pt x="4869603" y="2460323"/>
                  <a:pt x="4869741" y="2461340"/>
                  <a:pt x="4869877" y="2462358"/>
                </a:cubicBezTo>
                <a:cubicBezTo>
                  <a:pt x="4870681" y="2468183"/>
                  <a:pt x="4871335" y="2473955"/>
                  <a:pt x="4871382" y="2479770"/>
                </a:cubicBezTo>
                <a:cubicBezTo>
                  <a:pt x="4856871" y="2476510"/>
                  <a:pt x="4862556" y="2505567"/>
                  <a:pt x="4859960" y="2514583"/>
                </a:cubicBezTo>
                <a:lnTo>
                  <a:pt x="4857909" y="2514709"/>
                </a:lnTo>
                <a:lnTo>
                  <a:pt x="4849446" y="2666439"/>
                </a:lnTo>
                <a:lnTo>
                  <a:pt x="4858101" y="2690544"/>
                </a:lnTo>
                <a:cubicBezTo>
                  <a:pt x="4858857" y="2707245"/>
                  <a:pt x="4859613" y="2723945"/>
                  <a:pt x="4860369" y="2740646"/>
                </a:cubicBezTo>
                <a:cubicBezTo>
                  <a:pt x="4860076" y="2751830"/>
                  <a:pt x="4859785" y="2763013"/>
                  <a:pt x="4859492" y="2774197"/>
                </a:cubicBezTo>
                <a:lnTo>
                  <a:pt x="4859032" y="2779045"/>
                </a:lnTo>
                <a:lnTo>
                  <a:pt x="4849950" y="2818850"/>
                </a:lnTo>
                <a:cubicBezTo>
                  <a:pt x="4851152" y="2819856"/>
                  <a:pt x="4852248" y="2821182"/>
                  <a:pt x="4853201" y="2822786"/>
                </a:cubicBezTo>
                <a:lnTo>
                  <a:pt x="4856030" y="2835573"/>
                </a:lnTo>
                <a:lnTo>
                  <a:pt x="4851309" y="2846133"/>
                </a:lnTo>
                <a:lnTo>
                  <a:pt x="4841168" y="2896246"/>
                </a:lnTo>
                <a:lnTo>
                  <a:pt x="4833868" y="2945711"/>
                </a:lnTo>
                <a:cubicBezTo>
                  <a:pt x="4815252" y="3297000"/>
                  <a:pt x="4781620" y="3653361"/>
                  <a:pt x="4778020" y="3999577"/>
                </a:cubicBezTo>
                <a:cubicBezTo>
                  <a:pt x="4775081" y="4078096"/>
                  <a:pt x="4768227" y="4174113"/>
                  <a:pt x="4765288" y="4252632"/>
                </a:cubicBezTo>
                <a:cubicBezTo>
                  <a:pt x="4771867" y="4246730"/>
                  <a:pt x="4761520" y="4396558"/>
                  <a:pt x="4754250" y="4414955"/>
                </a:cubicBezTo>
                <a:lnTo>
                  <a:pt x="4663870" y="6050064"/>
                </a:lnTo>
                <a:lnTo>
                  <a:pt x="4669145" y="6086684"/>
                </a:lnTo>
                <a:cubicBezTo>
                  <a:pt x="4674909" y="6094577"/>
                  <a:pt x="4671608" y="6098657"/>
                  <a:pt x="4672665" y="6121067"/>
                </a:cubicBezTo>
                <a:cubicBezTo>
                  <a:pt x="4673721" y="6143476"/>
                  <a:pt x="4657066" y="6177068"/>
                  <a:pt x="4675485" y="6221142"/>
                </a:cubicBezTo>
                <a:cubicBezTo>
                  <a:pt x="4675068" y="6228689"/>
                  <a:pt x="4665430" y="6246990"/>
                  <a:pt x="4657006" y="6255466"/>
                </a:cubicBezTo>
                <a:lnTo>
                  <a:pt x="4652373" y="6258160"/>
                </a:lnTo>
                <a:cubicBezTo>
                  <a:pt x="4651226" y="6278927"/>
                  <a:pt x="4653178" y="6296913"/>
                  <a:pt x="4648931" y="6320461"/>
                </a:cubicBezTo>
                <a:cubicBezTo>
                  <a:pt x="4542790" y="6322747"/>
                  <a:pt x="2133595" y="6155193"/>
                  <a:pt x="732080" y="6068362"/>
                </a:cubicBezTo>
                <a:lnTo>
                  <a:pt x="423039" y="6051307"/>
                </a:lnTo>
                <a:lnTo>
                  <a:pt x="427345" y="6011137"/>
                </a:lnTo>
                <a:lnTo>
                  <a:pt x="431547" y="6004548"/>
                </a:lnTo>
                <a:cubicBezTo>
                  <a:pt x="432075" y="6003448"/>
                  <a:pt x="431724" y="6002721"/>
                  <a:pt x="431815" y="6001808"/>
                </a:cubicBezTo>
                <a:lnTo>
                  <a:pt x="432084" y="5999067"/>
                </a:lnTo>
                <a:cubicBezTo>
                  <a:pt x="432261" y="5997240"/>
                  <a:pt x="432627" y="5995212"/>
                  <a:pt x="432619" y="5993584"/>
                </a:cubicBezTo>
                <a:cubicBezTo>
                  <a:pt x="432563" y="5983140"/>
                  <a:pt x="431486" y="5996073"/>
                  <a:pt x="432305" y="5987694"/>
                </a:cubicBezTo>
                <a:cubicBezTo>
                  <a:pt x="432112" y="5986644"/>
                  <a:pt x="431788" y="5985763"/>
                  <a:pt x="431724" y="5984546"/>
                </a:cubicBezTo>
                <a:cubicBezTo>
                  <a:pt x="431682" y="5983776"/>
                  <a:pt x="432031" y="5982573"/>
                  <a:pt x="431991" y="5981803"/>
                </a:cubicBezTo>
                <a:cubicBezTo>
                  <a:pt x="431612" y="5974675"/>
                  <a:pt x="431062" y="5982198"/>
                  <a:pt x="431677" y="5975914"/>
                </a:cubicBezTo>
                <a:lnTo>
                  <a:pt x="431096" y="5972765"/>
                </a:lnTo>
                <a:cubicBezTo>
                  <a:pt x="429687" y="5965140"/>
                  <a:pt x="429650" y="5969355"/>
                  <a:pt x="430469" y="5960984"/>
                </a:cubicBezTo>
                <a:cubicBezTo>
                  <a:pt x="430275" y="5959935"/>
                  <a:pt x="429953" y="5959052"/>
                  <a:pt x="429887" y="5957836"/>
                </a:cubicBezTo>
                <a:cubicBezTo>
                  <a:pt x="429845" y="5957067"/>
                  <a:pt x="430277" y="5955758"/>
                  <a:pt x="430154" y="5955094"/>
                </a:cubicBezTo>
                <a:cubicBezTo>
                  <a:pt x="429881" y="5953610"/>
                  <a:pt x="427716" y="5954033"/>
                  <a:pt x="428725" y="5951537"/>
                </a:cubicBezTo>
                <a:lnTo>
                  <a:pt x="434114" y="5888089"/>
                </a:lnTo>
                <a:lnTo>
                  <a:pt x="456311" y="5468000"/>
                </a:lnTo>
                <a:lnTo>
                  <a:pt x="270548" y="5477940"/>
                </a:lnTo>
                <a:lnTo>
                  <a:pt x="270475" y="5437540"/>
                </a:lnTo>
                <a:lnTo>
                  <a:pt x="273938" y="5430534"/>
                </a:lnTo>
                <a:cubicBezTo>
                  <a:pt x="274344" y="5429384"/>
                  <a:pt x="273916" y="5428699"/>
                  <a:pt x="273907" y="5427782"/>
                </a:cubicBezTo>
                <a:lnTo>
                  <a:pt x="273878" y="5425027"/>
                </a:lnTo>
                <a:cubicBezTo>
                  <a:pt x="273856" y="5423192"/>
                  <a:pt x="273999" y="5421136"/>
                  <a:pt x="273815" y="5419519"/>
                </a:cubicBezTo>
                <a:cubicBezTo>
                  <a:pt x="272628" y="5409143"/>
                  <a:pt x="272958" y="5422116"/>
                  <a:pt x="272865" y="5413698"/>
                </a:cubicBezTo>
                <a:cubicBezTo>
                  <a:pt x="272559" y="5412674"/>
                  <a:pt x="272142" y="5411834"/>
                  <a:pt x="271945" y="5410631"/>
                </a:cubicBezTo>
                <a:cubicBezTo>
                  <a:pt x="271820" y="5409870"/>
                  <a:pt x="272038" y="5408637"/>
                  <a:pt x="271914" y="5407876"/>
                </a:cubicBezTo>
                <a:cubicBezTo>
                  <a:pt x="270765" y="5400830"/>
                  <a:pt x="271034" y="5408369"/>
                  <a:pt x="270963" y="5402055"/>
                </a:cubicBezTo>
                <a:lnTo>
                  <a:pt x="270045" y="5398988"/>
                </a:lnTo>
                <a:cubicBezTo>
                  <a:pt x="267818" y="5391560"/>
                  <a:pt x="268238" y="5395755"/>
                  <a:pt x="268144" y="5387344"/>
                </a:cubicBezTo>
                <a:cubicBezTo>
                  <a:pt x="267838" y="5386322"/>
                  <a:pt x="267422" y="5385479"/>
                  <a:pt x="267225" y="5384278"/>
                </a:cubicBezTo>
                <a:cubicBezTo>
                  <a:pt x="267100" y="5383518"/>
                  <a:pt x="267387" y="5382170"/>
                  <a:pt x="267193" y="5381523"/>
                </a:cubicBezTo>
                <a:cubicBezTo>
                  <a:pt x="266761" y="5380077"/>
                  <a:pt x="264655" y="5380732"/>
                  <a:pt x="265387" y="5378142"/>
                </a:cubicBezTo>
                <a:lnTo>
                  <a:pt x="263868" y="5314483"/>
                </a:lnTo>
                <a:lnTo>
                  <a:pt x="192698" y="4040419"/>
                </a:lnTo>
                <a:lnTo>
                  <a:pt x="0" y="208389"/>
                </a:lnTo>
                <a:cubicBezTo>
                  <a:pt x="324855" y="204302"/>
                  <a:pt x="2354391" y="86208"/>
                  <a:pt x="2990554" y="54813"/>
                </a:cubicBezTo>
                <a:lnTo>
                  <a:pt x="3816982" y="20020"/>
                </a:lnTo>
                <a:close/>
              </a:path>
            </a:pathLst>
          </a:cu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D27CB3-A194-4D33-8FF6-0B71CA5A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5860752"/>
            <a:ext cx="7955435" cy="100095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82756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5350 w 9517857"/>
              <a:gd name="connsiteY25" fmla="*/ 403530 h 918356"/>
              <a:gd name="connsiteX26" fmla="*/ 3651428 w 9517857"/>
              <a:gd name="connsiteY26" fmla="*/ 382756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5350 w 9517857"/>
              <a:gd name="connsiteY25" fmla="*/ 403530 h 918356"/>
              <a:gd name="connsiteX26" fmla="*/ 3651428 w 9517857"/>
              <a:gd name="connsiteY26" fmla="*/ 382756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83605 w 9517857"/>
              <a:gd name="connsiteY38" fmla="*/ 195207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4284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56648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507341 w 9536165"/>
              <a:gd name="connsiteY42" fmla="*/ 167648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56648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507341 w 9536165"/>
              <a:gd name="connsiteY42" fmla="*/ 167648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43555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507341 w 9536165"/>
              <a:gd name="connsiteY42" fmla="*/ 167648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43555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452173 w 9536165"/>
              <a:gd name="connsiteY42" fmla="*/ 178123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43555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452173 w 9536165"/>
              <a:gd name="connsiteY42" fmla="*/ 178123 h 918773"/>
              <a:gd name="connsiteX43" fmla="*/ 6596957 w 9536165"/>
              <a:gd name="connsiteY43" fmla="*/ 18549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36165" h="918773">
                <a:moveTo>
                  <a:pt x="9507224" y="0"/>
                </a:moveTo>
                <a:cubicBezTo>
                  <a:pt x="9507224" y="4"/>
                  <a:pt x="9536165" y="8"/>
                  <a:pt x="9536165" y="12"/>
                </a:cubicBezTo>
                <a:lnTo>
                  <a:pt x="9536165" y="918356"/>
                </a:lnTo>
                <a:lnTo>
                  <a:pt x="32912" y="918356"/>
                </a:lnTo>
                <a:lnTo>
                  <a:pt x="31149" y="917763"/>
                </a:lnTo>
                <a:cubicBezTo>
                  <a:pt x="22840" y="914864"/>
                  <a:pt x="-26000" y="924677"/>
                  <a:pt x="18401" y="912471"/>
                </a:cubicBezTo>
                <a:cubicBezTo>
                  <a:pt x="62802" y="900265"/>
                  <a:pt x="187716" y="897149"/>
                  <a:pt x="297557" y="844528"/>
                </a:cubicBezTo>
                <a:cubicBezTo>
                  <a:pt x="326535" y="843386"/>
                  <a:pt x="481670" y="797521"/>
                  <a:pt x="606132" y="798195"/>
                </a:cubicBezTo>
                <a:cubicBezTo>
                  <a:pt x="690128" y="782014"/>
                  <a:pt x="727557" y="774541"/>
                  <a:pt x="771244" y="761173"/>
                </a:cubicBezTo>
                <a:cubicBezTo>
                  <a:pt x="771451" y="760438"/>
                  <a:pt x="873832" y="731802"/>
                  <a:pt x="874040" y="731068"/>
                </a:cubicBezTo>
                <a:lnTo>
                  <a:pt x="919710" y="729045"/>
                </a:lnTo>
                <a:lnTo>
                  <a:pt x="949254" y="734046"/>
                </a:lnTo>
                <a:lnTo>
                  <a:pt x="1004558" y="713530"/>
                </a:lnTo>
                <a:lnTo>
                  <a:pt x="1032060" y="713361"/>
                </a:lnTo>
                <a:lnTo>
                  <a:pt x="1161062" y="725374"/>
                </a:lnTo>
                <a:cubicBezTo>
                  <a:pt x="1180242" y="741488"/>
                  <a:pt x="1211306" y="730741"/>
                  <a:pt x="1236428" y="713280"/>
                </a:cubicBezTo>
                <a:cubicBezTo>
                  <a:pt x="1306445" y="728145"/>
                  <a:pt x="1459574" y="705318"/>
                  <a:pt x="1598996" y="693697"/>
                </a:cubicBezTo>
                <a:cubicBezTo>
                  <a:pt x="1738418" y="682076"/>
                  <a:pt x="1971637" y="673234"/>
                  <a:pt x="2072960" y="643555"/>
                </a:cubicBezTo>
                <a:cubicBezTo>
                  <a:pt x="2216227" y="626916"/>
                  <a:pt x="2260521" y="602231"/>
                  <a:pt x="2458600" y="593862"/>
                </a:cubicBezTo>
                <a:cubicBezTo>
                  <a:pt x="2516362" y="570795"/>
                  <a:pt x="2506122" y="582373"/>
                  <a:pt x="2566137" y="566150"/>
                </a:cubicBezTo>
                <a:cubicBezTo>
                  <a:pt x="2608371" y="560511"/>
                  <a:pt x="2682093" y="562604"/>
                  <a:pt x="2712006" y="560029"/>
                </a:cubicBezTo>
                <a:lnTo>
                  <a:pt x="2745614" y="550698"/>
                </a:lnTo>
                <a:cubicBezTo>
                  <a:pt x="2867000" y="554400"/>
                  <a:pt x="2976500" y="511095"/>
                  <a:pt x="3091943" y="491294"/>
                </a:cubicBezTo>
                <a:cubicBezTo>
                  <a:pt x="3125180" y="496624"/>
                  <a:pt x="3224093" y="487718"/>
                  <a:pt x="3240379" y="470559"/>
                </a:cubicBezTo>
                <a:cubicBezTo>
                  <a:pt x="3286379" y="460774"/>
                  <a:pt x="3325020" y="445937"/>
                  <a:pt x="3367940" y="432583"/>
                </a:cubicBezTo>
                <a:cubicBezTo>
                  <a:pt x="3414154" y="408723"/>
                  <a:pt x="3427186" y="437201"/>
                  <a:pt x="3493658" y="403530"/>
                </a:cubicBezTo>
                <a:cubicBezTo>
                  <a:pt x="3543093" y="408416"/>
                  <a:pt x="3576653" y="395584"/>
                  <a:pt x="3669736" y="382756"/>
                </a:cubicBezTo>
                <a:cubicBezTo>
                  <a:pt x="3730493" y="377791"/>
                  <a:pt x="3802648" y="369253"/>
                  <a:pt x="3849710" y="368504"/>
                </a:cubicBezTo>
                <a:cubicBezTo>
                  <a:pt x="3880340" y="366277"/>
                  <a:pt x="3912732" y="355381"/>
                  <a:pt x="3952111" y="357315"/>
                </a:cubicBezTo>
                <a:cubicBezTo>
                  <a:pt x="4088821" y="389944"/>
                  <a:pt x="4182475" y="339623"/>
                  <a:pt x="4285048" y="337887"/>
                </a:cubicBezTo>
                <a:cubicBezTo>
                  <a:pt x="4381525" y="331659"/>
                  <a:pt x="4437035" y="331705"/>
                  <a:pt x="4530972" y="319948"/>
                </a:cubicBezTo>
                <a:cubicBezTo>
                  <a:pt x="4588319" y="315138"/>
                  <a:pt x="4580320" y="325856"/>
                  <a:pt x="4638975" y="301389"/>
                </a:cubicBezTo>
                <a:cubicBezTo>
                  <a:pt x="4684076" y="289475"/>
                  <a:pt x="4744435" y="300857"/>
                  <a:pt x="4793093" y="292981"/>
                </a:cubicBezTo>
                <a:cubicBezTo>
                  <a:pt x="4831113" y="288122"/>
                  <a:pt x="4863128" y="293978"/>
                  <a:pt x="4943653" y="280320"/>
                </a:cubicBezTo>
                <a:cubicBezTo>
                  <a:pt x="5021940" y="284019"/>
                  <a:pt x="5196357" y="283488"/>
                  <a:pt x="5271304" y="270655"/>
                </a:cubicBezTo>
                <a:cubicBezTo>
                  <a:pt x="5307148" y="241872"/>
                  <a:pt x="5305313" y="287921"/>
                  <a:pt x="5376364" y="247248"/>
                </a:cubicBezTo>
                <a:cubicBezTo>
                  <a:pt x="5380060" y="250257"/>
                  <a:pt x="5421620" y="238215"/>
                  <a:pt x="5444804" y="235142"/>
                </a:cubicBezTo>
                <a:cubicBezTo>
                  <a:pt x="5467987" y="232069"/>
                  <a:pt x="5491857" y="245611"/>
                  <a:pt x="5515469" y="228808"/>
                </a:cubicBezTo>
                <a:cubicBezTo>
                  <a:pt x="5627276" y="179307"/>
                  <a:pt x="5699081" y="212994"/>
                  <a:pt x="5801913" y="195207"/>
                </a:cubicBezTo>
                <a:cubicBezTo>
                  <a:pt x="5918997" y="180300"/>
                  <a:pt x="5926656" y="206172"/>
                  <a:pt x="6034423" y="175931"/>
                </a:cubicBezTo>
                <a:cubicBezTo>
                  <a:pt x="6095774" y="176547"/>
                  <a:pt x="6171079" y="169589"/>
                  <a:pt x="6216704" y="175339"/>
                </a:cubicBezTo>
                <a:cubicBezTo>
                  <a:pt x="6244561" y="191539"/>
                  <a:pt x="6282014" y="156680"/>
                  <a:pt x="6299687" y="181626"/>
                </a:cubicBezTo>
                <a:cubicBezTo>
                  <a:pt x="6342081" y="183727"/>
                  <a:pt x="6402628" y="177479"/>
                  <a:pt x="6452173" y="178123"/>
                </a:cubicBezTo>
                <a:cubicBezTo>
                  <a:pt x="6501718" y="178767"/>
                  <a:pt x="6545695" y="175313"/>
                  <a:pt x="6596957" y="185491"/>
                </a:cubicBezTo>
                <a:cubicBezTo>
                  <a:pt x="6660799" y="187509"/>
                  <a:pt x="6652066" y="182074"/>
                  <a:pt x="6754535" y="194165"/>
                </a:cubicBezTo>
                <a:cubicBezTo>
                  <a:pt x="6832271" y="185233"/>
                  <a:pt x="6897964" y="204864"/>
                  <a:pt x="6987039" y="207857"/>
                </a:cubicBezTo>
                <a:cubicBezTo>
                  <a:pt x="7050245" y="211886"/>
                  <a:pt x="7018618" y="220217"/>
                  <a:pt x="7083529" y="227531"/>
                </a:cubicBezTo>
                <a:cubicBezTo>
                  <a:pt x="7148440" y="234845"/>
                  <a:pt x="7301505" y="241480"/>
                  <a:pt x="7376503" y="251740"/>
                </a:cubicBezTo>
                <a:cubicBezTo>
                  <a:pt x="7501171" y="251440"/>
                  <a:pt x="7501549" y="278242"/>
                  <a:pt x="7617593" y="266021"/>
                </a:cubicBezTo>
                <a:cubicBezTo>
                  <a:pt x="7629924" y="262940"/>
                  <a:pt x="7620633" y="281791"/>
                  <a:pt x="7662719" y="258986"/>
                </a:cubicBezTo>
                <a:cubicBezTo>
                  <a:pt x="7726778" y="261472"/>
                  <a:pt x="7900282" y="219724"/>
                  <a:pt x="7984113" y="210829"/>
                </a:cubicBezTo>
                <a:cubicBezTo>
                  <a:pt x="8057748" y="234162"/>
                  <a:pt x="8081959" y="191475"/>
                  <a:pt x="8165709" y="205617"/>
                </a:cubicBezTo>
                <a:cubicBezTo>
                  <a:pt x="8184761" y="196610"/>
                  <a:pt x="8243356" y="207099"/>
                  <a:pt x="8274341" y="193713"/>
                </a:cubicBezTo>
                <a:cubicBezTo>
                  <a:pt x="8352265" y="187485"/>
                  <a:pt x="8428830" y="174161"/>
                  <a:pt x="8633256" y="168247"/>
                </a:cubicBezTo>
                <a:cubicBezTo>
                  <a:pt x="8661465" y="173528"/>
                  <a:pt x="8670526" y="162682"/>
                  <a:pt x="8721553" y="157425"/>
                </a:cubicBezTo>
                <a:cubicBezTo>
                  <a:pt x="8742771" y="167267"/>
                  <a:pt x="8756317" y="165943"/>
                  <a:pt x="8797135" y="149368"/>
                </a:cubicBezTo>
                <a:cubicBezTo>
                  <a:pt x="8824617" y="142425"/>
                  <a:pt x="8834964" y="152728"/>
                  <a:pt x="8873556" y="143149"/>
                </a:cubicBezTo>
                <a:cubicBezTo>
                  <a:pt x="8912148" y="133570"/>
                  <a:pt x="9008335" y="124198"/>
                  <a:pt x="9028688" y="91891"/>
                </a:cubicBezTo>
                <a:cubicBezTo>
                  <a:pt x="9045411" y="89553"/>
                  <a:pt x="9110574" y="72386"/>
                  <a:pt x="9129164" y="70997"/>
                </a:cubicBezTo>
                <a:cubicBezTo>
                  <a:pt x="9172286" y="71359"/>
                  <a:pt x="9228117" y="53285"/>
                  <a:pt x="9287125" y="53082"/>
                </a:cubicBezTo>
                <a:cubicBezTo>
                  <a:pt x="9297444" y="58888"/>
                  <a:pt x="9311044" y="36520"/>
                  <a:pt x="9334975" y="45047"/>
                </a:cubicBezTo>
                <a:cubicBezTo>
                  <a:pt x="9370494" y="45862"/>
                  <a:pt x="9408316" y="39799"/>
                  <a:pt x="9446517" y="29923"/>
                </a:cubicBezTo>
                <a:lnTo>
                  <a:pt x="9507224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9D0E688-E23E-43B0-9C68-AE7A86343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8316">
            <a:off x="7444320" y="638361"/>
            <a:ext cx="3886968" cy="4530885"/>
          </a:xfrm>
          <a:custGeom>
            <a:avLst/>
            <a:gdLst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76455 w 4534331"/>
              <a:gd name="connsiteY20" fmla="*/ 1116310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374006 w 4534331"/>
              <a:gd name="connsiteY20" fmla="*/ 1313892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855 w 4534331"/>
              <a:gd name="connsiteY21" fmla="*/ 534277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638 w 4534331"/>
              <a:gd name="connsiteY32" fmla="*/ 5184267 h 5262724"/>
              <a:gd name="connsiteX33" fmla="*/ 8057 w 4534331"/>
              <a:gd name="connsiteY33" fmla="*/ 5181119 h 5262724"/>
              <a:gd name="connsiteX34" fmla="*/ 7430 w 4534331"/>
              <a:gd name="connsiteY34" fmla="*/ 5169338 h 5262724"/>
              <a:gd name="connsiteX35" fmla="*/ 6848 w 4534331"/>
              <a:gd name="connsiteY35" fmla="*/ 5166190 h 5262724"/>
              <a:gd name="connsiteX36" fmla="*/ 7115 w 4534331"/>
              <a:gd name="connsiteY36" fmla="*/ 5163448 h 5262724"/>
              <a:gd name="connsiteX37" fmla="*/ 5686 w 4534331"/>
              <a:gd name="connsiteY37" fmla="*/ 5159891 h 5262724"/>
              <a:gd name="connsiteX38" fmla="*/ 11075 w 4534331"/>
              <a:gd name="connsiteY38" fmla="*/ 5096442 h 5262724"/>
              <a:gd name="connsiteX39" fmla="*/ 78405 w 4534331"/>
              <a:gd name="connsiteY39" fmla="*/ 3822170 h 5262724"/>
              <a:gd name="connsiteX40" fmla="*/ 300639 w 4534331"/>
              <a:gd name="connsiteY40" fmla="*/ 0 h 5262724"/>
              <a:gd name="connsiteX41" fmla="*/ 3291735 w 4534331"/>
              <a:gd name="connsiteY41" fmla="*/ 163268 h 5262724"/>
              <a:gd name="connsiteX42" fmla="*/ 4117066 w 4534331"/>
              <a:gd name="connsiteY42" fmla="*/ 218247 h 5262724"/>
              <a:gd name="connsiteX43" fmla="*/ 4488693 w 4534331"/>
              <a:gd name="connsiteY4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057 w 4534331"/>
              <a:gd name="connsiteY32" fmla="*/ 5181119 h 5262724"/>
              <a:gd name="connsiteX33" fmla="*/ 7430 w 4534331"/>
              <a:gd name="connsiteY33" fmla="*/ 5169338 h 5262724"/>
              <a:gd name="connsiteX34" fmla="*/ 6848 w 4534331"/>
              <a:gd name="connsiteY34" fmla="*/ 5166190 h 5262724"/>
              <a:gd name="connsiteX35" fmla="*/ 7115 w 4534331"/>
              <a:gd name="connsiteY35" fmla="*/ 5163448 h 5262724"/>
              <a:gd name="connsiteX36" fmla="*/ 5686 w 4534331"/>
              <a:gd name="connsiteY36" fmla="*/ 5159891 h 5262724"/>
              <a:gd name="connsiteX37" fmla="*/ 11075 w 4534331"/>
              <a:gd name="connsiteY37" fmla="*/ 5096442 h 5262724"/>
              <a:gd name="connsiteX38" fmla="*/ 78405 w 4534331"/>
              <a:gd name="connsiteY38" fmla="*/ 3822170 h 5262724"/>
              <a:gd name="connsiteX39" fmla="*/ 300639 w 4534331"/>
              <a:gd name="connsiteY39" fmla="*/ 0 h 5262724"/>
              <a:gd name="connsiteX40" fmla="*/ 3291735 w 4534331"/>
              <a:gd name="connsiteY40" fmla="*/ 163268 h 5262724"/>
              <a:gd name="connsiteX41" fmla="*/ 4117066 w 4534331"/>
              <a:gd name="connsiteY41" fmla="*/ 218247 h 5262724"/>
              <a:gd name="connsiteX42" fmla="*/ 4488693 w 4534331"/>
              <a:gd name="connsiteY4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5686 w 4534331"/>
              <a:gd name="connsiteY35" fmla="*/ 5159891 h 5262724"/>
              <a:gd name="connsiteX36" fmla="*/ 11075 w 4534331"/>
              <a:gd name="connsiteY36" fmla="*/ 5096442 h 5262724"/>
              <a:gd name="connsiteX37" fmla="*/ 78405 w 4534331"/>
              <a:gd name="connsiteY37" fmla="*/ 3822170 h 5262724"/>
              <a:gd name="connsiteX38" fmla="*/ 300639 w 4534331"/>
              <a:gd name="connsiteY38" fmla="*/ 0 h 5262724"/>
              <a:gd name="connsiteX39" fmla="*/ 3291735 w 4534331"/>
              <a:gd name="connsiteY39" fmla="*/ 163268 h 5262724"/>
              <a:gd name="connsiteX40" fmla="*/ 4117066 w 4534331"/>
              <a:gd name="connsiteY40" fmla="*/ 218247 h 5262724"/>
              <a:gd name="connsiteX41" fmla="*/ 4488693 w 4534331"/>
              <a:gd name="connsiteY4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11075 w 4534331"/>
              <a:gd name="connsiteY35" fmla="*/ 5096442 h 5262724"/>
              <a:gd name="connsiteX36" fmla="*/ 78405 w 4534331"/>
              <a:gd name="connsiteY36" fmla="*/ 3822170 h 5262724"/>
              <a:gd name="connsiteX37" fmla="*/ 300639 w 4534331"/>
              <a:gd name="connsiteY37" fmla="*/ 0 h 5262724"/>
              <a:gd name="connsiteX38" fmla="*/ 3291735 w 4534331"/>
              <a:gd name="connsiteY38" fmla="*/ 163268 h 5262724"/>
              <a:gd name="connsiteX39" fmla="*/ 4117066 w 4534331"/>
              <a:gd name="connsiteY39" fmla="*/ 218247 h 5262724"/>
              <a:gd name="connsiteX40" fmla="*/ 4488693 w 4534331"/>
              <a:gd name="connsiteY4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11075 w 4534331"/>
              <a:gd name="connsiteY34" fmla="*/ 5096442 h 5262724"/>
              <a:gd name="connsiteX35" fmla="*/ 78405 w 4534331"/>
              <a:gd name="connsiteY35" fmla="*/ 3822170 h 5262724"/>
              <a:gd name="connsiteX36" fmla="*/ 300639 w 4534331"/>
              <a:gd name="connsiteY36" fmla="*/ 0 h 5262724"/>
              <a:gd name="connsiteX37" fmla="*/ 3291735 w 4534331"/>
              <a:gd name="connsiteY37" fmla="*/ 163268 h 5262724"/>
              <a:gd name="connsiteX38" fmla="*/ 4117066 w 4534331"/>
              <a:gd name="connsiteY38" fmla="*/ 218247 h 5262724"/>
              <a:gd name="connsiteX39" fmla="*/ 4488693 w 4534331"/>
              <a:gd name="connsiteY3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7430 w 4534331"/>
              <a:gd name="connsiteY31" fmla="*/ 5169338 h 5262724"/>
              <a:gd name="connsiteX32" fmla="*/ 6848 w 4534331"/>
              <a:gd name="connsiteY32" fmla="*/ 5166190 h 5262724"/>
              <a:gd name="connsiteX33" fmla="*/ 11075 w 4534331"/>
              <a:gd name="connsiteY33" fmla="*/ 5096442 h 5262724"/>
              <a:gd name="connsiteX34" fmla="*/ 78405 w 4534331"/>
              <a:gd name="connsiteY34" fmla="*/ 3822170 h 5262724"/>
              <a:gd name="connsiteX35" fmla="*/ 300639 w 4534331"/>
              <a:gd name="connsiteY35" fmla="*/ 0 h 5262724"/>
              <a:gd name="connsiteX36" fmla="*/ 3291735 w 4534331"/>
              <a:gd name="connsiteY36" fmla="*/ 163268 h 5262724"/>
              <a:gd name="connsiteX37" fmla="*/ 4117066 w 4534331"/>
              <a:gd name="connsiteY37" fmla="*/ 218247 h 5262724"/>
              <a:gd name="connsiteX38" fmla="*/ 4488693 w 4534331"/>
              <a:gd name="connsiteY38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7430 w 4534331"/>
              <a:gd name="connsiteY30" fmla="*/ 5169338 h 5262724"/>
              <a:gd name="connsiteX31" fmla="*/ 6848 w 4534331"/>
              <a:gd name="connsiteY31" fmla="*/ 5166190 h 5262724"/>
              <a:gd name="connsiteX32" fmla="*/ 11075 w 4534331"/>
              <a:gd name="connsiteY32" fmla="*/ 5096442 h 5262724"/>
              <a:gd name="connsiteX33" fmla="*/ 78405 w 4534331"/>
              <a:gd name="connsiteY33" fmla="*/ 3822170 h 5262724"/>
              <a:gd name="connsiteX34" fmla="*/ 300639 w 4534331"/>
              <a:gd name="connsiteY34" fmla="*/ 0 h 5262724"/>
              <a:gd name="connsiteX35" fmla="*/ 3291735 w 4534331"/>
              <a:gd name="connsiteY35" fmla="*/ 163268 h 5262724"/>
              <a:gd name="connsiteX36" fmla="*/ 4117066 w 4534331"/>
              <a:gd name="connsiteY36" fmla="*/ 218247 h 5262724"/>
              <a:gd name="connsiteX37" fmla="*/ 4488693 w 4534331"/>
              <a:gd name="connsiteY37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7430 w 4534331"/>
              <a:gd name="connsiteY29" fmla="*/ 5169338 h 5262724"/>
              <a:gd name="connsiteX30" fmla="*/ 6848 w 4534331"/>
              <a:gd name="connsiteY30" fmla="*/ 5166190 h 5262724"/>
              <a:gd name="connsiteX31" fmla="*/ 11075 w 4534331"/>
              <a:gd name="connsiteY31" fmla="*/ 5096442 h 5262724"/>
              <a:gd name="connsiteX32" fmla="*/ 78405 w 4534331"/>
              <a:gd name="connsiteY32" fmla="*/ 3822170 h 5262724"/>
              <a:gd name="connsiteX33" fmla="*/ 300639 w 4534331"/>
              <a:gd name="connsiteY33" fmla="*/ 0 h 5262724"/>
              <a:gd name="connsiteX34" fmla="*/ 3291735 w 4534331"/>
              <a:gd name="connsiteY34" fmla="*/ 163268 h 5262724"/>
              <a:gd name="connsiteX35" fmla="*/ 4117066 w 4534331"/>
              <a:gd name="connsiteY35" fmla="*/ 218247 h 5262724"/>
              <a:gd name="connsiteX36" fmla="*/ 4488693 w 4534331"/>
              <a:gd name="connsiteY36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7430 w 4534331"/>
              <a:gd name="connsiteY28" fmla="*/ 5169338 h 5262724"/>
              <a:gd name="connsiteX29" fmla="*/ 6848 w 4534331"/>
              <a:gd name="connsiteY29" fmla="*/ 5166190 h 5262724"/>
              <a:gd name="connsiteX30" fmla="*/ 11075 w 4534331"/>
              <a:gd name="connsiteY30" fmla="*/ 5096442 h 5262724"/>
              <a:gd name="connsiteX31" fmla="*/ 78405 w 4534331"/>
              <a:gd name="connsiteY31" fmla="*/ 3822170 h 5262724"/>
              <a:gd name="connsiteX32" fmla="*/ 300639 w 4534331"/>
              <a:gd name="connsiteY32" fmla="*/ 0 h 5262724"/>
              <a:gd name="connsiteX33" fmla="*/ 3291735 w 4534331"/>
              <a:gd name="connsiteY33" fmla="*/ 163268 h 5262724"/>
              <a:gd name="connsiteX34" fmla="*/ 4117066 w 4534331"/>
              <a:gd name="connsiteY34" fmla="*/ 218247 h 5262724"/>
              <a:gd name="connsiteX35" fmla="*/ 4488693 w 4534331"/>
              <a:gd name="connsiteY35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7430 w 4534331"/>
              <a:gd name="connsiteY27" fmla="*/ 5169338 h 5262724"/>
              <a:gd name="connsiteX28" fmla="*/ 6848 w 4534331"/>
              <a:gd name="connsiteY28" fmla="*/ 5166190 h 5262724"/>
              <a:gd name="connsiteX29" fmla="*/ 11075 w 4534331"/>
              <a:gd name="connsiteY29" fmla="*/ 5096442 h 5262724"/>
              <a:gd name="connsiteX30" fmla="*/ 78405 w 4534331"/>
              <a:gd name="connsiteY30" fmla="*/ 3822170 h 5262724"/>
              <a:gd name="connsiteX31" fmla="*/ 300639 w 4534331"/>
              <a:gd name="connsiteY31" fmla="*/ 0 h 5262724"/>
              <a:gd name="connsiteX32" fmla="*/ 3291735 w 4534331"/>
              <a:gd name="connsiteY32" fmla="*/ 163268 h 5262724"/>
              <a:gd name="connsiteX33" fmla="*/ 4117066 w 4534331"/>
              <a:gd name="connsiteY33" fmla="*/ 218247 h 5262724"/>
              <a:gd name="connsiteX34" fmla="*/ 4488693 w 4534331"/>
              <a:gd name="connsiteY34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7430 w 4534331"/>
              <a:gd name="connsiteY26" fmla="*/ 5169338 h 5262724"/>
              <a:gd name="connsiteX27" fmla="*/ 6848 w 4534331"/>
              <a:gd name="connsiteY27" fmla="*/ 5166190 h 5262724"/>
              <a:gd name="connsiteX28" fmla="*/ 11075 w 4534331"/>
              <a:gd name="connsiteY28" fmla="*/ 5096442 h 5262724"/>
              <a:gd name="connsiteX29" fmla="*/ 78405 w 4534331"/>
              <a:gd name="connsiteY29" fmla="*/ 3822170 h 5262724"/>
              <a:gd name="connsiteX30" fmla="*/ 300639 w 4534331"/>
              <a:gd name="connsiteY30" fmla="*/ 0 h 5262724"/>
              <a:gd name="connsiteX31" fmla="*/ 3291735 w 4534331"/>
              <a:gd name="connsiteY31" fmla="*/ 163268 h 5262724"/>
              <a:gd name="connsiteX32" fmla="*/ 4117066 w 4534331"/>
              <a:gd name="connsiteY32" fmla="*/ 218247 h 5262724"/>
              <a:gd name="connsiteX33" fmla="*/ 4488693 w 4534331"/>
              <a:gd name="connsiteY3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6848 w 4534331"/>
              <a:gd name="connsiteY26" fmla="*/ 5166190 h 5262724"/>
              <a:gd name="connsiteX27" fmla="*/ 11075 w 4534331"/>
              <a:gd name="connsiteY27" fmla="*/ 5096442 h 5262724"/>
              <a:gd name="connsiteX28" fmla="*/ 78405 w 4534331"/>
              <a:gd name="connsiteY28" fmla="*/ 3822170 h 5262724"/>
              <a:gd name="connsiteX29" fmla="*/ 300639 w 4534331"/>
              <a:gd name="connsiteY29" fmla="*/ 0 h 5262724"/>
              <a:gd name="connsiteX30" fmla="*/ 3291735 w 4534331"/>
              <a:gd name="connsiteY30" fmla="*/ 163268 h 5262724"/>
              <a:gd name="connsiteX31" fmla="*/ 4117066 w 4534331"/>
              <a:gd name="connsiteY31" fmla="*/ 218247 h 5262724"/>
              <a:gd name="connsiteX32" fmla="*/ 4488693 w 4534331"/>
              <a:gd name="connsiteY3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11075 w 4534331"/>
              <a:gd name="connsiteY26" fmla="*/ 5096442 h 5262724"/>
              <a:gd name="connsiteX27" fmla="*/ 78405 w 4534331"/>
              <a:gd name="connsiteY27" fmla="*/ 3822170 h 5262724"/>
              <a:gd name="connsiteX28" fmla="*/ 300639 w 4534331"/>
              <a:gd name="connsiteY28" fmla="*/ 0 h 5262724"/>
              <a:gd name="connsiteX29" fmla="*/ 3291735 w 4534331"/>
              <a:gd name="connsiteY29" fmla="*/ 163268 h 5262724"/>
              <a:gd name="connsiteX30" fmla="*/ 4117066 w 4534331"/>
              <a:gd name="connsiteY30" fmla="*/ 218247 h 5262724"/>
              <a:gd name="connsiteX31" fmla="*/ 4488693 w 4534331"/>
              <a:gd name="connsiteY3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11075 w 4534331"/>
              <a:gd name="connsiteY25" fmla="*/ 5096442 h 5262724"/>
              <a:gd name="connsiteX26" fmla="*/ 78405 w 4534331"/>
              <a:gd name="connsiteY26" fmla="*/ 3822170 h 5262724"/>
              <a:gd name="connsiteX27" fmla="*/ 300639 w 4534331"/>
              <a:gd name="connsiteY27" fmla="*/ 0 h 5262724"/>
              <a:gd name="connsiteX28" fmla="*/ 3291735 w 4534331"/>
              <a:gd name="connsiteY28" fmla="*/ 163268 h 5262724"/>
              <a:gd name="connsiteX29" fmla="*/ 4117066 w 4534331"/>
              <a:gd name="connsiteY29" fmla="*/ 218247 h 5262724"/>
              <a:gd name="connsiteX30" fmla="*/ 4488693 w 4534331"/>
              <a:gd name="connsiteY3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11075 w 4534331"/>
              <a:gd name="connsiteY24" fmla="*/ 5096442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6847 w 4534331"/>
              <a:gd name="connsiteY24" fmla="*/ 5049278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6914 w 4532552"/>
              <a:gd name="connsiteY0" fmla="*/ 238623 h 5262724"/>
              <a:gd name="connsiteX1" fmla="*/ 4514676 w 4532552"/>
              <a:gd name="connsiteY1" fmla="*/ 260377 h 5262724"/>
              <a:gd name="connsiteX2" fmla="*/ 4512910 w 4532552"/>
              <a:gd name="connsiteY2" fmla="*/ 292054 h 5262724"/>
              <a:gd name="connsiteX3" fmla="*/ 4515819 w 4532552"/>
              <a:gd name="connsiteY3" fmla="*/ 293767 h 5262724"/>
              <a:gd name="connsiteX4" fmla="*/ 4532177 w 4532552"/>
              <a:gd name="connsiteY4" fmla="*/ 325268 h 5262724"/>
              <a:gd name="connsiteX5" fmla="*/ 4510009 w 4532552"/>
              <a:gd name="connsiteY5" fmla="*/ 382780 h 5262724"/>
              <a:gd name="connsiteX6" fmla="*/ 4506536 w 4532552"/>
              <a:gd name="connsiteY6" fmla="*/ 406346 h 5262724"/>
              <a:gd name="connsiteX7" fmla="*/ 4501452 w 4532552"/>
              <a:gd name="connsiteY7" fmla="*/ 497471 h 5262724"/>
              <a:gd name="connsiteX8" fmla="*/ 4500805 w 4532552"/>
              <a:gd name="connsiteY8" fmla="*/ 543780 h 5262724"/>
              <a:gd name="connsiteX9" fmla="*/ 4497719 w 4532552"/>
              <a:gd name="connsiteY9" fmla="*/ 572177 h 5262724"/>
              <a:gd name="connsiteX10" fmla="*/ 4497052 w 4532552"/>
              <a:gd name="connsiteY10" fmla="*/ 576349 h 5262724"/>
              <a:gd name="connsiteX11" fmla="*/ 4484170 w 4532552"/>
              <a:gd name="connsiteY11" fmla="*/ 807322 h 5262724"/>
              <a:gd name="connsiteX12" fmla="*/ 4485876 w 4532552"/>
              <a:gd name="connsiteY12" fmla="*/ 812145 h 5262724"/>
              <a:gd name="connsiteX13" fmla="*/ 4483734 w 4532552"/>
              <a:gd name="connsiteY13" fmla="*/ 835920 h 5262724"/>
              <a:gd name="connsiteX14" fmla="*/ 4482140 w 4532552"/>
              <a:gd name="connsiteY14" fmla="*/ 843687 h 5262724"/>
              <a:gd name="connsiteX15" fmla="*/ 4475929 w 4532552"/>
              <a:gd name="connsiteY15" fmla="*/ 955057 h 5262724"/>
              <a:gd name="connsiteX16" fmla="*/ 4477997 w 4532552"/>
              <a:gd name="connsiteY16" fmla="*/ 955955 h 5262724"/>
              <a:gd name="connsiteX17" fmla="*/ 4482099 w 4532552"/>
              <a:gd name="connsiteY17" fmla="*/ 992052 h 5262724"/>
              <a:gd name="connsiteX18" fmla="*/ 4477321 w 4532552"/>
              <a:gd name="connsiteY18" fmla="*/ 1090349 h 5262724"/>
              <a:gd name="connsiteX19" fmla="*/ 4474967 w 4532552"/>
              <a:gd name="connsiteY19" fmla="*/ 1103658 h 5262724"/>
              <a:gd name="connsiteX20" fmla="*/ 4434615 w 4532552"/>
              <a:gd name="connsiteY20" fmla="*/ 1106892 h 5262724"/>
              <a:gd name="connsiteX21" fmla="*/ 845076 w 4532552"/>
              <a:gd name="connsiteY21" fmla="*/ 526104 h 5262724"/>
              <a:gd name="connsiteX22" fmla="*/ 53726 w 4532552"/>
              <a:gd name="connsiteY22" fmla="*/ 5262724 h 5262724"/>
              <a:gd name="connsiteX23" fmla="*/ 0 w 4532552"/>
              <a:gd name="connsiteY23" fmla="*/ 5133379 h 5262724"/>
              <a:gd name="connsiteX24" fmla="*/ 5068 w 4532552"/>
              <a:gd name="connsiteY24" fmla="*/ 5049278 h 5262724"/>
              <a:gd name="connsiteX25" fmla="*/ 76626 w 4532552"/>
              <a:gd name="connsiteY25" fmla="*/ 3822170 h 5262724"/>
              <a:gd name="connsiteX26" fmla="*/ 298860 w 4532552"/>
              <a:gd name="connsiteY26" fmla="*/ 0 h 5262724"/>
              <a:gd name="connsiteX27" fmla="*/ 3289956 w 4532552"/>
              <a:gd name="connsiteY27" fmla="*/ 163268 h 5262724"/>
              <a:gd name="connsiteX28" fmla="*/ 4115287 w 4532552"/>
              <a:gd name="connsiteY28" fmla="*/ 218247 h 5262724"/>
              <a:gd name="connsiteX29" fmla="*/ 4486914 w 4532552"/>
              <a:gd name="connsiteY29" fmla="*/ 238623 h 5262724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76626 w 4532552"/>
              <a:gd name="connsiteY25" fmla="*/ 3822170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5372 w 4532552"/>
              <a:gd name="connsiteY20" fmla="*/ 1102807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32552" h="5162437">
                <a:moveTo>
                  <a:pt x="4486914" y="238623"/>
                </a:moveTo>
                <a:lnTo>
                  <a:pt x="4514676" y="260377"/>
                </a:lnTo>
                <a:cubicBezTo>
                  <a:pt x="4514088" y="270937"/>
                  <a:pt x="4513499" y="281495"/>
                  <a:pt x="4512910" y="292054"/>
                </a:cubicBezTo>
                <a:lnTo>
                  <a:pt x="4515819" y="293767"/>
                </a:lnTo>
                <a:cubicBezTo>
                  <a:pt x="4525377" y="295470"/>
                  <a:pt x="4534537" y="282474"/>
                  <a:pt x="4532177" y="325268"/>
                </a:cubicBezTo>
                <a:cubicBezTo>
                  <a:pt x="4521581" y="345709"/>
                  <a:pt x="4514596" y="364640"/>
                  <a:pt x="4510009" y="382780"/>
                </a:cubicBezTo>
                <a:lnTo>
                  <a:pt x="4506536" y="406346"/>
                </a:lnTo>
                <a:lnTo>
                  <a:pt x="4501452" y="497471"/>
                </a:lnTo>
                <a:cubicBezTo>
                  <a:pt x="4501236" y="512907"/>
                  <a:pt x="4501021" y="528344"/>
                  <a:pt x="4500805" y="543780"/>
                </a:cubicBezTo>
                <a:cubicBezTo>
                  <a:pt x="4500535" y="548693"/>
                  <a:pt x="4499446" y="559198"/>
                  <a:pt x="4497719" y="572177"/>
                </a:cubicBezTo>
                <a:cubicBezTo>
                  <a:pt x="4497497" y="573568"/>
                  <a:pt x="4497274" y="574958"/>
                  <a:pt x="4497052" y="576349"/>
                </a:cubicBezTo>
                <a:lnTo>
                  <a:pt x="4484170" y="807322"/>
                </a:lnTo>
                <a:lnTo>
                  <a:pt x="4485876" y="812145"/>
                </a:lnTo>
                <a:cubicBezTo>
                  <a:pt x="4486375" y="819672"/>
                  <a:pt x="4485299" y="827715"/>
                  <a:pt x="4483734" y="835920"/>
                </a:cubicBezTo>
                <a:lnTo>
                  <a:pt x="4482140" y="843687"/>
                </a:lnTo>
                <a:lnTo>
                  <a:pt x="4475929" y="955057"/>
                </a:lnTo>
                <a:lnTo>
                  <a:pt x="4477997" y="955955"/>
                </a:lnTo>
                <a:cubicBezTo>
                  <a:pt x="4479432" y="962298"/>
                  <a:pt x="4482211" y="969654"/>
                  <a:pt x="4482099" y="992052"/>
                </a:cubicBezTo>
                <a:cubicBezTo>
                  <a:pt x="4471306" y="1019290"/>
                  <a:pt x="4491677" y="1056551"/>
                  <a:pt x="4477321" y="1090349"/>
                </a:cubicBezTo>
                <a:cubicBezTo>
                  <a:pt x="4476393" y="1093457"/>
                  <a:pt x="4475579" y="1098191"/>
                  <a:pt x="4474967" y="1103658"/>
                </a:cubicBezTo>
                <a:lnTo>
                  <a:pt x="4435372" y="1102807"/>
                </a:lnTo>
                <a:lnTo>
                  <a:pt x="850015" y="522756"/>
                </a:lnTo>
                <a:lnTo>
                  <a:pt x="59332" y="5162437"/>
                </a:lnTo>
                <a:lnTo>
                  <a:pt x="0" y="5133379"/>
                </a:lnTo>
                <a:lnTo>
                  <a:pt x="5068" y="5049278"/>
                </a:lnTo>
                <a:lnTo>
                  <a:pt x="69774" y="3812518"/>
                </a:lnTo>
                <a:cubicBezTo>
                  <a:pt x="144356" y="2535737"/>
                  <a:pt x="224278" y="1276781"/>
                  <a:pt x="298860" y="0"/>
                </a:cubicBezTo>
                <a:cubicBezTo>
                  <a:pt x="622244" y="31145"/>
                  <a:pt x="2654137" y="125531"/>
                  <a:pt x="3289956" y="163268"/>
                </a:cubicBezTo>
                <a:lnTo>
                  <a:pt x="4115287" y="218247"/>
                </a:lnTo>
                <a:lnTo>
                  <a:pt x="4486914" y="238623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6A81337-D121-4D4C-AF57-21F875DFB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4403">
            <a:off x="7794616" y="1362728"/>
            <a:ext cx="3823422" cy="4731259"/>
          </a:xfrm>
          <a:custGeom>
            <a:avLst/>
            <a:gdLst>
              <a:gd name="connsiteX0" fmla="*/ 127458 w 4457507"/>
              <a:gd name="connsiteY0" fmla="*/ 103043 h 5515902"/>
              <a:gd name="connsiteX1" fmla="*/ 118742 w 4457507"/>
              <a:gd name="connsiteY1" fmla="*/ 3939905 h 5515902"/>
              <a:gd name="connsiteX2" fmla="*/ 122936 w 4457507"/>
              <a:gd name="connsiteY2" fmla="*/ 5215949 h 5515902"/>
              <a:gd name="connsiteX3" fmla="*/ 121112 w 4457507"/>
              <a:gd name="connsiteY3" fmla="*/ 5279599 h 5515902"/>
              <a:gd name="connsiteX4" fmla="*/ 122738 w 4457507"/>
              <a:gd name="connsiteY4" fmla="*/ 5283070 h 5515902"/>
              <a:gd name="connsiteX5" fmla="*/ 122625 w 4457507"/>
              <a:gd name="connsiteY5" fmla="*/ 5285823 h 5515902"/>
              <a:gd name="connsiteX6" fmla="*/ 123382 w 4457507"/>
              <a:gd name="connsiteY6" fmla="*/ 5288933 h 5515902"/>
              <a:gd name="connsiteX7" fmla="*/ 124669 w 4457507"/>
              <a:gd name="connsiteY7" fmla="*/ 5300661 h 5515902"/>
              <a:gd name="connsiteX8" fmla="*/ 125425 w 4457507"/>
              <a:gd name="connsiteY8" fmla="*/ 5303772 h 5515902"/>
              <a:gd name="connsiteX9" fmla="*/ 126069 w 4457507"/>
              <a:gd name="connsiteY9" fmla="*/ 5309635 h 5515902"/>
              <a:gd name="connsiteX10" fmla="*/ 125955 w 4457507"/>
              <a:gd name="connsiteY10" fmla="*/ 5312388 h 5515902"/>
              <a:gd name="connsiteX11" fmla="*/ 126712 w 4457507"/>
              <a:gd name="connsiteY11" fmla="*/ 5315499 h 5515902"/>
              <a:gd name="connsiteX12" fmla="*/ 127356 w 4457507"/>
              <a:gd name="connsiteY12" fmla="*/ 5321362 h 5515902"/>
              <a:gd name="connsiteX13" fmla="*/ 127129 w 4457507"/>
              <a:gd name="connsiteY13" fmla="*/ 5326866 h 5515902"/>
              <a:gd name="connsiteX14" fmla="*/ 127014 w 4457507"/>
              <a:gd name="connsiteY14" fmla="*/ 5329618 h 5515902"/>
              <a:gd name="connsiteX15" fmla="*/ 126900 w 4457507"/>
              <a:gd name="connsiteY15" fmla="*/ 5332368 h 5515902"/>
              <a:gd name="connsiteX16" fmla="*/ 123074 w 4457507"/>
              <a:gd name="connsiteY16" fmla="*/ 5339183 h 5515902"/>
              <a:gd name="connsiteX17" fmla="*/ 121026 w 4457507"/>
              <a:gd name="connsiteY17" fmla="*/ 5379531 h 5515902"/>
              <a:gd name="connsiteX18" fmla="*/ 430537 w 4457507"/>
              <a:gd name="connsiteY18" fmla="*/ 5379238 h 5515902"/>
              <a:gd name="connsiteX19" fmla="*/ 4355361 w 4457507"/>
              <a:gd name="connsiteY19" fmla="*/ 5411414 h 5515902"/>
              <a:gd name="connsiteX20" fmla="*/ 4355306 w 4457507"/>
              <a:gd name="connsiteY20" fmla="*/ 5349018 h 5515902"/>
              <a:gd name="connsiteX21" fmla="*/ 4359780 w 4457507"/>
              <a:gd name="connsiteY21" fmla="*/ 5346069 h 5515902"/>
              <a:gd name="connsiteX22" fmla="*/ 4376306 w 4457507"/>
              <a:gd name="connsiteY22" fmla="*/ 5310763 h 5515902"/>
              <a:gd name="connsiteX23" fmla="*/ 4367882 w 4457507"/>
              <a:gd name="connsiteY23" fmla="*/ 5211003 h 5515902"/>
              <a:gd name="connsiteX24" fmla="*/ 4362441 w 4457507"/>
              <a:gd name="connsiteY24" fmla="*/ 5176871 h 5515902"/>
              <a:gd name="connsiteX25" fmla="*/ 4355121 w 4457507"/>
              <a:gd name="connsiteY25" fmla="*/ 5140605 h 5515902"/>
              <a:gd name="connsiteX26" fmla="*/ 4353716 w 4457507"/>
              <a:gd name="connsiteY26" fmla="*/ 3503001 h 5515902"/>
              <a:gd name="connsiteX27" fmla="*/ 4355640 w 4457507"/>
              <a:gd name="connsiteY27" fmla="*/ 3340314 h 5515902"/>
              <a:gd name="connsiteX28" fmla="*/ 4354169 w 4457507"/>
              <a:gd name="connsiteY28" fmla="*/ 3086943 h 5515902"/>
              <a:gd name="connsiteX29" fmla="*/ 4350863 w 4457507"/>
              <a:gd name="connsiteY29" fmla="*/ 2031604 h 5515902"/>
              <a:gd name="connsiteX30" fmla="*/ 4355379 w 4457507"/>
              <a:gd name="connsiteY30" fmla="*/ 1981807 h 5515902"/>
              <a:gd name="connsiteX31" fmla="*/ 4362696 w 4457507"/>
              <a:gd name="connsiteY31" fmla="*/ 1931205 h 5515902"/>
              <a:gd name="connsiteX32" fmla="*/ 4366817 w 4457507"/>
              <a:gd name="connsiteY32" fmla="*/ 1920397 h 5515902"/>
              <a:gd name="connsiteX33" fmla="*/ 4363276 w 4457507"/>
              <a:gd name="connsiteY33" fmla="*/ 1907788 h 5515902"/>
              <a:gd name="connsiteX34" fmla="*/ 4359810 w 4457507"/>
              <a:gd name="connsiteY34" fmla="*/ 1904041 h 5515902"/>
              <a:gd name="connsiteX35" fmla="*/ 4366646 w 4457507"/>
              <a:gd name="connsiteY35" fmla="*/ 1863789 h 5515902"/>
              <a:gd name="connsiteX36" fmla="*/ 4366834 w 4457507"/>
              <a:gd name="connsiteY36" fmla="*/ 1858923 h 5515902"/>
              <a:gd name="connsiteX37" fmla="*/ 4365829 w 4457507"/>
              <a:gd name="connsiteY37" fmla="*/ 1825376 h 5515902"/>
              <a:gd name="connsiteX38" fmla="*/ 4360756 w 4457507"/>
              <a:gd name="connsiteY38" fmla="*/ 1775480 h 5515902"/>
              <a:gd name="connsiteX39" fmla="*/ 4350764 w 4457507"/>
              <a:gd name="connsiteY39" fmla="*/ 1751897 h 5515902"/>
              <a:gd name="connsiteX40" fmla="*/ 4350710 w 4457507"/>
              <a:gd name="connsiteY40" fmla="*/ 1599932 h 5515902"/>
              <a:gd name="connsiteX41" fmla="*/ 4352750 w 4457507"/>
              <a:gd name="connsiteY41" fmla="*/ 1599691 h 5515902"/>
              <a:gd name="connsiteX42" fmla="*/ 4362203 w 4457507"/>
              <a:gd name="connsiteY42" fmla="*/ 1564293 h 5515902"/>
              <a:gd name="connsiteX43" fmla="*/ 4359725 w 4457507"/>
              <a:gd name="connsiteY43" fmla="*/ 1546992 h 5515902"/>
              <a:gd name="connsiteX44" fmla="*/ 4359144 w 4457507"/>
              <a:gd name="connsiteY44" fmla="*/ 1543968 h 5515902"/>
              <a:gd name="connsiteX45" fmla="*/ 4360158 w 4457507"/>
              <a:gd name="connsiteY45" fmla="*/ 1532722 h 5515902"/>
              <a:gd name="connsiteX46" fmla="*/ 4356271 w 4457507"/>
              <a:gd name="connsiteY46" fmla="*/ 1528488 h 5515902"/>
              <a:gd name="connsiteX47" fmla="*/ 4357838 w 4457507"/>
              <a:gd name="connsiteY47" fmla="*/ 1490397 h 5515902"/>
              <a:gd name="connsiteX48" fmla="*/ 4368153 w 4457507"/>
              <a:gd name="connsiteY48" fmla="*/ 1417799 h 5515902"/>
              <a:gd name="connsiteX49" fmla="*/ 4372393 w 4457507"/>
              <a:gd name="connsiteY49" fmla="*/ 1406611 h 5515902"/>
              <a:gd name="connsiteX50" fmla="*/ 4379105 w 4457507"/>
              <a:gd name="connsiteY50" fmla="*/ 1332589 h 5515902"/>
              <a:gd name="connsiteX51" fmla="*/ 4386422 w 4457507"/>
              <a:gd name="connsiteY51" fmla="*/ 1281989 h 5515902"/>
              <a:gd name="connsiteX52" fmla="*/ 4390544 w 4457507"/>
              <a:gd name="connsiteY52" fmla="*/ 1271180 h 5515902"/>
              <a:gd name="connsiteX53" fmla="*/ 4387002 w 4457507"/>
              <a:gd name="connsiteY53" fmla="*/ 1258572 h 5515902"/>
              <a:gd name="connsiteX54" fmla="*/ 4383536 w 4457507"/>
              <a:gd name="connsiteY54" fmla="*/ 1254825 h 5515902"/>
              <a:gd name="connsiteX55" fmla="*/ 4390372 w 4457507"/>
              <a:gd name="connsiteY55" fmla="*/ 1214574 h 5515902"/>
              <a:gd name="connsiteX56" fmla="*/ 4390560 w 4457507"/>
              <a:gd name="connsiteY56" fmla="*/ 1209707 h 5515902"/>
              <a:gd name="connsiteX57" fmla="*/ 4389554 w 4457507"/>
              <a:gd name="connsiteY57" fmla="*/ 1176159 h 5515902"/>
              <a:gd name="connsiteX58" fmla="*/ 4384483 w 4457507"/>
              <a:gd name="connsiteY58" fmla="*/ 1126265 h 5515902"/>
              <a:gd name="connsiteX59" fmla="*/ 4372782 w 4457507"/>
              <a:gd name="connsiteY59" fmla="*/ 1074492 h 5515902"/>
              <a:gd name="connsiteX60" fmla="*/ 4368023 w 4457507"/>
              <a:gd name="connsiteY60" fmla="*/ 1044600 h 5515902"/>
              <a:gd name="connsiteX61" fmla="*/ 4362564 w 4457507"/>
              <a:gd name="connsiteY61" fmla="*/ 1023807 h 5515902"/>
              <a:gd name="connsiteX62" fmla="*/ 4359409 w 4457507"/>
              <a:gd name="connsiteY62" fmla="*/ 965734 h 5515902"/>
              <a:gd name="connsiteX63" fmla="*/ 4358670 w 4457507"/>
              <a:gd name="connsiteY63" fmla="*/ 867324 h 5515902"/>
              <a:gd name="connsiteX64" fmla="*/ 4352551 w 4457507"/>
              <a:gd name="connsiteY64" fmla="*/ 831512 h 5515902"/>
              <a:gd name="connsiteX65" fmla="*/ 4350436 w 4457507"/>
              <a:gd name="connsiteY65" fmla="*/ 830732 h 5515902"/>
              <a:gd name="connsiteX66" fmla="*/ 4350396 w 4457507"/>
              <a:gd name="connsiteY66" fmla="*/ 719189 h 5515902"/>
              <a:gd name="connsiteX67" fmla="*/ 4351552 w 4457507"/>
              <a:gd name="connsiteY67" fmla="*/ 711345 h 5515902"/>
              <a:gd name="connsiteX68" fmla="*/ 4352358 w 4457507"/>
              <a:gd name="connsiteY68" fmla="*/ 687487 h 5515902"/>
              <a:gd name="connsiteX69" fmla="*/ 4350384 w 4457507"/>
              <a:gd name="connsiteY69" fmla="*/ 682767 h 5515902"/>
              <a:gd name="connsiteX70" fmla="*/ 4350301 w 4457507"/>
              <a:gd name="connsiteY70" fmla="*/ 451435 h 5515902"/>
              <a:gd name="connsiteX71" fmla="*/ 4350733 w 4457507"/>
              <a:gd name="connsiteY71" fmla="*/ 447233 h 5515902"/>
              <a:gd name="connsiteX72" fmla="*/ 4352222 w 4457507"/>
              <a:gd name="connsiteY72" fmla="*/ 418707 h 5515902"/>
              <a:gd name="connsiteX73" fmla="*/ 4350273 w 4457507"/>
              <a:gd name="connsiteY73" fmla="*/ 372435 h 5515902"/>
              <a:gd name="connsiteX74" fmla="*/ 4350241 w 4457507"/>
              <a:gd name="connsiteY74" fmla="*/ 281168 h 5515902"/>
              <a:gd name="connsiteX75" fmla="*/ 4352388 w 4457507"/>
              <a:gd name="connsiteY75" fmla="*/ 257444 h 5515902"/>
              <a:gd name="connsiteX76" fmla="*/ 4371298 w 4457507"/>
              <a:gd name="connsiteY76" fmla="*/ 198781 h 5515902"/>
              <a:gd name="connsiteX77" fmla="*/ 4353201 w 4457507"/>
              <a:gd name="connsiteY77" fmla="*/ 168246 h 5515902"/>
              <a:gd name="connsiteX78" fmla="*/ 4350200 w 4457507"/>
              <a:gd name="connsiteY78" fmla="*/ 166698 h 5515902"/>
              <a:gd name="connsiteX79" fmla="*/ 4350188 w 4457507"/>
              <a:gd name="connsiteY79" fmla="*/ 134972 h 5515902"/>
              <a:gd name="connsiteX80" fmla="*/ 4321251 w 4457507"/>
              <a:gd name="connsiteY80" fmla="*/ 114809 h 5515902"/>
              <a:gd name="connsiteX81" fmla="*/ 3949065 w 4457507"/>
              <a:gd name="connsiteY81" fmla="*/ 115293 h 5515902"/>
              <a:gd name="connsiteX82" fmla="*/ 3121950 w 4457507"/>
              <a:gd name="connsiteY82" fmla="*/ 106657 h 5515902"/>
              <a:gd name="connsiteX83" fmla="*/ 127458 w 4457507"/>
              <a:gd name="connsiteY83" fmla="*/ 103043 h 5515902"/>
              <a:gd name="connsiteX84" fmla="*/ 0 w 4457507"/>
              <a:gd name="connsiteY84" fmla="*/ 0 h 5515902"/>
              <a:gd name="connsiteX85" fmla="*/ 4457507 w 4457507"/>
              <a:gd name="connsiteY85" fmla="*/ 0 h 5515902"/>
              <a:gd name="connsiteX86" fmla="*/ 4457507 w 4457507"/>
              <a:gd name="connsiteY86" fmla="*/ 5515902 h 5515902"/>
              <a:gd name="connsiteX87" fmla="*/ 0 w 4457507"/>
              <a:gd name="connsiteY87" fmla="*/ 5515902 h 551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457507" h="5515902">
                <a:moveTo>
                  <a:pt x="127458" y="103043"/>
                </a:moveTo>
                <a:lnTo>
                  <a:pt x="118742" y="3939905"/>
                </a:lnTo>
                <a:lnTo>
                  <a:pt x="122936" y="5215949"/>
                </a:lnTo>
                <a:lnTo>
                  <a:pt x="121112" y="5279599"/>
                </a:lnTo>
                <a:cubicBezTo>
                  <a:pt x="120244" y="5282148"/>
                  <a:pt x="122382" y="5281604"/>
                  <a:pt x="122738" y="5283070"/>
                </a:cubicBezTo>
                <a:cubicBezTo>
                  <a:pt x="122897" y="5283727"/>
                  <a:pt x="122540" y="5285058"/>
                  <a:pt x="122625" y="5285823"/>
                </a:cubicBezTo>
                <a:cubicBezTo>
                  <a:pt x="122759" y="5287034"/>
                  <a:pt x="123129" y="5287897"/>
                  <a:pt x="123382" y="5288933"/>
                </a:cubicBezTo>
                <a:cubicBezTo>
                  <a:pt x="123034" y="5297338"/>
                  <a:pt x="122835" y="5293127"/>
                  <a:pt x="124669" y="5300661"/>
                </a:cubicBezTo>
                <a:lnTo>
                  <a:pt x="125425" y="5303772"/>
                </a:lnTo>
                <a:cubicBezTo>
                  <a:pt x="125164" y="5310081"/>
                  <a:pt x="125291" y="5302539"/>
                  <a:pt x="126069" y="5309635"/>
                </a:cubicBezTo>
                <a:cubicBezTo>
                  <a:pt x="126152" y="5310401"/>
                  <a:pt x="125870" y="5311622"/>
                  <a:pt x="125955" y="5312388"/>
                </a:cubicBezTo>
                <a:cubicBezTo>
                  <a:pt x="126088" y="5313599"/>
                  <a:pt x="126461" y="5314461"/>
                  <a:pt x="126712" y="5315499"/>
                </a:cubicBezTo>
                <a:cubicBezTo>
                  <a:pt x="126364" y="5323910"/>
                  <a:pt x="126715" y="5310938"/>
                  <a:pt x="127356" y="5321362"/>
                </a:cubicBezTo>
                <a:cubicBezTo>
                  <a:pt x="127455" y="5322987"/>
                  <a:pt x="127204" y="5325032"/>
                  <a:pt x="127129" y="5326866"/>
                </a:cubicBezTo>
                <a:lnTo>
                  <a:pt x="127014" y="5329618"/>
                </a:lnTo>
                <a:cubicBezTo>
                  <a:pt x="126975" y="5330535"/>
                  <a:pt x="127366" y="5331241"/>
                  <a:pt x="126900" y="5332368"/>
                </a:cubicBezTo>
                <a:lnTo>
                  <a:pt x="123074" y="5339183"/>
                </a:lnTo>
                <a:lnTo>
                  <a:pt x="121026" y="5379531"/>
                </a:lnTo>
                <a:lnTo>
                  <a:pt x="430537" y="5379238"/>
                </a:lnTo>
                <a:cubicBezTo>
                  <a:pt x="1834716" y="5387383"/>
                  <a:pt x="4249515" y="5419645"/>
                  <a:pt x="4355361" y="5411414"/>
                </a:cubicBezTo>
                <a:cubicBezTo>
                  <a:pt x="4358281" y="5387665"/>
                  <a:pt x="4355324" y="5369816"/>
                  <a:pt x="4355306" y="5349018"/>
                </a:cubicBezTo>
                <a:lnTo>
                  <a:pt x="4359780" y="5346069"/>
                </a:lnTo>
                <a:cubicBezTo>
                  <a:pt x="4367716" y="5337134"/>
                  <a:pt x="4376313" y="5318322"/>
                  <a:pt x="4376306" y="5310763"/>
                </a:cubicBezTo>
                <a:cubicBezTo>
                  <a:pt x="4355447" y="5267791"/>
                  <a:pt x="4370193" y="5233317"/>
                  <a:pt x="4367882" y="5211003"/>
                </a:cubicBezTo>
                <a:cubicBezTo>
                  <a:pt x="4365570" y="5188687"/>
                  <a:pt x="4368638" y="5184429"/>
                  <a:pt x="4362441" y="5176871"/>
                </a:cubicBezTo>
                <a:lnTo>
                  <a:pt x="4355121" y="5140605"/>
                </a:lnTo>
                <a:lnTo>
                  <a:pt x="4353716" y="3503001"/>
                </a:lnTo>
                <a:cubicBezTo>
                  <a:pt x="4359944" y="3484225"/>
                  <a:pt x="4361878" y="3334053"/>
                  <a:pt x="4355640" y="3340314"/>
                </a:cubicBezTo>
                <a:cubicBezTo>
                  <a:pt x="4354173" y="3261754"/>
                  <a:pt x="4355635" y="3165504"/>
                  <a:pt x="4354169" y="3086943"/>
                </a:cubicBezTo>
                <a:cubicBezTo>
                  <a:pt x="4338359" y="2741070"/>
                  <a:pt x="4351965" y="2383383"/>
                  <a:pt x="4350863" y="2031604"/>
                </a:cubicBezTo>
                <a:lnTo>
                  <a:pt x="4355379" y="1981807"/>
                </a:lnTo>
                <a:lnTo>
                  <a:pt x="4362696" y="1931205"/>
                </a:lnTo>
                <a:lnTo>
                  <a:pt x="4366817" y="1920397"/>
                </a:lnTo>
                <a:lnTo>
                  <a:pt x="4363276" y="1907788"/>
                </a:lnTo>
                <a:cubicBezTo>
                  <a:pt x="4362235" y="1906240"/>
                  <a:pt x="4361066" y="1904977"/>
                  <a:pt x="4359810" y="1904041"/>
                </a:cubicBezTo>
                <a:lnTo>
                  <a:pt x="4366646" y="1863789"/>
                </a:lnTo>
                <a:lnTo>
                  <a:pt x="4366834" y="1858923"/>
                </a:lnTo>
                <a:cubicBezTo>
                  <a:pt x="4366499" y="1847740"/>
                  <a:pt x="4366164" y="1836559"/>
                  <a:pt x="4365829" y="1825376"/>
                </a:cubicBezTo>
                <a:cubicBezTo>
                  <a:pt x="4364138" y="1808743"/>
                  <a:pt x="4362447" y="1792112"/>
                  <a:pt x="4360756" y="1775480"/>
                </a:cubicBezTo>
                <a:lnTo>
                  <a:pt x="4350764" y="1751897"/>
                </a:lnTo>
                <a:lnTo>
                  <a:pt x="4350710" y="1599932"/>
                </a:lnTo>
                <a:lnTo>
                  <a:pt x="4352750" y="1599691"/>
                </a:lnTo>
                <a:cubicBezTo>
                  <a:pt x="4354837" y="1590544"/>
                  <a:pt x="4347532" y="1561850"/>
                  <a:pt x="4362203" y="1564293"/>
                </a:cubicBezTo>
                <a:cubicBezTo>
                  <a:pt x="4361830" y="1558489"/>
                  <a:pt x="4360854" y="1552763"/>
                  <a:pt x="4359725" y="1546992"/>
                </a:cubicBezTo>
                <a:cubicBezTo>
                  <a:pt x="4359532" y="1545983"/>
                  <a:pt x="4359338" y="1544976"/>
                  <a:pt x="4359144" y="1543968"/>
                </a:cubicBezTo>
                <a:lnTo>
                  <a:pt x="4360158" y="1532722"/>
                </a:lnTo>
                <a:lnTo>
                  <a:pt x="4356271" y="1528488"/>
                </a:lnTo>
                <a:lnTo>
                  <a:pt x="4357838" y="1490397"/>
                </a:lnTo>
                <a:cubicBezTo>
                  <a:pt x="4368378" y="1474114"/>
                  <a:pt x="4363511" y="1443331"/>
                  <a:pt x="4368153" y="1417799"/>
                </a:cubicBezTo>
                <a:lnTo>
                  <a:pt x="4372393" y="1406611"/>
                </a:lnTo>
                <a:lnTo>
                  <a:pt x="4379105" y="1332589"/>
                </a:lnTo>
                <a:lnTo>
                  <a:pt x="4386422" y="1281989"/>
                </a:lnTo>
                <a:lnTo>
                  <a:pt x="4390544" y="1271180"/>
                </a:lnTo>
                <a:lnTo>
                  <a:pt x="4387002" y="1258572"/>
                </a:lnTo>
                <a:cubicBezTo>
                  <a:pt x="4385961" y="1257023"/>
                  <a:pt x="4384791" y="1255762"/>
                  <a:pt x="4383536" y="1254825"/>
                </a:cubicBezTo>
                <a:lnTo>
                  <a:pt x="4390372" y="1214574"/>
                </a:lnTo>
                <a:cubicBezTo>
                  <a:pt x="4390434" y="1212951"/>
                  <a:pt x="4390498" y="1211329"/>
                  <a:pt x="4390560" y="1209707"/>
                </a:cubicBezTo>
                <a:cubicBezTo>
                  <a:pt x="4390225" y="1198524"/>
                  <a:pt x="4389890" y="1187341"/>
                  <a:pt x="4389554" y="1176159"/>
                </a:cubicBezTo>
                <a:lnTo>
                  <a:pt x="4384483" y="1126265"/>
                </a:lnTo>
                <a:cubicBezTo>
                  <a:pt x="4380583" y="1109764"/>
                  <a:pt x="4364675" y="1094873"/>
                  <a:pt x="4372782" y="1074492"/>
                </a:cubicBezTo>
                <a:cubicBezTo>
                  <a:pt x="4363789" y="1079012"/>
                  <a:pt x="4375622" y="1050289"/>
                  <a:pt x="4368023" y="1044600"/>
                </a:cubicBezTo>
                <a:cubicBezTo>
                  <a:pt x="4361707" y="1041260"/>
                  <a:pt x="4363824" y="1031767"/>
                  <a:pt x="4362564" y="1023807"/>
                </a:cubicBezTo>
                <a:cubicBezTo>
                  <a:pt x="4356675" y="1016860"/>
                  <a:pt x="4356400" y="978351"/>
                  <a:pt x="4359409" y="965734"/>
                </a:cubicBezTo>
                <a:cubicBezTo>
                  <a:pt x="4371848" y="931184"/>
                  <a:pt x="4349421" y="895123"/>
                  <a:pt x="4358670" y="867324"/>
                </a:cubicBezTo>
                <a:cubicBezTo>
                  <a:pt x="4357527" y="844954"/>
                  <a:pt x="4354340" y="837765"/>
                  <a:pt x="4352551" y="831512"/>
                </a:cubicBezTo>
                <a:lnTo>
                  <a:pt x="4350436" y="830732"/>
                </a:lnTo>
                <a:lnTo>
                  <a:pt x="4350396" y="719189"/>
                </a:lnTo>
                <a:lnTo>
                  <a:pt x="4351552" y="711345"/>
                </a:lnTo>
                <a:cubicBezTo>
                  <a:pt x="4352655" y="703065"/>
                  <a:pt x="4353279" y="694974"/>
                  <a:pt x="4352358" y="687487"/>
                </a:cubicBezTo>
                <a:lnTo>
                  <a:pt x="4350384" y="682767"/>
                </a:lnTo>
                <a:lnTo>
                  <a:pt x="4350301" y="451435"/>
                </a:lnTo>
                <a:lnTo>
                  <a:pt x="4350733" y="447233"/>
                </a:lnTo>
                <a:cubicBezTo>
                  <a:pt x="4351729" y="434177"/>
                  <a:pt x="4352228" y="423628"/>
                  <a:pt x="4352222" y="418707"/>
                </a:cubicBezTo>
                <a:cubicBezTo>
                  <a:pt x="4351573" y="403283"/>
                  <a:pt x="4350922" y="387859"/>
                  <a:pt x="4350273" y="372435"/>
                </a:cubicBezTo>
                <a:lnTo>
                  <a:pt x="4350241" y="281168"/>
                </a:lnTo>
                <a:lnTo>
                  <a:pt x="4352388" y="257444"/>
                </a:lnTo>
                <a:cubicBezTo>
                  <a:pt x="4355951" y="239076"/>
                  <a:pt x="4361864" y="219783"/>
                  <a:pt x="4371298" y="198781"/>
                </a:cubicBezTo>
                <a:cubicBezTo>
                  <a:pt x="4371256" y="155921"/>
                  <a:pt x="4362839" y="169410"/>
                  <a:pt x="4353201" y="168246"/>
                </a:cubicBezTo>
                <a:lnTo>
                  <a:pt x="4350200" y="166698"/>
                </a:lnTo>
                <a:cubicBezTo>
                  <a:pt x="4350196" y="156123"/>
                  <a:pt x="4350193" y="145548"/>
                  <a:pt x="4350188" y="134972"/>
                </a:cubicBezTo>
                <a:lnTo>
                  <a:pt x="4321251" y="114809"/>
                </a:lnTo>
                <a:lnTo>
                  <a:pt x="3949065" y="115293"/>
                </a:lnTo>
                <a:lnTo>
                  <a:pt x="3121950" y="106657"/>
                </a:lnTo>
                <a:cubicBezTo>
                  <a:pt x="2485016" y="104616"/>
                  <a:pt x="452079" y="116014"/>
                  <a:pt x="127458" y="103043"/>
                </a:cubicBezTo>
                <a:close/>
                <a:moveTo>
                  <a:pt x="0" y="0"/>
                </a:moveTo>
                <a:lnTo>
                  <a:pt x="4457507" y="0"/>
                </a:lnTo>
                <a:lnTo>
                  <a:pt x="4457507" y="5515902"/>
                </a:lnTo>
                <a:lnTo>
                  <a:pt x="0" y="5515902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76200" dir="138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1E56AA7-F8C4-4D38-AF02-0E30056D7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0187A0F-D959-49D2-9075-0FF40C2C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8499"/>
            <a:ext cx="11042073" cy="205121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60FC17-FE6D-782D-E832-DD90B2EC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434" y="393494"/>
            <a:ext cx="5909514" cy="1262145"/>
          </a:xfrm>
        </p:spPr>
        <p:txBody>
          <a:bodyPr anchor="t">
            <a:normAutofit fontScale="90000"/>
          </a:bodyPr>
          <a:lstStyle/>
          <a:p>
            <a:r>
              <a:rPr lang="pt-BR" dirty="0"/>
              <a:t>Como funciona o leitor biométrico?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4507F8-AF96-45C5-2126-48FD3C7CB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816066"/>
            <a:ext cx="5406454" cy="3853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O leitor biométrico da trava funcionará como uma "senha" para que a bicicleta possa ser travada e destravada pelo dono da bicicleta. Após a bicicleta ser desbloqueada a digital cadastrada é excluída.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4B01C3-5078-4039-811E-D840C6262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3536">
            <a:off x="7320078" y="845541"/>
            <a:ext cx="4064614" cy="5180136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12700" dir="36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4C8D4F7-572A-4DCA-A501-96999F321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7410">
            <a:off x="7428913" y="946984"/>
            <a:ext cx="3836955" cy="4955400"/>
          </a:xfrm>
          <a:custGeom>
            <a:avLst/>
            <a:gdLst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073767 w 4175515"/>
              <a:gd name="connsiteY7" fmla="*/ 6079 h 5060187"/>
              <a:gd name="connsiteX8" fmla="*/ 4140821 w 4175515"/>
              <a:gd name="connsiteY8" fmla="*/ 6079 h 5060187"/>
              <a:gd name="connsiteX9" fmla="*/ 4140821 w 4175515"/>
              <a:gd name="connsiteY9" fmla="*/ 992709 h 5060187"/>
              <a:gd name="connsiteX10" fmla="*/ 4142567 w 4175515"/>
              <a:gd name="connsiteY10" fmla="*/ 1007831 h 5060187"/>
              <a:gd name="connsiteX11" fmla="*/ 4143913 w 4175515"/>
              <a:gd name="connsiteY11" fmla="*/ 1039703 h 5060187"/>
              <a:gd name="connsiteX12" fmla="*/ 4143784 w 4175515"/>
              <a:gd name="connsiteY12" fmla="*/ 1044331 h 5060187"/>
              <a:gd name="connsiteX13" fmla="*/ 4140820 w 4175515"/>
              <a:gd name="connsiteY13" fmla="*/ 1062722 h 5060187"/>
              <a:gd name="connsiteX14" fmla="*/ 4140821 w 4175515"/>
              <a:gd name="connsiteY14" fmla="*/ 1086003 h 5060187"/>
              <a:gd name="connsiteX15" fmla="*/ 4141006 w 4175515"/>
              <a:gd name="connsiteY15" fmla="*/ 1086194 h 5060187"/>
              <a:gd name="connsiteX16" fmla="*/ 4144578 w 4175515"/>
              <a:gd name="connsiteY16" fmla="*/ 1098130 h 5060187"/>
              <a:gd name="connsiteX17" fmla="*/ 4140821 w 4175515"/>
              <a:gd name="connsiteY17" fmla="*/ 1108144 h 5060187"/>
              <a:gd name="connsiteX18" fmla="*/ 4140821 w 4175515"/>
              <a:gd name="connsiteY18" fmla="*/ 2067091 h 5060187"/>
              <a:gd name="connsiteX19" fmla="*/ 4115578 w 4175515"/>
              <a:gd name="connsiteY19" fmla="*/ 2067091 h 5060187"/>
              <a:gd name="connsiteX20" fmla="*/ 4116666 w 4175515"/>
              <a:gd name="connsiteY20" fmla="*/ 2325073 h 5060187"/>
              <a:gd name="connsiteX21" fmla="*/ 4129432 w 4175515"/>
              <a:gd name="connsiteY21" fmla="*/ 2824389 h 5060187"/>
              <a:gd name="connsiteX22" fmla="*/ 4133664 w 4175515"/>
              <a:gd name="connsiteY22" fmla="*/ 3065183 h 5060187"/>
              <a:gd name="connsiteX23" fmla="*/ 4133602 w 4175515"/>
              <a:gd name="connsiteY23" fmla="*/ 3219832 h 5060187"/>
              <a:gd name="connsiteX24" fmla="*/ 4153098 w 4175515"/>
              <a:gd name="connsiteY24" fmla="*/ 4776256 h 5060187"/>
              <a:gd name="connsiteX25" fmla="*/ 4160594 w 4175515"/>
              <a:gd name="connsiteY25" fmla="*/ 4810626 h 5060187"/>
              <a:gd name="connsiteX26" fmla="*/ 4166245 w 4175515"/>
              <a:gd name="connsiteY26" fmla="*/ 4842994 h 5060187"/>
              <a:gd name="connsiteX27" fmla="*/ 4175515 w 4175515"/>
              <a:gd name="connsiteY27" fmla="*/ 4937695 h 5060187"/>
              <a:gd name="connsiteX28" fmla="*/ 4159889 w 4175515"/>
              <a:gd name="connsiteY28" fmla="*/ 4971474 h 5060187"/>
              <a:gd name="connsiteX29" fmla="*/ 4155585 w 4175515"/>
              <a:gd name="connsiteY29" fmla="*/ 4974337 h 5060187"/>
              <a:gd name="connsiteX30" fmla="*/ 4156330 w 4175515"/>
              <a:gd name="connsiteY30" fmla="*/ 5033640 h 5060187"/>
              <a:gd name="connsiteX31" fmla="*/ 352165 w 4175515"/>
              <a:gd name="connsiteY31" fmla="*/ 5055753 h 5060187"/>
              <a:gd name="connsiteX32" fmla="*/ 52200 w 4175515"/>
              <a:gd name="connsiteY32" fmla="*/ 5060187 h 5060187"/>
              <a:gd name="connsiteX33" fmla="*/ 53738 w 4175515"/>
              <a:gd name="connsiteY33" fmla="*/ 5021811 h 5060187"/>
              <a:gd name="connsiteX34" fmla="*/ 57371 w 4175515"/>
              <a:gd name="connsiteY34" fmla="*/ 5015283 h 5060187"/>
              <a:gd name="connsiteX35" fmla="*/ 57451 w 4175515"/>
              <a:gd name="connsiteY35" fmla="*/ 5012667 h 5060187"/>
              <a:gd name="connsiteX36" fmla="*/ 57532 w 4175515"/>
              <a:gd name="connsiteY36" fmla="*/ 5010050 h 5060187"/>
              <a:gd name="connsiteX37" fmla="*/ 57690 w 4175515"/>
              <a:gd name="connsiteY37" fmla="*/ 5004815 h 5060187"/>
              <a:gd name="connsiteX38" fmla="*/ 57001 w 4175515"/>
              <a:gd name="connsiteY38" fmla="*/ 4999252 h 5060187"/>
              <a:gd name="connsiteX39" fmla="*/ 56234 w 4175515"/>
              <a:gd name="connsiteY39" fmla="*/ 4996305 h 5060187"/>
              <a:gd name="connsiteX40" fmla="*/ 56313 w 4175515"/>
              <a:gd name="connsiteY40" fmla="*/ 4993687 h 5060187"/>
              <a:gd name="connsiteX41" fmla="*/ 55624 w 4175515"/>
              <a:gd name="connsiteY41" fmla="*/ 4988124 h 5060187"/>
              <a:gd name="connsiteX42" fmla="*/ 54857 w 4175515"/>
              <a:gd name="connsiteY42" fmla="*/ 4985177 h 5060187"/>
              <a:gd name="connsiteX43" fmla="*/ 53480 w 4175515"/>
              <a:gd name="connsiteY43" fmla="*/ 4974048 h 5060187"/>
              <a:gd name="connsiteX44" fmla="*/ 52712 w 4175515"/>
              <a:gd name="connsiteY44" fmla="*/ 4971102 h 5060187"/>
              <a:gd name="connsiteX45" fmla="*/ 52790 w 4175515"/>
              <a:gd name="connsiteY45" fmla="*/ 4968484 h 5060187"/>
              <a:gd name="connsiteX46" fmla="*/ 51176 w 4175515"/>
              <a:gd name="connsiteY46" fmla="*/ 4965207 h 5060187"/>
              <a:gd name="connsiteX47" fmla="*/ 52240 w 4175515"/>
              <a:gd name="connsiteY47" fmla="*/ 4904686 h 5060187"/>
              <a:gd name="connsiteX48" fmla="*/ 34043 w 4175515"/>
              <a:gd name="connsiteY48" fmla="*/ 3691942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0 w 4175515"/>
              <a:gd name="connsiteY12" fmla="*/ 1062722 h 5060187"/>
              <a:gd name="connsiteX13" fmla="*/ 4140821 w 4175515"/>
              <a:gd name="connsiteY13" fmla="*/ 1086003 h 5060187"/>
              <a:gd name="connsiteX14" fmla="*/ 4141006 w 4175515"/>
              <a:gd name="connsiteY14" fmla="*/ 1086194 h 5060187"/>
              <a:gd name="connsiteX15" fmla="*/ 4144578 w 4175515"/>
              <a:gd name="connsiteY15" fmla="*/ 1098130 h 5060187"/>
              <a:gd name="connsiteX16" fmla="*/ 4140821 w 4175515"/>
              <a:gd name="connsiteY16" fmla="*/ 1108144 h 5060187"/>
              <a:gd name="connsiteX17" fmla="*/ 4140821 w 4175515"/>
              <a:gd name="connsiteY17" fmla="*/ 2067091 h 5060187"/>
              <a:gd name="connsiteX18" fmla="*/ 4115578 w 4175515"/>
              <a:gd name="connsiteY18" fmla="*/ 2067091 h 5060187"/>
              <a:gd name="connsiteX19" fmla="*/ 4116666 w 4175515"/>
              <a:gd name="connsiteY19" fmla="*/ 2325073 h 5060187"/>
              <a:gd name="connsiteX20" fmla="*/ 4129432 w 4175515"/>
              <a:gd name="connsiteY20" fmla="*/ 2824389 h 5060187"/>
              <a:gd name="connsiteX21" fmla="*/ 4133664 w 4175515"/>
              <a:gd name="connsiteY21" fmla="*/ 3065183 h 5060187"/>
              <a:gd name="connsiteX22" fmla="*/ 4133602 w 4175515"/>
              <a:gd name="connsiteY22" fmla="*/ 3219832 h 5060187"/>
              <a:gd name="connsiteX23" fmla="*/ 4153098 w 4175515"/>
              <a:gd name="connsiteY23" fmla="*/ 4776256 h 5060187"/>
              <a:gd name="connsiteX24" fmla="*/ 4160594 w 4175515"/>
              <a:gd name="connsiteY24" fmla="*/ 4810626 h 5060187"/>
              <a:gd name="connsiteX25" fmla="*/ 4166245 w 4175515"/>
              <a:gd name="connsiteY25" fmla="*/ 4842994 h 5060187"/>
              <a:gd name="connsiteX26" fmla="*/ 4175515 w 4175515"/>
              <a:gd name="connsiteY26" fmla="*/ 4937695 h 5060187"/>
              <a:gd name="connsiteX27" fmla="*/ 4159889 w 4175515"/>
              <a:gd name="connsiteY27" fmla="*/ 4971474 h 5060187"/>
              <a:gd name="connsiteX28" fmla="*/ 4155585 w 4175515"/>
              <a:gd name="connsiteY28" fmla="*/ 4974337 h 5060187"/>
              <a:gd name="connsiteX29" fmla="*/ 4156330 w 4175515"/>
              <a:gd name="connsiteY29" fmla="*/ 5033640 h 5060187"/>
              <a:gd name="connsiteX30" fmla="*/ 352165 w 4175515"/>
              <a:gd name="connsiteY30" fmla="*/ 5055753 h 5060187"/>
              <a:gd name="connsiteX31" fmla="*/ 52200 w 4175515"/>
              <a:gd name="connsiteY31" fmla="*/ 5060187 h 5060187"/>
              <a:gd name="connsiteX32" fmla="*/ 53738 w 4175515"/>
              <a:gd name="connsiteY32" fmla="*/ 5021811 h 5060187"/>
              <a:gd name="connsiteX33" fmla="*/ 57371 w 4175515"/>
              <a:gd name="connsiteY33" fmla="*/ 5015283 h 5060187"/>
              <a:gd name="connsiteX34" fmla="*/ 57451 w 4175515"/>
              <a:gd name="connsiteY34" fmla="*/ 5012667 h 5060187"/>
              <a:gd name="connsiteX35" fmla="*/ 57532 w 4175515"/>
              <a:gd name="connsiteY35" fmla="*/ 5010050 h 5060187"/>
              <a:gd name="connsiteX36" fmla="*/ 57690 w 4175515"/>
              <a:gd name="connsiteY36" fmla="*/ 5004815 h 5060187"/>
              <a:gd name="connsiteX37" fmla="*/ 57001 w 4175515"/>
              <a:gd name="connsiteY37" fmla="*/ 4999252 h 5060187"/>
              <a:gd name="connsiteX38" fmla="*/ 56234 w 4175515"/>
              <a:gd name="connsiteY38" fmla="*/ 4996305 h 5060187"/>
              <a:gd name="connsiteX39" fmla="*/ 56313 w 4175515"/>
              <a:gd name="connsiteY39" fmla="*/ 4993687 h 5060187"/>
              <a:gd name="connsiteX40" fmla="*/ 55624 w 4175515"/>
              <a:gd name="connsiteY40" fmla="*/ 4988124 h 5060187"/>
              <a:gd name="connsiteX41" fmla="*/ 54857 w 4175515"/>
              <a:gd name="connsiteY41" fmla="*/ 4985177 h 5060187"/>
              <a:gd name="connsiteX42" fmla="*/ 53480 w 4175515"/>
              <a:gd name="connsiteY42" fmla="*/ 4974048 h 5060187"/>
              <a:gd name="connsiteX43" fmla="*/ 52712 w 4175515"/>
              <a:gd name="connsiteY43" fmla="*/ 4971102 h 5060187"/>
              <a:gd name="connsiteX44" fmla="*/ 52790 w 4175515"/>
              <a:gd name="connsiteY44" fmla="*/ 4968484 h 5060187"/>
              <a:gd name="connsiteX45" fmla="*/ 51176 w 4175515"/>
              <a:gd name="connsiteY45" fmla="*/ 4965207 h 5060187"/>
              <a:gd name="connsiteX46" fmla="*/ 52240 w 4175515"/>
              <a:gd name="connsiteY46" fmla="*/ 4904686 h 5060187"/>
              <a:gd name="connsiteX47" fmla="*/ 34043 w 4175515"/>
              <a:gd name="connsiteY47" fmla="*/ 3691942 h 5060187"/>
              <a:gd name="connsiteX48" fmla="*/ 0 w 4175515"/>
              <a:gd name="connsiteY48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0 w 4175515"/>
              <a:gd name="connsiteY12" fmla="*/ 1062722 h 5060187"/>
              <a:gd name="connsiteX13" fmla="*/ 4140821 w 4175515"/>
              <a:gd name="connsiteY13" fmla="*/ 1086003 h 5060187"/>
              <a:gd name="connsiteX14" fmla="*/ 4141006 w 4175515"/>
              <a:gd name="connsiteY14" fmla="*/ 1086194 h 5060187"/>
              <a:gd name="connsiteX15" fmla="*/ 4144578 w 4175515"/>
              <a:gd name="connsiteY15" fmla="*/ 1098130 h 5060187"/>
              <a:gd name="connsiteX16" fmla="*/ 4140821 w 4175515"/>
              <a:gd name="connsiteY16" fmla="*/ 2067091 h 5060187"/>
              <a:gd name="connsiteX17" fmla="*/ 4115578 w 4175515"/>
              <a:gd name="connsiteY17" fmla="*/ 2067091 h 5060187"/>
              <a:gd name="connsiteX18" fmla="*/ 4116666 w 4175515"/>
              <a:gd name="connsiteY18" fmla="*/ 2325073 h 5060187"/>
              <a:gd name="connsiteX19" fmla="*/ 4129432 w 4175515"/>
              <a:gd name="connsiteY19" fmla="*/ 2824389 h 5060187"/>
              <a:gd name="connsiteX20" fmla="*/ 4133664 w 4175515"/>
              <a:gd name="connsiteY20" fmla="*/ 3065183 h 5060187"/>
              <a:gd name="connsiteX21" fmla="*/ 4133602 w 4175515"/>
              <a:gd name="connsiteY21" fmla="*/ 3219832 h 5060187"/>
              <a:gd name="connsiteX22" fmla="*/ 4153098 w 4175515"/>
              <a:gd name="connsiteY22" fmla="*/ 4776256 h 5060187"/>
              <a:gd name="connsiteX23" fmla="*/ 4160594 w 4175515"/>
              <a:gd name="connsiteY23" fmla="*/ 4810626 h 5060187"/>
              <a:gd name="connsiteX24" fmla="*/ 4166245 w 4175515"/>
              <a:gd name="connsiteY24" fmla="*/ 4842994 h 5060187"/>
              <a:gd name="connsiteX25" fmla="*/ 4175515 w 4175515"/>
              <a:gd name="connsiteY25" fmla="*/ 4937695 h 5060187"/>
              <a:gd name="connsiteX26" fmla="*/ 4159889 w 4175515"/>
              <a:gd name="connsiteY26" fmla="*/ 4971474 h 5060187"/>
              <a:gd name="connsiteX27" fmla="*/ 4155585 w 4175515"/>
              <a:gd name="connsiteY27" fmla="*/ 4974337 h 5060187"/>
              <a:gd name="connsiteX28" fmla="*/ 4156330 w 4175515"/>
              <a:gd name="connsiteY28" fmla="*/ 5033640 h 5060187"/>
              <a:gd name="connsiteX29" fmla="*/ 352165 w 4175515"/>
              <a:gd name="connsiteY29" fmla="*/ 5055753 h 5060187"/>
              <a:gd name="connsiteX30" fmla="*/ 52200 w 4175515"/>
              <a:gd name="connsiteY30" fmla="*/ 5060187 h 5060187"/>
              <a:gd name="connsiteX31" fmla="*/ 53738 w 4175515"/>
              <a:gd name="connsiteY31" fmla="*/ 5021811 h 5060187"/>
              <a:gd name="connsiteX32" fmla="*/ 57371 w 4175515"/>
              <a:gd name="connsiteY32" fmla="*/ 5015283 h 5060187"/>
              <a:gd name="connsiteX33" fmla="*/ 57451 w 4175515"/>
              <a:gd name="connsiteY33" fmla="*/ 5012667 h 5060187"/>
              <a:gd name="connsiteX34" fmla="*/ 57532 w 4175515"/>
              <a:gd name="connsiteY34" fmla="*/ 5010050 h 5060187"/>
              <a:gd name="connsiteX35" fmla="*/ 57690 w 4175515"/>
              <a:gd name="connsiteY35" fmla="*/ 5004815 h 5060187"/>
              <a:gd name="connsiteX36" fmla="*/ 57001 w 4175515"/>
              <a:gd name="connsiteY36" fmla="*/ 4999252 h 5060187"/>
              <a:gd name="connsiteX37" fmla="*/ 56234 w 4175515"/>
              <a:gd name="connsiteY37" fmla="*/ 4996305 h 5060187"/>
              <a:gd name="connsiteX38" fmla="*/ 56313 w 4175515"/>
              <a:gd name="connsiteY38" fmla="*/ 4993687 h 5060187"/>
              <a:gd name="connsiteX39" fmla="*/ 55624 w 4175515"/>
              <a:gd name="connsiteY39" fmla="*/ 4988124 h 5060187"/>
              <a:gd name="connsiteX40" fmla="*/ 54857 w 4175515"/>
              <a:gd name="connsiteY40" fmla="*/ 4985177 h 5060187"/>
              <a:gd name="connsiteX41" fmla="*/ 53480 w 4175515"/>
              <a:gd name="connsiteY41" fmla="*/ 4974048 h 5060187"/>
              <a:gd name="connsiteX42" fmla="*/ 52712 w 4175515"/>
              <a:gd name="connsiteY42" fmla="*/ 4971102 h 5060187"/>
              <a:gd name="connsiteX43" fmla="*/ 52790 w 4175515"/>
              <a:gd name="connsiteY43" fmla="*/ 4968484 h 5060187"/>
              <a:gd name="connsiteX44" fmla="*/ 51176 w 4175515"/>
              <a:gd name="connsiteY44" fmla="*/ 4965207 h 5060187"/>
              <a:gd name="connsiteX45" fmla="*/ 52240 w 4175515"/>
              <a:gd name="connsiteY45" fmla="*/ 4904686 h 5060187"/>
              <a:gd name="connsiteX46" fmla="*/ 34043 w 4175515"/>
              <a:gd name="connsiteY46" fmla="*/ 3691942 h 5060187"/>
              <a:gd name="connsiteX47" fmla="*/ 0 w 4175515"/>
              <a:gd name="connsiteY47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1006 w 4175515"/>
              <a:gd name="connsiteY13" fmla="*/ 1086194 h 5060187"/>
              <a:gd name="connsiteX14" fmla="*/ 4144578 w 4175515"/>
              <a:gd name="connsiteY14" fmla="*/ 1098130 h 5060187"/>
              <a:gd name="connsiteX15" fmla="*/ 4140821 w 4175515"/>
              <a:gd name="connsiteY15" fmla="*/ 2067091 h 5060187"/>
              <a:gd name="connsiteX16" fmla="*/ 4115578 w 4175515"/>
              <a:gd name="connsiteY16" fmla="*/ 2067091 h 5060187"/>
              <a:gd name="connsiteX17" fmla="*/ 4116666 w 4175515"/>
              <a:gd name="connsiteY17" fmla="*/ 2325073 h 5060187"/>
              <a:gd name="connsiteX18" fmla="*/ 4129432 w 4175515"/>
              <a:gd name="connsiteY18" fmla="*/ 2824389 h 5060187"/>
              <a:gd name="connsiteX19" fmla="*/ 4133664 w 4175515"/>
              <a:gd name="connsiteY19" fmla="*/ 3065183 h 5060187"/>
              <a:gd name="connsiteX20" fmla="*/ 4133602 w 4175515"/>
              <a:gd name="connsiteY20" fmla="*/ 3219832 h 5060187"/>
              <a:gd name="connsiteX21" fmla="*/ 4153098 w 4175515"/>
              <a:gd name="connsiteY21" fmla="*/ 4776256 h 5060187"/>
              <a:gd name="connsiteX22" fmla="*/ 4160594 w 4175515"/>
              <a:gd name="connsiteY22" fmla="*/ 4810626 h 5060187"/>
              <a:gd name="connsiteX23" fmla="*/ 4166245 w 4175515"/>
              <a:gd name="connsiteY23" fmla="*/ 4842994 h 5060187"/>
              <a:gd name="connsiteX24" fmla="*/ 4175515 w 4175515"/>
              <a:gd name="connsiteY24" fmla="*/ 4937695 h 5060187"/>
              <a:gd name="connsiteX25" fmla="*/ 4159889 w 4175515"/>
              <a:gd name="connsiteY25" fmla="*/ 4971474 h 5060187"/>
              <a:gd name="connsiteX26" fmla="*/ 4155585 w 4175515"/>
              <a:gd name="connsiteY26" fmla="*/ 4974337 h 5060187"/>
              <a:gd name="connsiteX27" fmla="*/ 4156330 w 4175515"/>
              <a:gd name="connsiteY27" fmla="*/ 5033640 h 5060187"/>
              <a:gd name="connsiteX28" fmla="*/ 352165 w 4175515"/>
              <a:gd name="connsiteY28" fmla="*/ 5055753 h 5060187"/>
              <a:gd name="connsiteX29" fmla="*/ 52200 w 4175515"/>
              <a:gd name="connsiteY29" fmla="*/ 5060187 h 5060187"/>
              <a:gd name="connsiteX30" fmla="*/ 53738 w 4175515"/>
              <a:gd name="connsiteY30" fmla="*/ 5021811 h 5060187"/>
              <a:gd name="connsiteX31" fmla="*/ 57371 w 4175515"/>
              <a:gd name="connsiteY31" fmla="*/ 5015283 h 5060187"/>
              <a:gd name="connsiteX32" fmla="*/ 57451 w 4175515"/>
              <a:gd name="connsiteY32" fmla="*/ 5012667 h 5060187"/>
              <a:gd name="connsiteX33" fmla="*/ 57532 w 4175515"/>
              <a:gd name="connsiteY33" fmla="*/ 5010050 h 5060187"/>
              <a:gd name="connsiteX34" fmla="*/ 57690 w 4175515"/>
              <a:gd name="connsiteY34" fmla="*/ 5004815 h 5060187"/>
              <a:gd name="connsiteX35" fmla="*/ 57001 w 4175515"/>
              <a:gd name="connsiteY35" fmla="*/ 4999252 h 5060187"/>
              <a:gd name="connsiteX36" fmla="*/ 56234 w 4175515"/>
              <a:gd name="connsiteY36" fmla="*/ 4996305 h 5060187"/>
              <a:gd name="connsiteX37" fmla="*/ 56313 w 4175515"/>
              <a:gd name="connsiteY37" fmla="*/ 4993687 h 5060187"/>
              <a:gd name="connsiteX38" fmla="*/ 55624 w 4175515"/>
              <a:gd name="connsiteY38" fmla="*/ 4988124 h 5060187"/>
              <a:gd name="connsiteX39" fmla="*/ 54857 w 4175515"/>
              <a:gd name="connsiteY39" fmla="*/ 4985177 h 5060187"/>
              <a:gd name="connsiteX40" fmla="*/ 53480 w 4175515"/>
              <a:gd name="connsiteY40" fmla="*/ 4974048 h 5060187"/>
              <a:gd name="connsiteX41" fmla="*/ 52712 w 4175515"/>
              <a:gd name="connsiteY41" fmla="*/ 4971102 h 5060187"/>
              <a:gd name="connsiteX42" fmla="*/ 52790 w 4175515"/>
              <a:gd name="connsiteY42" fmla="*/ 4968484 h 5060187"/>
              <a:gd name="connsiteX43" fmla="*/ 51176 w 4175515"/>
              <a:gd name="connsiteY43" fmla="*/ 4965207 h 5060187"/>
              <a:gd name="connsiteX44" fmla="*/ 52240 w 4175515"/>
              <a:gd name="connsiteY44" fmla="*/ 4904686 h 5060187"/>
              <a:gd name="connsiteX45" fmla="*/ 34043 w 4175515"/>
              <a:gd name="connsiteY45" fmla="*/ 3691942 h 5060187"/>
              <a:gd name="connsiteX46" fmla="*/ 0 w 4175515"/>
              <a:gd name="connsiteY46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4578 w 4175515"/>
              <a:gd name="connsiteY13" fmla="*/ 1098130 h 5060187"/>
              <a:gd name="connsiteX14" fmla="*/ 4140821 w 4175515"/>
              <a:gd name="connsiteY14" fmla="*/ 2067091 h 5060187"/>
              <a:gd name="connsiteX15" fmla="*/ 4115578 w 4175515"/>
              <a:gd name="connsiteY15" fmla="*/ 2067091 h 5060187"/>
              <a:gd name="connsiteX16" fmla="*/ 4116666 w 4175515"/>
              <a:gd name="connsiteY16" fmla="*/ 2325073 h 5060187"/>
              <a:gd name="connsiteX17" fmla="*/ 4129432 w 4175515"/>
              <a:gd name="connsiteY17" fmla="*/ 2824389 h 5060187"/>
              <a:gd name="connsiteX18" fmla="*/ 4133664 w 4175515"/>
              <a:gd name="connsiteY18" fmla="*/ 3065183 h 5060187"/>
              <a:gd name="connsiteX19" fmla="*/ 4133602 w 4175515"/>
              <a:gd name="connsiteY19" fmla="*/ 3219832 h 5060187"/>
              <a:gd name="connsiteX20" fmla="*/ 4153098 w 4175515"/>
              <a:gd name="connsiteY20" fmla="*/ 4776256 h 5060187"/>
              <a:gd name="connsiteX21" fmla="*/ 4160594 w 4175515"/>
              <a:gd name="connsiteY21" fmla="*/ 4810626 h 5060187"/>
              <a:gd name="connsiteX22" fmla="*/ 4166245 w 4175515"/>
              <a:gd name="connsiteY22" fmla="*/ 4842994 h 5060187"/>
              <a:gd name="connsiteX23" fmla="*/ 4175515 w 4175515"/>
              <a:gd name="connsiteY23" fmla="*/ 4937695 h 5060187"/>
              <a:gd name="connsiteX24" fmla="*/ 4159889 w 4175515"/>
              <a:gd name="connsiteY24" fmla="*/ 4971474 h 5060187"/>
              <a:gd name="connsiteX25" fmla="*/ 4155585 w 4175515"/>
              <a:gd name="connsiteY25" fmla="*/ 4974337 h 5060187"/>
              <a:gd name="connsiteX26" fmla="*/ 4156330 w 4175515"/>
              <a:gd name="connsiteY26" fmla="*/ 5033640 h 5060187"/>
              <a:gd name="connsiteX27" fmla="*/ 352165 w 4175515"/>
              <a:gd name="connsiteY27" fmla="*/ 5055753 h 5060187"/>
              <a:gd name="connsiteX28" fmla="*/ 52200 w 4175515"/>
              <a:gd name="connsiteY28" fmla="*/ 5060187 h 5060187"/>
              <a:gd name="connsiteX29" fmla="*/ 53738 w 4175515"/>
              <a:gd name="connsiteY29" fmla="*/ 5021811 h 5060187"/>
              <a:gd name="connsiteX30" fmla="*/ 57371 w 4175515"/>
              <a:gd name="connsiteY30" fmla="*/ 5015283 h 5060187"/>
              <a:gd name="connsiteX31" fmla="*/ 57451 w 4175515"/>
              <a:gd name="connsiteY31" fmla="*/ 5012667 h 5060187"/>
              <a:gd name="connsiteX32" fmla="*/ 57532 w 4175515"/>
              <a:gd name="connsiteY32" fmla="*/ 5010050 h 5060187"/>
              <a:gd name="connsiteX33" fmla="*/ 57690 w 4175515"/>
              <a:gd name="connsiteY33" fmla="*/ 5004815 h 5060187"/>
              <a:gd name="connsiteX34" fmla="*/ 57001 w 4175515"/>
              <a:gd name="connsiteY34" fmla="*/ 4999252 h 5060187"/>
              <a:gd name="connsiteX35" fmla="*/ 56234 w 4175515"/>
              <a:gd name="connsiteY35" fmla="*/ 4996305 h 5060187"/>
              <a:gd name="connsiteX36" fmla="*/ 56313 w 4175515"/>
              <a:gd name="connsiteY36" fmla="*/ 4993687 h 5060187"/>
              <a:gd name="connsiteX37" fmla="*/ 55624 w 4175515"/>
              <a:gd name="connsiteY37" fmla="*/ 4988124 h 5060187"/>
              <a:gd name="connsiteX38" fmla="*/ 54857 w 4175515"/>
              <a:gd name="connsiteY38" fmla="*/ 4985177 h 5060187"/>
              <a:gd name="connsiteX39" fmla="*/ 53480 w 4175515"/>
              <a:gd name="connsiteY39" fmla="*/ 4974048 h 5060187"/>
              <a:gd name="connsiteX40" fmla="*/ 52712 w 4175515"/>
              <a:gd name="connsiteY40" fmla="*/ 4971102 h 5060187"/>
              <a:gd name="connsiteX41" fmla="*/ 52790 w 4175515"/>
              <a:gd name="connsiteY41" fmla="*/ 4968484 h 5060187"/>
              <a:gd name="connsiteX42" fmla="*/ 51176 w 4175515"/>
              <a:gd name="connsiteY42" fmla="*/ 4965207 h 5060187"/>
              <a:gd name="connsiteX43" fmla="*/ 52240 w 4175515"/>
              <a:gd name="connsiteY43" fmla="*/ 4904686 h 5060187"/>
              <a:gd name="connsiteX44" fmla="*/ 34043 w 4175515"/>
              <a:gd name="connsiteY44" fmla="*/ 3691942 h 5060187"/>
              <a:gd name="connsiteX45" fmla="*/ 0 w 4175515"/>
              <a:gd name="connsiteY45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2098 w 4175515"/>
              <a:gd name="connsiteY13" fmla="*/ 1049340 h 5060187"/>
              <a:gd name="connsiteX14" fmla="*/ 4144578 w 4175515"/>
              <a:gd name="connsiteY14" fmla="*/ 1098130 h 5060187"/>
              <a:gd name="connsiteX15" fmla="*/ 4140821 w 4175515"/>
              <a:gd name="connsiteY15" fmla="*/ 2067091 h 5060187"/>
              <a:gd name="connsiteX16" fmla="*/ 4115578 w 4175515"/>
              <a:gd name="connsiteY16" fmla="*/ 2067091 h 5060187"/>
              <a:gd name="connsiteX17" fmla="*/ 4116666 w 4175515"/>
              <a:gd name="connsiteY17" fmla="*/ 2325073 h 5060187"/>
              <a:gd name="connsiteX18" fmla="*/ 4129432 w 4175515"/>
              <a:gd name="connsiteY18" fmla="*/ 2824389 h 5060187"/>
              <a:gd name="connsiteX19" fmla="*/ 4133664 w 4175515"/>
              <a:gd name="connsiteY19" fmla="*/ 3065183 h 5060187"/>
              <a:gd name="connsiteX20" fmla="*/ 4133602 w 4175515"/>
              <a:gd name="connsiteY20" fmla="*/ 3219832 h 5060187"/>
              <a:gd name="connsiteX21" fmla="*/ 4153098 w 4175515"/>
              <a:gd name="connsiteY21" fmla="*/ 4776256 h 5060187"/>
              <a:gd name="connsiteX22" fmla="*/ 4160594 w 4175515"/>
              <a:gd name="connsiteY22" fmla="*/ 4810626 h 5060187"/>
              <a:gd name="connsiteX23" fmla="*/ 4166245 w 4175515"/>
              <a:gd name="connsiteY23" fmla="*/ 4842994 h 5060187"/>
              <a:gd name="connsiteX24" fmla="*/ 4175515 w 4175515"/>
              <a:gd name="connsiteY24" fmla="*/ 4937695 h 5060187"/>
              <a:gd name="connsiteX25" fmla="*/ 4159889 w 4175515"/>
              <a:gd name="connsiteY25" fmla="*/ 4971474 h 5060187"/>
              <a:gd name="connsiteX26" fmla="*/ 4155585 w 4175515"/>
              <a:gd name="connsiteY26" fmla="*/ 4974337 h 5060187"/>
              <a:gd name="connsiteX27" fmla="*/ 4156330 w 4175515"/>
              <a:gd name="connsiteY27" fmla="*/ 5033640 h 5060187"/>
              <a:gd name="connsiteX28" fmla="*/ 352165 w 4175515"/>
              <a:gd name="connsiteY28" fmla="*/ 5055753 h 5060187"/>
              <a:gd name="connsiteX29" fmla="*/ 52200 w 4175515"/>
              <a:gd name="connsiteY29" fmla="*/ 5060187 h 5060187"/>
              <a:gd name="connsiteX30" fmla="*/ 53738 w 4175515"/>
              <a:gd name="connsiteY30" fmla="*/ 5021811 h 5060187"/>
              <a:gd name="connsiteX31" fmla="*/ 57371 w 4175515"/>
              <a:gd name="connsiteY31" fmla="*/ 5015283 h 5060187"/>
              <a:gd name="connsiteX32" fmla="*/ 57451 w 4175515"/>
              <a:gd name="connsiteY32" fmla="*/ 5012667 h 5060187"/>
              <a:gd name="connsiteX33" fmla="*/ 57532 w 4175515"/>
              <a:gd name="connsiteY33" fmla="*/ 5010050 h 5060187"/>
              <a:gd name="connsiteX34" fmla="*/ 57690 w 4175515"/>
              <a:gd name="connsiteY34" fmla="*/ 5004815 h 5060187"/>
              <a:gd name="connsiteX35" fmla="*/ 57001 w 4175515"/>
              <a:gd name="connsiteY35" fmla="*/ 4999252 h 5060187"/>
              <a:gd name="connsiteX36" fmla="*/ 56234 w 4175515"/>
              <a:gd name="connsiteY36" fmla="*/ 4996305 h 5060187"/>
              <a:gd name="connsiteX37" fmla="*/ 56313 w 4175515"/>
              <a:gd name="connsiteY37" fmla="*/ 4993687 h 5060187"/>
              <a:gd name="connsiteX38" fmla="*/ 55624 w 4175515"/>
              <a:gd name="connsiteY38" fmla="*/ 4988124 h 5060187"/>
              <a:gd name="connsiteX39" fmla="*/ 54857 w 4175515"/>
              <a:gd name="connsiteY39" fmla="*/ 4985177 h 5060187"/>
              <a:gd name="connsiteX40" fmla="*/ 53480 w 4175515"/>
              <a:gd name="connsiteY40" fmla="*/ 4974048 h 5060187"/>
              <a:gd name="connsiteX41" fmla="*/ 52712 w 4175515"/>
              <a:gd name="connsiteY41" fmla="*/ 4971102 h 5060187"/>
              <a:gd name="connsiteX42" fmla="*/ 52790 w 4175515"/>
              <a:gd name="connsiteY42" fmla="*/ 4968484 h 5060187"/>
              <a:gd name="connsiteX43" fmla="*/ 51176 w 4175515"/>
              <a:gd name="connsiteY43" fmla="*/ 4965207 h 5060187"/>
              <a:gd name="connsiteX44" fmla="*/ 52240 w 4175515"/>
              <a:gd name="connsiteY44" fmla="*/ 4904686 h 5060187"/>
              <a:gd name="connsiteX45" fmla="*/ 34043 w 4175515"/>
              <a:gd name="connsiteY45" fmla="*/ 3691942 h 5060187"/>
              <a:gd name="connsiteX46" fmla="*/ 0 w 4175515"/>
              <a:gd name="connsiteY46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2098 w 4175515"/>
              <a:gd name="connsiteY13" fmla="*/ 1049340 h 5060187"/>
              <a:gd name="connsiteX14" fmla="*/ 4140821 w 4175515"/>
              <a:gd name="connsiteY14" fmla="*/ 2067091 h 5060187"/>
              <a:gd name="connsiteX15" fmla="*/ 4115578 w 4175515"/>
              <a:gd name="connsiteY15" fmla="*/ 2067091 h 5060187"/>
              <a:gd name="connsiteX16" fmla="*/ 4116666 w 4175515"/>
              <a:gd name="connsiteY16" fmla="*/ 2325073 h 5060187"/>
              <a:gd name="connsiteX17" fmla="*/ 4129432 w 4175515"/>
              <a:gd name="connsiteY17" fmla="*/ 2824389 h 5060187"/>
              <a:gd name="connsiteX18" fmla="*/ 4133664 w 4175515"/>
              <a:gd name="connsiteY18" fmla="*/ 3065183 h 5060187"/>
              <a:gd name="connsiteX19" fmla="*/ 4133602 w 4175515"/>
              <a:gd name="connsiteY19" fmla="*/ 3219832 h 5060187"/>
              <a:gd name="connsiteX20" fmla="*/ 4153098 w 4175515"/>
              <a:gd name="connsiteY20" fmla="*/ 4776256 h 5060187"/>
              <a:gd name="connsiteX21" fmla="*/ 4160594 w 4175515"/>
              <a:gd name="connsiteY21" fmla="*/ 4810626 h 5060187"/>
              <a:gd name="connsiteX22" fmla="*/ 4166245 w 4175515"/>
              <a:gd name="connsiteY22" fmla="*/ 4842994 h 5060187"/>
              <a:gd name="connsiteX23" fmla="*/ 4175515 w 4175515"/>
              <a:gd name="connsiteY23" fmla="*/ 4937695 h 5060187"/>
              <a:gd name="connsiteX24" fmla="*/ 4159889 w 4175515"/>
              <a:gd name="connsiteY24" fmla="*/ 4971474 h 5060187"/>
              <a:gd name="connsiteX25" fmla="*/ 4155585 w 4175515"/>
              <a:gd name="connsiteY25" fmla="*/ 4974337 h 5060187"/>
              <a:gd name="connsiteX26" fmla="*/ 4156330 w 4175515"/>
              <a:gd name="connsiteY26" fmla="*/ 5033640 h 5060187"/>
              <a:gd name="connsiteX27" fmla="*/ 352165 w 4175515"/>
              <a:gd name="connsiteY27" fmla="*/ 5055753 h 5060187"/>
              <a:gd name="connsiteX28" fmla="*/ 52200 w 4175515"/>
              <a:gd name="connsiteY28" fmla="*/ 5060187 h 5060187"/>
              <a:gd name="connsiteX29" fmla="*/ 53738 w 4175515"/>
              <a:gd name="connsiteY29" fmla="*/ 5021811 h 5060187"/>
              <a:gd name="connsiteX30" fmla="*/ 57371 w 4175515"/>
              <a:gd name="connsiteY30" fmla="*/ 5015283 h 5060187"/>
              <a:gd name="connsiteX31" fmla="*/ 57451 w 4175515"/>
              <a:gd name="connsiteY31" fmla="*/ 5012667 h 5060187"/>
              <a:gd name="connsiteX32" fmla="*/ 57532 w 4175515"/>
              <a:gd name="connsiteY32" fmla="*/ 5010050 h 5060187"/>
              <a:gd name="connsiteX33" fmla="*/ 57690 w 4175515"/>
              <a:gd name="connsiteY33" fmla="*/ 5004815 h 5060187"/>
              <a:gd name="connsiteX34" fmla="*/ 57001 w 4175515"/>
              <a:gd name="connsiteY34" fmla="*/ 4999252 h 5060187"/>
              <a:gd name="connsiteX35" fmla="*/ 56234 w 4175515"/>
              <a:gd name="connsiteY35" fmla="*/ 4996305 h 5060187"/>
              <a:gd name="connsiteX36" fmla="*/ 56313 w 4175515"/>
              <a:gd name="connsiteY36" fmla="*/ 4993687 h 5060187"/>
              <a:gd name="connsiteX37" fmla="*/ 55624 w 4175515"/>
              <a:gd name="connsiteY37" fmla="*/ 4988124 h 5060187"/>
              <a:gd name="connsiteX38" fmla="*/ 54857 w 4175515"/>
              <a:gd name="connsiteY38" fmla="*/ 4985177 h 5060187"/>
              <a:gd name="connsiteX39" fmla="*/ 53480 w 4175515"/>
              <a:gd name="connsiteY39" fmla="*/ 4974048 h 5060187"/>
              <a:gd name="connsiteX40" fmla="*/ 52712 w 4175515"/>
              <a:gd name="connsiteY40" fmla="*/ 4971102 h 5060187"/>
              <a:gd name="connsiteX41" fmla="*/ 52790 w 4175515"/>
              <a:gd name="connsiteY41" fmla="*/ 4968484 h 5060187"/>
              <a:gd name="connsiteX42" fmla="*/ 51176 w 4175515"/>
              <a:gd name="connsiteY42" fmla="*/ 4965207 h 5060187"/>
              <a:gd name="connsiteX43" fmla="*/ 52240 w 4175515"/>
              <a:gd name="connsiteY43" fmla="*/ 4904686 h 5060187"/>
              <a:gd name="connsiteX44" fmla="*/ 34043 w 4175515"/>
              <a:gd name="connsiteY44" fmla="*/ 3691942 h 5060187"/>
              <a:gd name="connsiteX45" fmla="*/ 0 w 4175515"/>
              <a:gd name="connsiteY45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0821 w 4175515"/>
              <a:gd name="connsiteY13" fmla="*/ 2067091 h 5060187"/>
              <a:gd name="connsiteX14" fmla="*/ 4115578 w 4175515"/>
              <a:gd name="connsiteY14" fmla="*/ 2067091 h 5060187"/>
              <a:gd name="connsiteX15" fmla="*/ 4116666 w 4175515"/>
              <a:gd name="connsiteY15" fmla="*/ 2325073 h 5060187"/>
              <a:gd name="connsiteX16" fmla="*/ 4129432 w 4175515"/>
              <a:gd name="connsiteY16" fmla="*/ 2824389 h 5060187"/>
              <a:gd name="connsiteX17" fmla="*/ 4133664 w 4175515"/>
              <a:gd name="connsiteY17" fmla="*/ 3065183 h 5060187"/>
              <a:gd name="connsiteX18" fmla="*/ 4133602 w 4175515"/>
              <a:gd name="connsiteY18" fmla="*/ 3219832 h 5060187"/>
              <a:gd name="connsiteX19" fmla="*/ 4153098 w 4175515"/>
              <a:gd name="connsiteY19" fmla="*/ 4776256 h 5060187"/>
              <a:gd name="connsiteX20" fmla="*/ 4160594 w 4175515"/>
              <a:gd name="connsiteY20" fmla="*/ 4810626 h 5060187"/>
              <a:gd name="connsiteX21" fmla="*/ 4166245 w 4175515"/>
              <a:gd name="connsiteY21" fmla="*/ 4842994 h 5060187"/>
              <a:gd name="connsiteX22" fmla="*/ 4175515 w 4175515"/>
              <a:gd name="connsiteY22" fmla="*/ 4937695 h 5060187"/>
              <a:gd name="connsiteX23" fmla="*/ 4159889 w 4175515"/>
              <a:gd name="connsiteY23" fmla="*/ 4971474 h 5060187"/>
              <a:gd name="connsiteX24" fmla="*/ 4155585 w 4175515"/>
              <a:gd name="connsiteY24" fmla="*/ 4974337 h 5060187"/>
              <a:gd name="connsiteX25" fmla="*/ 4156330 w 4175515"/>
              <a:gd name="connsiteY25" fmla="*/ 5033640 h 5060187"/>
              <a:gd name="connsiteX26" fmla="*/ 352165 w 4175515"/>
              <a:gd name="connsiteY26" fmla="*/ 5055753 h 5060187"/>
              <a:gd name="connsiteX27" fmla="*/ 52200 w 4175515"/>
              <a:gd name="connsiteY27" fmla="*/ 5060187 h 5060187"/>
              <a:gd name="connsiteX28" fmla="*/ 53738 w 4175515"/>
              <a:gd name="connsiteY28" fmla="*/ 5021811 h 5060187"/>
              <a:gd name="connsiteX29" fmla="*/ 57371 w 4175515"/>
              <a:gd name="connsiteY29" fmla="*/ 5015283 h 5060187"/>
              <a:gd name="connsiteX30" fmla="*/ 57451 w 4175515"/>
              <a:gd name="connsiteY30" fmla="*/ 5012667 h 5060187"/>
              <a:gd name="connsiteX31" fmla="*/ 57532 w 4175515"/>
              <a:gd name="connsiteY31" fmla="*/ 5010050 h 5060187"/>
              <a:gd name="connsiteX32" fmla="*/ 57690 w 4175515"/>
              <a:gd name="connsiteY32" fmla="*/ 5004815 h 5060187"/>
              <a:gd name="connsiteX33" fmla="*/ 57001 w 4175515"/>
              <a:gd name="connsiteY33" fmla="*/ 4999252 h 5060187"/>
              <a:gd name="connsiteX34" fmla="*/ 56234 w 4175515"/>
              <a:gd name="connsiteY34" fmla="*/ 4996305 h 5060187"/>
              <a:gd name="connsiteX35" fmla="*/ 56313 w 4175515"/>
              <a:gd name="connsiteY35" fmla="*/ 4993687 h 5060187"/>
              <a:gd name="connsiteX36" fmla="*/ 55624 w 4175515"/>
              <a:gd name="connsiteY36" fmla="*/ 4988124 h 5060187"/>
              <a:gd name="connsiteX37" fmla="*/ 54857 w 4175515"/>
              <a:gd name="connsiteY37" fmla="*/ 4985177 h 5060187"/>
              <a:gd name="connsiteX38" fmla="*/ 53480 w 4175515"/>
              <a:gd name="connsiteY38" fmla="*/ 4974048 h 5060187"/>
              <a:gd name="connsiteX39" fmla="*/ 52712 w 4175515"/>
              <a:gd name="connsiteY39" fmla="*/ 4971102 h 5060187"/>
              <a:gd name="connsiteX40" fmla="*/ 52790 w 4175515"/>
              <a:gd name="connsiteY40" fmla="*/ 4968484 h 5060187"/>
              <a:gd name="connsiteX41" fmla="*/ 51176 w 4175515"/>
              <a:gd name="connsiteY41" fmla="*/ 4965207 h 5060187"/>
              <a:gd name="connsiteX42" fmla="*/ 52240 w 4175515"/>
              <a:gd name="connsiteY42" fmla="*/ 4904686 h 5060187"/>
              <a:gd name="connsiteX43" fmla="*/ 34043 w 4175515"/>
              <a:gd name="connsiteY43" fmla="*/ 3691942 h 5060187"/>
              <a:gd name="connsiteX44" fmla="*/ 0 w 4175515"/>
              <a:gd name="connsiteY44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0821 w 4175515"/>
              <a:gd name="connsiteY11" fmla="*/ 1086003 h 5060187"/>
              <a:gd name="connsiteX12" fmla="*/ 4140821 w 4175515"/>
              <a:gd name="connsiteY12" fmla="*/ 2067091 h 5060187"/>
              <a:gd name="connsiteX13" fmla="*/ 4115578 w 4175515"/>
              <a:gd name="connsiteY13" fmla="*/ 2067091 h 5060187"/>
              <a:gd name="connsiteX14" fmla="*/ 4116666 w 4175515"/>
              <a:gd name="connsiteY14" fmla="*/ 2325073 h 5060187"/>
              <a:gd name="connsiteX15" fmla="*/ 4129432 w 4175515"/>
              <a:gd name="connsiteY15" fmla="*/ 2824389 h 5060187"/>
              <a:gd name="connsiteX16" fmla="*/ 4133664 w 4175515"/>
              <a:gd name="connsiteY16" fmla="*/ 3065183 h 5060187"/>
              <a:gd name="connsiteX17" fmla="*/ 4133602 w 4175515"/>
              <a:gd name="connsiteY17" fmla="*/ 3219832 h 5060187"/>
              <a:gd name="connsiteX18" fmla="*/ 4153098 w 4175515"/>
              <a:gd name="connsiteY18" fmla="*/ 4776256 h 5060187"/>
              <a:gd name="connsiteX19" fmla="*/ 4160594 w 4175515"/>
              <a:gd name="connsiteY19" fmla="*/ 4810626 h 5060187"/>
              <a:gd name="connsiteX20" fmla="*/ 4166245 w 4175515"/>
              <a:gd name="connsiteY20" fmla="*/ 4842994 h 5060187"/>
              <a:gd name="connsiteX21" fmla="*/ 4175515 w 4175515"/>
              <a:gd name="connsiteY21" fmla="*/ 4937695 h 5060187"/>
              <a:gd name="connsiteX22" fmla="*/ 4159889 w 4175515"/>
              <a:gd name="connsiteY22" fmla="*/ 4971474 h 5060187"/>
              <a:gd name="connsiteX23" fmla="*/ 4155585 w 4175515"/>
              <a:gd name="connsiteY23" fmla="*/ 4974337 h 5060187"/>
              <a:gd name="connsiteX24" fmla="*/ 4156330 w 4175515"/>
              <a:gd name="connsiteY24" fmla="*/ 5033640 h 5060187"/>
              <a:gd name="connsiteX25" fmla="*/ 352165 w 4175515"/>
              <a:gd name="connsiteY25" fmla="*/ 5055753 h 5060187"/>
              <a:gd name="connsiteX26" fmla="*/ 52200 w 4175515"/>
              <a:gd name="connsiteY26" fmla="*/ 5060187 h 5060187"/>
              <a:gd name="connsiteX27" fmla="*/ 53738 w 4175515"/>
              <a:gd name="connsiteY27" fmla="*/ 5021811 h 5060187"/>
              <a:gd name="connsiteX28" fmla="*/ 57371 w 4175515"/>
              <a:gd name="connsiteY28" fmla="*/ 5015283 h 5060187"/>
              <a:gd name="connsiteX29" fmla="*/ 57451 w 4175515"/>
              <a:gd name="connsiteY29" fmla="*/ 5012667 h 5060187"/>
              <a:gd name="connsiteX30" fmla="*/ 57532 w 4175515"/>
              <a:gd name="connsiteY30" fmla="*/ 5010050 h 5060187"/>
              <a:gd name="connsiteX31" fmla="*/ 57690 w 4175515"/>
              <a:gd name="connsiteY31" fmla="*/ 5004815 h 5060187"/>
              <a:gd name="connsiteX32" fmla="*/ 57001 w 4175515"/>
              <a:gd name="connsiteY32" fmla="*/ 4999252 h 5060187"/>
              <a:gd name="connsiteX33" fmla="*/ 56234 w 4175515"/>
              <a:gd name="connsiteY33" fmla="*/ 4996305 h 5060187"/>
              <a:gd name="connsiteX34" fmla="*/ 56313 w 4175515"/>
              <a:gd name="connsiteY34" fmla="*/ 4993687 h 5060187"/>
              <a:gd name="connsiteX35" fmla="*/ 55624 w 4175515"/>
              <a:gd name="connsiteY35" fmla="*/ 4988124 h 5060187"/>
              <a:gd name="connsiteX36" fmla="*/ 54857 w 4175515"/>
              <a:gd name="connsiteY36" fmla="*/ 4985177 h 5060187"/>
              <a:gd name="connsiteX37" fmla="*/ 53480 w 4175515"/>
              <a:gd name="connsiteY37" fmla="*/ 4974048 h 5060187"/>
              <a:gd name="connsiteX38" fmla="*/ 52712 w 4175515"/>
              <a:gd name="connsiteY38" fmla="*/ 4971102 h 5060187"/>
              <a:gd name="connsiteX39" fmla="*/ 52790 w 4175515"/>
              <a:gd name="connsiteY39" fmla="*/ 4968484 h 5060187"/>
              <a:gd name="connsiteX40" fmla="*/ 51176 w 4175515"/>
              <a:gd name="connsiteY40" fmla="*/ 4965207 h 5060187"/>
              <a:gd name="connsiteX41" fmla="*/ 52240 w 4175515"/>
              <a:gd name="connsiteY41" fmla="*/ 4904686 h 5060187"/>
              <a:gd name="connsiteX42" fmla="*/ 34043 w 4175515"/>
              <a:gd name="connsiteY42" fmla="*/ 3691942 h 5060187"/>
              <a:gd name="connsiteX43" fmla="*/ 0 w 4175515"/>
              <a:gd name="connsiteY43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0821 w 4175515"/>
              <a:gd name="connsiteY11" fmla="*/ 2067091 h 5060187"/>
              <a:gd name="connsiteX12" fmla="*/ 4115578 w 4175515"/>
              <a:gd name="connsiteY12" fmla="*/ 2067091 h 5060187"/>
              <a:gd name="connsiteX13" fmla="*/ 4116666 w 4175515"/>
              <a:gd name="connsiteY13" fmla="*/ 2325073 h 5060187"/>
              <a:gd name="connsiteX14" fmla="*/ 4129432 w 4175515"/>
              <a:gd name="connsiteY14" fmla="*/ 2824389 h 5060187"/>
              <a:gd name="connsiteX15" fmla="*/ 4133664 w 4175515"/>
              <a:gd name="connsiteY15" fmla="*/ 3065183 h 5060187"/>
              <a:gd name="connsiteX16" fmla="*/ 4133602 w 4175515"/>
              <a:gd name="connsiteY16" fmla="*/ 3219832 h 5060187"/>
              <a:gd name="connsiteX17" fmla="*/ 4153098 w 4175515"/>
              <a:gd name="connsiteY17" fmla="*/ 4776256 h 5060187"/>
              <a:gd name="connsiteX18" fmla="*/ 4160594 w 4175515"/>
              <a:gd name="connsiteY18" fmla="*/ 4810626 h 5060187"/>
              <a:gd name="connsiteX19" fmla="*/ 4166245 w 4175515"/>
              <a:gd name="connsiteY19" fmla="*/ 4842994 h 5060187"/>
              <a:gd name="connsiteX20" fmla="*/ 4175515 w 4175515"/>
              <a:gd name="connsiteY20" fmla="*/ 4937695 h 5060187"/>
              <a:gd name="connsiteX21" fmla="*/ 4159889 w 4175515"/>
              <a:gd name="connsiteY21" fmla="*/ 4971474 h 5060187"/>
              <a:gd name="connsiteX22" fmla="*/ 4155585 w 4175515"/>
              <a:gd name="connsiteY22" fmla="*/ 4974337 h 5060187"/>
              <a:gd name="connsiteX23" fmla="*/ 4156330 w 4175515"/>
              <a:gd name="connsiteY23" fmla="*/ 5033640 h 5060187"/>
              <a:gd name="connsiteX24" fmla="*/ 352165 w 4175515"/>
              <a:gd name="connsiteY24" fmla="*/ 5055753 h 5060187"/>
              <a:gd name="connsiteX25" fmla="*/ 52200 w 4175515"/>
              <a:gd name="connsiteY25" fmla="*/ 5060187 h 5060187"/>
              <a:gd name="connsiteX26" fmla="*/ 53738 w 4175515"/>
              <a:gd name="connsiteY26" fmla="*/ 5021811 h 5060187"/>
              <a:gd name="connsiteX27" fmla="*/ 57371 w 4175515"/>
              <a:gd name="connsiteY27" fmla="*/ 5015283 h 5060187"/>
              <a:gd name="connsiteX28" fmla="*/ 57451 w 4175515"/>
              <a:gd name="connsiteY28" fmla="*/ 5012667 h 5060187"/>
              <a:gd name="connsiteX29" fmla="*/ 57532 w 4175515"/>
              <a:gd name="connsiteY29" fmla="*/ 5010050 h 5060187"/>
              <a:gd name="connsiteX30" fmla="*/ 57690 w 4175515"/>
              <a:gd name="connsiteY30" fmla="*/ 5004815 h 5060187"/>
              <a:gd name="connsiteX31" fmla="*/ 57001 w 4175515"/>
              <a:gd name="connsiteY31" fmla="*/ 4999252 h 5060187"/>
              <a:gd name="connsiteX32" fmla="*/ 56234 w 4175515"/>
              <a:gd name="connsiteY32" fmla="*/ 4996305 h 5060187"/>
              <a:gd name="connsiteX33" fmla="*/ 56313 w 4175515"/>
              <a:gd name="connsiteY33" fmla="*/ 4993687 h 5060187"/>
              <a:gd name="connsiteX34" fmla="*/ 55624 w 4175515"/>
              <a:gd name="connsiteY34" fmla="*/ 4988124 h 5060187"/>
              <a:gd name="connsiteX35" fmla="*/ 54857 w 4175515"/>
              <a:gd name="connsiteY35" fmla="*/ 4985177 h 5060187"/>
              <a:gd name="connsiteX36" fmla="*/ 53480 w 4175515"/>
              <a:gd name="connsiteY36" fmla="*/ 4974048 h 5060187"/>
              <a:gd name="connsiteX37" fmla="*/ 52712 w 4175515"/>
              <a:gd name="connsiteY37" fmla="*/ 4971102 h 5060187"/>
              <a:gd name="connsiteX38" fmla="*/ 52790 w 4175515"/>
              <a:gd name="connsiteY38" fmla="*/ 4968484 h 5060187"/>
              <a:gd name="connsiteX39" fmla="*/ 51176 w 4175515"/>
              <a:gd name="connsiteY39" fmla="*/ 4965207 h 5060187"/>
              <a:gd name="connsiteX40" fmla="*/ 52240 w 4175515"/>
              <a:gd name="connsiteY40" fmla="*/ 4904686 h 5060187"/>
              <a:gd name="connsiteX41" fmla="*/ 34043 w 4175515"/>
              <a:gd name="connsiteY41" fmla="*/ 3691942 h 5060187"/>
              <a:gd name="connsiteX42" fmla="*/ 0 w 4175515"/>
              <a:gd name="connsiteY42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0821 w 4175515"/>
              <a:gd name="connsiteY10" fmla="*/ 2067091 h 5060187"/>
              <a:gd name="connsiteX11" fmla="*/ 4115578 w 4175515"/>
              <a:gd name="connsiteY11" fmla="*/ 2067091 h 5060187"/>
              <a:gd name="connsiteX12" fmla="*/ 4116666 w 4175515"/>
              <a:gd name="connsiteY12" fmla="*/ 2325073 h 5060187"/>
              <a:gd name="connsiteX13" fmla="*/ 4129432 w 4175515"/>
              <a:gd name="connsiteY13" fmla="*/ 2824389 h 5060187"/>
              <a:gd name="connsiteX14" fmla="*/ 4133664 w 4175515"/>
              <a:gd name="connsiteY14" fmla="*/ 3065183 h 5060187"/>
              <a:gd name="connsiteX15" fmla="*/ 4133602 w 4175515"/>
              <a:gd name="connsiteY15" fmla="*/ 3219832 h 5060187"/>
              <a:gd name="connsiteX16" fmla="*/ 4153098 w 4175515"/>
              <a:gd name="connsiteY16" fmla="*/ 4776256 h 5060187"/>
              <a:gd name="connsiteX17" fmla="*/ 4160594 w 4175515"/>
              <a:gd name="connsiteY17" fmla="*/ 4810626 h 5060187"/>
              <a:gd name="connsiteX18" fmla="*/ 4166245 w 4175515"/>
              <a:gd name="connsiteY18" fmla="*/ 4842994 h 5060187"/>
              <a:gd name="connsiteX19" fmla="*/ 4175515 w 4175515"/>
              <a:gd name="connsiteY19" fmla="*/ 4937695 h 5060187"/>
              <a:gd name="connsiteX20" fmla="*/ 4159889 w 4175515"/>
              <a:gd name="connsiteY20" fmla="*/ 4971474 h 5060187"/>
              <a:gd name="connsiteX21" fmla="*/ 4155585 w 4175515"/>
              <a:gd name="connsiteY21" fmla="*/ 4974337 h 5060187"/>
              <a:gd name="connsiteX22" fmla="*/ 4156330 w 4175515"/>
              <a:gd name="connsiteY22" fmla="*/ 5033640 h 5060187"/>
              <a:gd name="connsiteX23" fmla="*/ 352165 w 4175515"/>
              <a:gd name="connsiteY23" fmla="*/ 5055753 h 5060187"/>
              <a:gd name="connsiteX24" fmla="*/ 52200 w 4175515"/>
              <a:gd name="connsiteY24" fmla="*/ 5060187 h 5060187"/>
              <a:gd name="connsiteX25" fmla="*/ 53738 w 4175515"/>
              <a:gd name="connsiteY25" fmla="*/ 5021811 h 5060187"/>
              <a:gd name="connsiteX26" fmla="*/ 57371 w 4175515"/>
              <a:gd name="connsiteY26" fmla="*/ 5015283 h 5060187"/>
              <a:gd name="connsiteX27" fmla="*/ 57451 w 4175515"/>
              <a:gd name="connsiteY27" fmla="*/ 5012667 h 5060187"/>
              <a:gd name="connsiteX28" fmla="*/ 57532 w 4175515"/>
              <a:gd name="connsiteY28" fmla="*/ 5010050 h 5060187"/>
              <a:gd name="connsiteX29" fmla="*/ 57690 w 4175515"/>
              <a:gd name="connsiteY29" fmla="*/ 5004815 h 5060187"/>
              <a:gd name="connsiteX30" fmla="*/ 57001 w 4175515"/>
              <a:gd name="connsiteY30" fmla="*/ 4999252 h 5060187"/>
              <a:gd name="connsiteX31" fmla="*/ 56234 w 4175515"/>
              <a:gd name="connsiteY31" fmla="*/ 4996305 h 5060187"/>
              <a:gd name="connsiteX32" fmla="*/ 56313 w 4175515"/>
              <a:gd name="connsiteY32" fmla="*/ 4993687 h 5060187"/>
              <a:gd name="connsiteX33" fmla="*/ 55624 w 4175515"/>
              <a:gd name="connsiteY33" fmla="*/ 4988124 h 5060187"/>
              <a:gd name="connsiteX34" fmla="*/ 54857 w 4175515"/>
              <a:gd name="connsiteY34" fmla="*/ 4985177 h 5060187"/>
              <a:gd name="connsiteX35" fmla="*/ 53480 w 4175515"/>
              <a:gd name="connsiteY35" fmla="*/ 4974048 h 5060187"/>
              <a:gd name="connsiteX36" fmla="*/ 52712 w 4175515"/>
              <a:gd name="connsiteY36" fmla="*/ 4971102 h 5060187"/>
              <a:gd name="connsiteX37" fmla="*/ 52790 w 4175515"/>
              <a:gd name="connsiteY37" fmla="*/ 4968484 h 5060187"/>
              <a:gd name="connsiteX38" fmla="*/ 51176 w 4175515"/>
              <a:gd name="connsiteY38" fmla="*/ 4965207 h 5060187"/>
              <a:gd name="connsiteX39" fmla="*/ 52240 w 4175515"/>
              <a:gd name="connsiteY39" fmla="*/ 4904686 h 5060187"/>
              <a:gd name="connsiteX40" fmla="*/ 34043 w 4175515"/>
              <a:gd name="connsiteY40" fmla="*/ 3691942 h 5060187"/>
              <a:gd name="connsiteX41" fmla="*/ 0 w 4175515"/>
              <a:gd name="connsiteY41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0821 w 4175515"/>
              <a:gd name="connsiteY10" fmla="*/ 2067091 h 5060187"/>
              <a:gd name="connsiteX11" fmla="*/ 4116666 w 4175515"/>
              <a:gd name="connsiteY11" fmla="*/ 2325073 h 5060187"/>
              <a:gd name="connsiteX12" fmla="*/ 4129432 w 4175515"/>
              <a:gd name="connsiteY12" fmla="*/ 2824389 h 5060187"/>
              <a:gd name="connsiteX13" fmla="*/ 4133664 w 4175515"/>
              <a:gd name="connsiteY13" fmla="*/ 3065183 h 5060187"/>
              <a:gd name="connsiteX14" fmla="*/ 4133602 w 4175515"/>
              <a:gd name="connsiteY14" fmla="*/ 3219832 h 5060187"/>
              <a:gd name="connsiteX15" fmla="*/ 4153098 w 4175515"/>
              <a:gd name="connsiteY15" fmla="*/ 4776256 h 5060187"/>
              <a:gd name="connsiteX16" fmla="*/ 4160594 w 4175515"/>
              <a:gd name="connsiteY16" fmla="*/ 4810626 h 5060187"/>
              <a:gd name="connsiteX17" fmla="*/ 4166245 w 4175515"/>
              <a:gd name="connsiteY17" fmla="*/ 4842994 h 5060187"/>
              <a:gd name="connsiteX18" fmla="*/ 4175515 w 4175515"/>
              <a:gd name="connsiteY18" fmla="*/ 4937695 h 5060187"/>
              <a:gd name="connsiteX19" fmla="*/ 4159889 w 4175515"/>
              <a:gd name="connsiteY19" fmla="*/ 4971474 h 5060187"/>
              <a:gd name="connsiteX20" fmla="*/ 4155585 w 4175515"/>
              <a:gd name="connsiteY20" fmla="*/ 4974337 h 5060187"/>
              <a:gd name="connsiteX21" fmla="*/ 4156330 w 4175515"/>
              <a:gd name="connsiteY21" fmla="*/ 5033640 h 5060187"/>
              <a:gd name="connsiteX22" fmla="*/ 352165 w 4175515"/>
              <a:gd name="connsiteY22" fmla="*/ 5055753 h 5060187"/>
              <a:gd name="connsiteX23" fmla="*/ 52200 w 4175515"/>
              <a:gd name="connsiteY23" fmla="*/ 5060187 h 5060187"/>
              <a:gd name="connsiteX24" fmla="*/ 53738 w 4175515"/>
              <a:gd name="connsiteY24" fmla="*/ 5021811 h 5060187"/>
              <a:gd name="connsiteX25" fmla="*/ 57371 w 4175515"/>
              <a:gd name="connsiteY25" fmla="*/ 5015283 h 5060187"/>
              <a:gd name="connsiteX26" fmla="*/ 57451 w 4175515"/>
              <a:gd name="connsiteY26" fmla="*/ 5012667 h 5060187"/>
              <a:gd name="connsiteX27" fmla="*/ 57532 w 4175515"/>
              <a:gd name="connsiteY27" fmla="*/ 5010050 h 5060187"/>
              <a:gd name="connsiteX28" fmla="*/ 57690 w 4175515"/>
              <a:gd name="connsiteY28" fmla="*/ 5004815 h 5060187"/>
              <a:gd name="connsiteX29" fmla="*/ 57001 w 4175515"/>
              <a:gd name="connsiteY29" fmla="*/ 4999252 h 5060187"/>
              <a:gd name="connsiteX30" fmla="*/ 56234 w 4175515"/>
              <a:gd name="connsiteY30" fmla="*/ 4996305 h 5060187"/>
              <a:gd name="connsiteX31" fmla="*/ 56313 w 4175515"/>
              <a:gd name="connsiteY31" fmla="*/ 4993687 h 5060187"/>
              <a:gd name="connsiteX32" fmla="*/ 55624 w 4175515"/>
              <a:gd name="connsiteY32" fmla="*/ 4988124 h 5060187"/>
              <a:gd name="connsiteX33" fmla="*/ 54857 w 4175515"/>
              <a:gd name="connsiteY33" fmla="*/ 4985177 h 5060187"/>
              <a:gd name="connsiteX34" fmla="*/ 53480 w 4175515"/>
              <a:gd name="connsiteY34" fmla="*/ 4974048 h 5060187"/>
              <a:gd name="connsiteX35" fmla="*/ 52712 w 4175515"/>
              <a:gd name="connsiteY35" fmla="*/ 4971102 h 5060187"/>
              <a:gd name="connsiteX36" fmla="*/ 52790 w 4175515"/>
              <a:gd name="connsiteY36" fmla="*/ 4968484 h 5060187"/>
              <a:gd name="connsiteX37" fmla="*/ 51176 w 4175515"/>
              <a:gd name="connsiteY37" fmla="*/ 4965207 h 5060187"/>
              <a:gd name="connsiteX38" fmla="*/ 52240 w 4175515"/>
              <a:gd name="connsiteY38" fmla="*/ 4904686 h 5060187"/>
              <a:gd name="connsiteX39" fmla="*/ 34043 w 4175515"/>
              <a:gd name="connsiteY39" fmla="*/ 3691942 h 5060187"/>
              <a:gd name="connsiteX40" fmla="*/ 0 w 4175515"/>
              <a:gd name="connsiteY40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16666 w 4175515"/>
              <a:gd name="connsiteY10" fmla="*/ 2325073 h 5060187"/>
              <a:gd name="connsiteX11" fmla="*/ 4129432 w 4175515"/>
              <a:gd name="connsiteY11" fmla="*/ 2824389 h 5060187"/>
              <a:gd name="connsiteX12" fmla="*/ 4133664 w 4175515"/>
              <a:gd name="connsiteY12" fmla="*/ 3065183 h 5060187"/>
              <a:gd name="connsiteX13" fmla="*/ 4133602 w 4175515"/>
              <a:gd name="connsiteY13" fmla="*/ 3219832 h 5060187"/>
              <a:gd name="connsiteX14" fmla="*/ 4153098 w 4175515"/>
              <a:gd name="connsiteY14" fmla="*/ 4776256 h 5060187"/>
              <a:gd name="connsiteX15" fmla="*/ 4160594 w 4175515"/>
              <a:gd name="connsiteY15" fmla="*/ 4810626 h 5060187"/>
              <a:gd name="connsiteX16" fmla="*/ 4166245 w 4175515"/>
              <a:gd name="connsiteY16" fmla="*/ 4842994 h 5060187"/>
              <a:gd name="connsiteX17" fmla="*/ 4175515 w 4175515"/>
              <a:gd name="connsiteY17" fmla="*/ 4937695 h 5060187"/>
              <a:gd name="connsiteX18" fmla="*/ 4159889 w 4175515"/>
              <a:gd name="connsiteY18" fmla="*/ 4971474 h 5060187"/>
              <a:gd name="connsiteX19" fmla="*/ 4155585 w 4175515"/>
              <a:gd name="connsiteY19" fmla="*/ 4974337 h 5060187"/>
              <a:gd name="connsiteX20" fmla="*/ 4156330 w 4175515"/>
              <a:gd name="connsiteY20" fmla="*/ 5033640 h 5060187"/>
              <a:gd name="connsiteX21" fmla="*/ 352165 w 4175515"/>
              <a:gd name="connsiteY21" fmla="*/ 5055753 h 5060187"/>
              <a:gd name="connsiteX22" fmla="*/ 52200 w 4175515"/>
              <a:gd name="connsiteY22" fmla="*/ 5060187 h 5060187"/>
              <a:gd name="connsiteX23" fmla="*/ 53738 w 4175515"/>
              <a:gd name="connsiteY23" fmla="*/ 5021811 h 5060187"/>
              <a:gd name="connsiteX24" fmla="*/ 57371 w 4175515"/>
              <a:gd name="connsiteY24" fmla="*/ 5015283 h 5060187"/>
              <a:gd name="connsiteX25" fmla="*/ 57451 w 4175515"/>
              <a:gd name="connsiteY25" fmla="*/ 5012667 h 5060187"/>
              <a:gd name="connsiteX26" fmla="*/ 57532 w 4175515"/>
              <a:gd name="connsiteY26" fmla="*/ 5010050 h 5060187"/>
              <a:gd name="connsiteX27" fmla="*/ 57690 w 4175515"/>
              <a:gd name="connsiteY27" fmla="*/ 5004815 h 5060187"/>
              <a:gd name="connsiteX28" fmla="*/ 57001 w 4175515"/>
              <a:gd name="connsiteY28" fmla="*/ 4999252 h 5060187"/>
              <a:gd name="connsiteX29" fmla="*/ 56234 w 4175515"/>
              <a:gd name="connsiteY29" fmla="*/ 4996305 h 5060187"/>
              <a:gd name="connsiteX30" fmla="*/ 56313 w 4175515"/>
              <a:gd name="connsiteY30" fmla="*/ 4993687 h 5060187"/>
              <a:gd name="connsiteX31" fmla="*/ 55624 w 4175515"/>
              <a:gd name="connsiteY31" fmla="*/ 4988124 h 5060187"/>
              <a:gd name="connsiteX32" fmla="*/ 54857 w 4175515"/>
              <a:gd name="connsiteY32" fmla="*/ 4985177 h 5060187"/>
              <a:gd name="connsiteX33" fmla="*/ 53480 w 4175515"/>
              <a:gd name="connsiteY33" fmla="*/ 4974048 h 5060187"/>
              <a:gd name="connsiteX34" fmla="*/ 52712 w 4175515"/>
              <a:gd name="connsiteY34" fmla="*/ 4971102 h 5060187"/>
              <a:gd name="connsiteX35" fmla="*/ 52790 w 4175515"/>
              <a:gd name="connsiteY35" fmla="*/ 4968484 h 5060187"/>
              <a:gd name="connsiteX36" fmla="*/ 51176 w 4175515"/>
              <a:gd name="connsiteY36" fmla="*/ 4965207 h 5060187"/>
              <a:gd name="connsiteX37" fmla="*/ 52240 w 4175515"/>
              <a:gd name="connsiteY37" fmla="*/ 4904686 h 5060187"/>
              <a:gd name="connsiteX38" fmla="*/ 34043 w 4175515"/>
              <a:gd name="connsiteY38" fmla="*/ 3691942 h 5060187"/>
              <a:gd name="connsiteX39" fmla="*/ 0 w 4175515"/>
              <a:gd name="connsiteY39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16666 w 4175515"/>
              <a:gd name="connsiteY9" fmla="*/ 2325073 h 5060187"/>
              <a:gd name="connsiteX10" fmla="*/ 4129432 w 4175515"/>
              <a:gd name="connsiteY10" fmla="*/ 2824389 h 5060187"/>
              <a:gd name="connsiteX11" fmla="*/ 4133664 w 4175515"/>
              <a:gd name="connsiteY11" fmla="*/ 3065183 h 5060187"/>
              <a:gd name="connsiteX12" fmla="*/ 4133602 w 4175515"/>
              <a:gd name="connsiteY12" fmla="*/ 3219832 h 5060187"/>
              <a:gd name="connsiteX13" fmla="*/ 4153098 w 4175515"/>
              <a:gd name="connsiteY13" fmla="*/ 4776256 h 5060187"/>
              <a:gd name="connsiteX14" fmla="*/ 4160594 w 4175515"/>
              <a:gd name="connsiteY14" fmla="*/ 4810626 h 5060187"/>
              <a:gd name="connsiteX15" fmla="*/ 4166245 w 4175515"/>
              <a:gd name="connsiteY15" fmla="*/ 4842994 h 5060187"/>
              <a:gd name="connsiteX16" fmla="*/ 4175515 w 4175515"/>
              <a:gd name="connsiteY16" fmla="*/ 4937695 h 5060187"/>
              <a:gd name="connsiteX17" fmla="*/ 4159889 w 4175515"/>
              <a:gd name="connsiteY17" fmla="*/ 4971474 h 5060187"/>
              <a:gd name="connsiteX18" fmla="*/ 4155585 w 4175515"/>
              <a:gd name="connsiteY18" fmla="*/ 4974337 h 5060187"/>
              <a:gd name="connsiteX19" fmla="*/ 4156330 w 4175515"/>
              <a:gd name="connsiteY19" fmla="*/ 5033640 h 5060187"/>
              <a:gd name="connsiteX20" fmla="*/ 352165 w 4175515"/>
              <a:gd name="connsiteY20" fmla="*/ 5055753 h 5060187"/>
              <a:gd name="connsiteX21" fmla="*/ 52200 w 4175515"/>
              <a:gd name="connsiteY21" fmla="*/ 5060187 h 5060187"/>
              <a:gd name="connsiteX22" fmla="*/ 53738 w 4175515"/>
              <a:gd name="connsiteY22" fmla="*/ 5021811 h 5060187"/>
              <a:gd name="connsiteX23" fmla="*/ 57371 w 4175515"/>
              <a:gd name="connsiteY23" fmla="*/ 5015283 h 5060187"/>
              <a:gd name="connsiteX24" fmla="*/ 57451 w 4175515"/>
              <a:gd name="connsiteY24" fmla="*/ 5012667 h 5060187"/>
              <a:gd name="connsiteX25" fmla="*/ 57532 w 4175515"/>
              <a:gd name="connsiteY25" fmla="*/ 5010050 h 5060187"/>
              <a:gd name="connsiteX26" fmla="*/ 57690 w 4175515"/>
              <a:gd name="connsiteY26" fmla="*/ 5004815 h 5060187"/>
              <a:gd name="connsiteX27" fmla="*/ 57001 w 4175515"/>
              <a:gd name="connsiteY27" fmla="*/ 4999252 h 5060187"/>
              <a:gd name="connsiteX28" fmla="*/ 56234 w 4175515"/>
              <a:gd name="connsiteY28" fmla="*/ 4996305 h 5060187"/>
              <a:gd name="connsiteX29" fmla="*/ 56313 w 4175515"/>
              <a:gd name="connsiteY29" fmla="*/ 4993687 h 5060187"/>
              <a:gd name="connsiteX30" fmla="*/ 55624 w 4175515"/>
              <a:gd name="connsiteY30" fmla="*/ 4988124 h 5060187"/>
              <a:gd name="connsiteX31" fmla="*/ 54857 w 4175515"/>
              <a:gd name="connsiteY31" fmla="*/ 4985177 h 5060187"/>
              <a:gd name="connsiteX32" fmla="*/ 53480 w 4175515"/>
              <a:gd name="connsiteY32" fmla="*/ 4974048 h 5060187"/>
              <a:gd name="connsiteX33" fmla="*/ 52712 w 4175515"/>
              <a:gd name="connsiteY33" fmla="*/ 4971102 h 5060187"/>
              <a:gd name="connsiteX34" fmla="*/ 52790 w 4175515"/>
              <a:gd name="connsiteY34" fmla="*/ 4968484 h 5060187"/>
              <a:gd name="connsiteX35" fmla="*/ 51176 w 4175515"/>
              <a:gd name="connsiteY35" fmla="*/ 4965207 h 5060187"/>
              <a:gd name="connsiteX36" fmla="*/ 52240 w 4175515"/>
              <a:gd name="connsiteY36" fmla="*/ 4904686 h 5060187"/>
              <a:gd name="connsiteX37" fmla="*/ 34043 w 4175515"/>
              <a:gd name="connsiteY37" fmla="*/ 3691942 h 5060187"/>
              <a:gd name="connsiteX38" fmla="*/ 0 w 4175515"/>
              <a:gd name="connsiteY38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16666 w 4175515"/>
              <a:gd name="connsiteY8" fmla="*/ 2325073 h 5060187"/>
              <a:gd name="connsiteX9" fmla="*/ 4129432 w 4175515"/>
              <a:gd name="connsiteY9" fmla="*/ 2824389 h 5060187"/>
              <a:gd name="connsiteX10" fmla="*/ 4133664 w 4175515"/>
              <a:gd name="connsiteY10" fmla="*/ 3065183 h 5060187"/>
              <a:gd name="connsiteX11" fmla="*/ 4133602 w 4175515"/>
              <a:gd name="connsiteY11" fmla="*/ 3219832 h 5060187"/>
              <a:gd name="connsiteX12" fmla="*/ 4153098 w 4175515"/>
              <a:gd name="connsiteY12" fmla="*/ 4776256 h 5060187"/>
              <a:gd name="connsiteX13" fmla="*/ 4160594 w 4175515"/>
              <a:gd name="connsiteY13" fmla="*/ 4810626 h 5060187"/>
              <a:gd name="connsiteX14" fmla="*/ 4166245 w 4175515"/>
              <a:gd name="connsiteY14" fmla="*/ 4842994 h 5060187"/>
              <a:gd name="connsiteX15" fmla="*/ 4175515 w 4175515"/>
              <a:gd name="connsiteY15" fmla="*/ 4937695 h 5060187"/>
              <a:gd name="connsiteX16" fmla="*/ 4159889 w 4175515"/>
              <a:gd name="connsiteY16" fmla="*/ 4971474 h 5060187"/>
              <a:gd name="connsiteX17" fmla="*/ 4155585 w 4175515"/>
              <a:gd name="connsiteY17" fmla="*/ 4974337 h 5060187"/>
              <a:gd name="connsiteX18" fmla="*/ 4156330 w 4175515"/>
              <a:gd name="connsiteY18" fmla="*/ 5033640 h 5060187"/>
              <a:gd name="connsiteX19" fmla="*/ 352165 w 4175515"/>
              <a:gd name="connsiteY19" fmla="*/ 5055753 h 5060187"/>
              <a:gd name="connsiteX20" fmla="*/ 52200 w 4175515"/>
              <a:gd name="connsiteY20" fmla="*/ 5060187 h 5060187"/>
              <a:gd name="connsiteX21" fmla="*/ 53738 w 4175515"/>
              <a:gd name="connsiteY21" fmla="*/ 5021811 h 5060187"/>
              <a:gd name="connsiteX22" fmla="*/ 57371 w 4175515"/>
              <a:gd name="connsiteY22" fmla="*/ 5015283 h 5060187"/>
              <a:gd name="connsiteX23" fmla="*/ 57451 w 4175515"/>
              <a:gd name="connsiteY23" fmla="*/ 5012667 h 5060187"/>
              <a:gd name="connsiteX24" fmla="*/ 57532 w 4175515"/>
              <a:gd name="connsiteY24" fmla="*/ 5010050 h 5060187"/>
              <a:gd name="connsiteX25" fmla="*/ 57690 w 4175515"/>
              <a:gd name="connsiteY25" fmla="*/ 5004815 h 5060187"/>
              <a:gd name="connsiteX26" fmla="*/ 57001 w 4175515"/>
              <a:gd name="connsiteY26" fmla="*/ 4999252 h 5060187"/>
              <a:gd name="connsiteX27" fmla="*/ 56234 w 4175515"/>
              <a:gd name="connsiteY27" fmla="*/ 4996305 h 5060187"/>
              <a:gd name="connsiteX28" fmla="*/ 56313 w 4175515"/>
              <a:gd name="connsiteY28" fmla="*/ 4993687 h 5060187"/>
              <a:gd name="connsiteX29" fmla="*/ 55624 w 4175515"/>
              <a:gd name="connsiteY29" fmla="*/ 4988124 h 5060187"/>
              <a:gd name="connsiteX30" fmla="*/ 54857 w 4175515"/>
              <a:gd name="connsiteY30" fmla="*/ 4985177 h 5060187"/>
              <a:gd name="connsiteX31" fmla="*/ 53480 w 4175515"/>
              <a:gd name="connsiteY31" fmla="*/ 4974048 h 5060187"/>
              <a:gd name="connsiteX32" fmla="*/ 52712 w 4175515"/>
              <a:gd name="connsiteY32" fmla="*/ 4971102 h 5060187"/>
              <a:gd name="connsiteX33" fmla="*/ 52790 w 4175515"/>
              <a:gd name="connsiteY33" fmla="*/ 4968484 h 5060187"/>
              <a:gd name="connsiteX34" fmla="*/ 51176 w 4175515"/>
              <a:gd name="connsiteY34" fmla="*/ 4965207 h 5060187"/>
              <a:gd name="connsiteX35" fmla="*/ 52240 w 4175515"/>
              <a:gd name="connsiteY35" fmla="*/ 4904686 h 5060187"/>
              <a:gd name="connsiteX36" fmla="*/ 34043 w 4175515"/>
              <a:gd name="connsiteY36" fmla="*/ 3691942 h 5060187"/>
              <a:gd name="connsiteX37" fmla="*/ 0 w 4175515"/>
              <a:gd name="connsiteY37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16666 w 4175515"/>
              <a:gd name="connsiteY7" fmla="*/ 2325073 h 5060187"/>
              <a:gd name="connsiteX8" fmla="*/ 4129432 w 4175515"/>
              <a:gd name="connsiteY8" fmla="*/ 2824389 h 5060187"/>
              <a:gd name="connsiteX9" fmla="*/ 4133664 w 4175515"/>
              <a:gd name="connsiteY9" fmla="*/ 3065183 h 5060187"/>
              <a:gd name="connsiteX10" fmla="*/ 4133602 w 4175515"/>
              <a:gd name="connsiteY10" fmla="*/ 3219832 h 5060187"/>
              <a:gd name="connsiteX11" fmla="*/ 4153098 w 4175515"/>
              <a:gd name="connsiteY11" fmla="*/ 4776256 h 5060187"/>
              <a:gd name="connsiteX12" fmla="*/ 4160594 w 4175515"/>
              <a:gd name="connsiteY12" fmla="*/ 4810626 h 5060187"/>
              <a:gd name="connsiteX13" fmla="*/ 4166245 w 4175515"/>
              <a:gd name="connsiteY13" fmla="*/ 4842994 h 5060187"/>
              <a:gd name="connsiteX14" fmla="*/ 4175515 w 4175515"/>
              <a:gd name="connsiteY14" fmla="*/ 4937695 h 5060187"/>
              <a:gd name="connsiteX15" fmla="*/ 4159889 w 4175515"/>
              <a:gd name="connsiteY15" fmla="*/ 4971474 h 5060187"/>
              <a:gd name="connsiteX16" fmla="*/ 4155585 w 4175515"/>
              <a:gd name="connsiteY16" fmla="*/ 4974337 h 5060187"/>
              <a:gd name="connsiteX17" fmla="*/ 4156330 w 4175515"/>
              <a:gd name="connsiteY17" fmla="*/ 5033640 h 5060187"/>
              <a:gd name="connsiteX18" fmla="*/ 352165 w 4175515"/>
              <a:gd name="connsiteY18" fmla="*/ 5055753 h 5060187"/>
              <a:gd name="connsiteX19" fmla="*/ 52200 w 4175515"/>
              <a:gd name="connsiteY19" fmla="*/ 5060187 h 5060187"/>
              <a:gd name="connsiteX20" fmla="*/ 53738 w 4175515"/>
              <a:gd name="connsiteY20" fmla="*/ 5021811 h 5060187"/>
              <a:gd name="connsiteX21" fmla="*/ 57371 w 4175515"/>
              <a:gd name="connsiteY21" fmla="*/ 5015283 h 5060187"/>
              <a:gd name="connsiteX22" fmla="*/ 57451 w 4175515"/>
              <a:gd name="connsiteY22" fmla="*/ 5012667 h 5060187"/>
              <a:gd name="connsiteX23" fmla="*/ 57532 w 4175515"/>
              <a:gd name="connsiteY23" fmla="*/ 5010050 h 5060187"/>
              <a:gd name="connsiteX24" fmla="*/ 57690 w 4175515"/>
              <a:gd name="connsiteY24" fmla="*/ 5004815 h 5060187"/>
              <a:gd name="connsiteX25" fmla="*/ 57001 w 4175515"/>
              <a:gd name="connsiteY25" fmla="*/ 4999252 h 5060187"/>
              <a:gd name="connsiteX26" fmla="*/ 56234 w 4175515"/>
              <a:gd name="connsiteY26" fmla="*/ 4996305 h 5060187"/>
              <a:gd name="connsiteX27" fmla="*/ 56313 w 4175515"/>
              <a:gd name="connsiteY27" fmla="*/ 4993687 h 5060187"/>
              <a:gd name="connsiteX28" fmla="*/ 55624 w 4175515"/>
              <a:gd name="connsiteY28" fmla="*/ 4988124 h 5060187"/>
              <a:gd name="connsiteX29" fmla="*/ 54857 w 4175515"/>
              <a:gd name="connsiteY29" fmla="*/ 4985177 h 5060187"/>
              <a:gd name="connsiteX30" fmla="*/ 53480 w 4175515"/>
              <a:gd name="connsiteY30" fmla="*/ 4974048 h 5060187"/>
              <a:gd name="connsiteX31" fmla="*/ 52712 w 4175515"/>
              <a:gd name="connsiteY31" fmla="*/ 4971102 h 5060187"/>
              <a:gd name="connsiteX32" fmla="*/ 52790 w 4175515"/>
              <a:gd name="connsiteY32" fmla="*/ 4968484 h 5060187"/>
              <a:gd name="connsiteX33" fmla="*/ 51176 w 4175515"/>
              <a:gd name="connsiteY33" fmla="*/ 4965207 h 5060187"/>
              <a:gd name="connsiteX34" fmla="*/ 52240 w 4175515"/>
              <a:gd name="connsiteY34" fmla="*/ 4904686 h 5060187"/>
              <a:gd name="connsiteX35" fmla="*/ 34043 w 4175515"/>
              <a:gd name="connsiteY35" fmla="*/ 3691942 h 5060187"/>
              <a:gd name="connsiteX36" fmla="*/ 0 w 4175515"/>
              <a:gd name="connsiteY36" fmla="*/ 45123 h 5060187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3408766 w 4175515"/>
              <a:gd name="connsiteY3" fmla="*/ 23287 h 5077395"/>
              <a:gd name="connsiteX4" fmla="*/ 3531867 w 4175515"/>
              <a:gd name="connsiteY4" fmla="*/ 23287 h 5077395"/>
              <a:gd name="connsiteX5" fmla="*/ 3703911 w 4175515"/>
              <a:gd name="connsiteY5" fmla="*/ 22665 h 5077395"/>
              <a:gd name="connsiteX6" fmla="*/ 4119773 w 4175515"/>
              <a:gd name="connsiteY6" fmla="*/ 0 h 5077395"/>
              <a:gd name="connsiteX7" fmla="*/ 4116666 w 4175515"/>
              <a:gd name="connsiteY7" fmla="*/ 2342281 h 5077395"/>
              <a:gd name="connsiteX8" fmla="*/ 4129432 w 4175515"/>
              <a:gd name="connsiteY8" fmla="*/ 2841597 h 5077395"/>
              <a:gd name="connsiteX9" fmla="*/ 4133664 w 4175515"/>
              <a:gd name="connsiteY9" fmla="*/ 3082391 h 5077395"/>
              <a:gd name="connsiteX10" fmla="*/ 4133602 w 4175515"/>
              <a:gd name="connsiteY10" fmla="*/ 3237040 h 5077395"/>
              <a:gd name="connsiteX11" fmla="*/ 4153098 w 4175515"/>
              <a:gd name="connsiteY11" fmla="*/ 4793464 h 5077395"/>
              <a:gd name="connsiteX12" fmla="*/ 4160594 w 4175515"/>
              <a:gd name="connsiteY12" fmla="*/ 4827834 h 5077395"/>
              <a:gd name="connsiteX13" fmla="*/ 4166245 w 4175515"/>
              <a:gd name="connsiteY13" fmla="*/ 4860202 h 5077395"/>
              <a:gd name="connsiteX14" fmla="*/ 4175515 w 4175515"/>
              <a:gd name="connsiteY14" fmla="*/ 4954903 h 5077395"/>
              <a:gd name="connsiteX15" fmla="*/ 4159889 w 4175515"/>
              <a:gd name="connsiteY15" fmla="*/ 4988682 h 5077395"/>
              <a:gd name="connsiteX16" fmla="*/ 4155585 w 4175515"/>
              <a:gd name="connsiteY16" fmla="*/ 4991545 h 5077395"/>
              <a:gd name="connsiteX17" fmla="*/ 4156330 w 4175515"/>
              <a:gd name="connsiteY17" fmla="*/ 5050848 h 5077395"/>
              <a:gd name="connsiteX18" fmla="*/ 352165 w 4175515"/>
              <a:gd name="connsiteY18" fmla="*/ 5072961 h 5077395"/>
              <a:gd name="connsiteX19" fmla="*/ 52200 w 4175515"/>
              <a:gd name="connsiteY19" fmla="*/ 5077395 h 5077395"/>
              <a:gd name="connsiteX20" fmla="*/ 53738 w 4175515"/>
              <a:gd name="connsiteY20" fmla="*/ 5039019 h 5077395"/>
              <a:gd name="connsiteX21" fmla="*/ 57371 w 4175515"/>
              <a:gd name="connsiteY21" fmla="*/ 5032491 h 5077395"/>
              <a:gd name="connsiteX22" fmla="*/ 57451 w 4175515"/>
              <a:gd name="connsiteY22" fmla="*/ 5029875 h 5077395"/>
              <a:gd name="connsiteX23" fmla="*/ 57532 w 4175515"/>
              <a:gd name="connsiteY23" fmla="*/ 5027258 h 5077395"/>
              <a:gd name="connsiteX24" fmla="*/ 57690 w 4175515"/>
              <a:gd name="connsiteY24" fmla="*/ 5022023 h 5077395"/>
              <a:gd name="connsiteX25" fmla="*/ 57001 w 4175515"/>
              <a:gd name="connsiteY25" fmla="*/ 5016460 h 5077395"/>
              <a:gd name="connsiteX26" fmla="*/ 56234 w 4175515"/>
              <a:gd name="connsiteY26" fmla="*/ 5013513 h 5077395"/>
              <a:gd name="connsiteX27" fmla="*/ 56313 w 4175515"/>
              <a:gd name="connsiteY27" fmla="*/ 5010895 h 5077395"/>
              <a:gd name="connsiteX28" fmla="*/ 55624 w 4175515"/>
              <a:gd name="connsiteY28" fmla="*/ 5005332 h 5077395"/>
              <a:gd name="connsiteX29" fmla="*/ 54857 w 4175515"/>
              <a:gd name="connsiteY29" fmla="*/ 5002385 h 5077395"/>
              <a:gd name="connsiteX30" fmla="*/ 53480 w 4175515"/>
              <a:gd name="connsiteY30" fmla="*/ 4991256 h 5077395"/>
              <a:gd name="connsiteX31" fmla="*/ 52712 w 4175515"/>
              <a:gd name="connsiteY31" fmla="*/ 4988310 h 5077395"/>
              <a:gd name="connsiteX32" fmla="*/ 52790 w 4175515"/>
              <a:gd name="connsiteY32" fmla="*/ 4985692 h 5077395"/>
              <a:gd name="connsiteX33" fmla="*/ 51176 w 4175515"/>
              <a:gd name="connsiteY33" fmla="*/ 4982415 h 5077395"/>
              <a:gd name="connsiteX34" fmla="*/ 52240 w 4175515"/>
              <a:gd name="connsiteY34" fmla="*/ 4921894 h 5077395"/>
              <a:gd name="connsiteX35" fmla="*/ 34043 w 4175515"/>
              <a:gd name="connsiteY35" fmla="*/ 3709150 h 5077395"/>
              <a:gd name="connsiteX36" fmla="*/ 0 w 4175515"/>
              <a:gd name="connsiteY36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3408766 w 4175515"/>
              <a:gd name="connsiteY3" fmla="*/ 23287 h 5077395"/>
              <a:gd name="connsiteX4" fmla="*/ 3531867 w 4175515"/>
              <a:gd name="connsiteY4" fmla="*/ 23287 h 5077395"/>
              <a:gd name="connsiteX5" fmla="*/ 3703911 w 4175515"/>
              <a:gd name="connsiteY5" fmla="*/ 22665 h 5077395"/>
              <a:gd name="connsiteX6" fmla="*/ 4119773 w 4175515"/>
              <a:gd name="connsiteY6" fmla="*/ 0 h 5077395"/>
              <a:gd name="connsiteX7" fmla="*/ 4129432 w 4175515"/>
              <a:gd name="connsiteY7" fmla="*/ 2841597 h 5077395"/>
              <a:gd name="connsiteX8" fmla="*/ 4133664 w 4175515"/>
              <a:gd name="connsiteY8" fmla="*/ 3082391 h 5077395"/>
              <a:gd name="connsiteX9" fmla="*/ 4133602 w 4175515"/>
              <a:gd name="connsiteY9" fmla="*/ 3237040 h 5077395"/>
              <a:gd name="connsiteX10" fmla="*/ 4153098 w 4175515"/>
              <a:gd name="connsiteY10" fmla="*/ 4793464 h 5077395"/>
              <a:gd name="connsiteX11" fmla="*/ 4160594 w 4175515"/>
              <a:gd name="connsiteY11" fmla="*/ 4827834 h 5077395"/>
              <a:gd name="connsiteX12" fmla="*/ 4166245 w 4175515"/>
              <a:gd name="connsiteY12" fmla="*/ 4860202 h 5077395"/>
              <a:gd name="connsiteX13" fmla="*/ 4175515 w 4175515"/>
              <a:gd name="connsiteY13" fmla="*/ 4954903 h 5077395"/>
              <a:gd name="connsiteX14" fmla="*/ 4159889 w 4175515"/>
              <a:gd name="connsiteY14" fmla="*/ 4988682 h 5077395"/>
              <a:gd name="connsiteX15" fmla="*/ 4155585 w 4175515"/>
              <a:gd name="connsiteY15" fmla="*/ 4991545 h 5077395"/>
              <a:gd name="connsiteX16" fmla="*/ 4156330 w 4175515"/>
              <a:gd name="connsiteY16" fmla="*/ 5050848 h 5077395"/>
              <a:gd name="connsiteX17" fmla="*/ 352165 w 4175515"/>
              <a:gd name="connsiteY17" fmla="*/ 5072961 h 5077395"/>
              <a:gd name="connsiteX18" fmla="*/ 52200 w 4175515"/>
              <a:gd name="connsiteY18" fmla="*/ 5077395 h 5077395"/>
              <a:gd name="connsiteX19" fmla="*/ 53738 w 4175515"/>
              <a:gd name="connsiteY19" fmla="*/ 5039019 h 5077395"/>
              <a:gd name="connsiteX20" fmla="*/ 57371 w 4175515"/>
              <a:gd name="connsiteY20" fmla="*/ 5032491 h 5077395"/>
              <a:gd name="connsiteX21" fmla="*/ 57451 w 4175515"/>
              <a:gd name="connsiteY21" fmla="*/ 5029875 h 5077395"/>
              <a:gd name="connsiteX22" fmla="*/ 57532 w 4175515"/>
              <a:gd name="connsiteY22" fmla="*/ 5027258 h 5077395"/>
              <a:gd name="connsiteX23" fmla="*/ 57690 w 4175515"/>
              <a:gd name="connsiteY23" fmla="*/ 5022023 h 5077395"/>
              <a:gd name="connsiteX24" fmla="*/ 57001 w 4175515"/>
              <a:gd name="connsiteY24" fmla="*/ 5016460 h 5077395"/>
              <a:gd name="connsiteX25" fmla="*/ 56234 w 4175515"/>
              <a:gd name="connsiteY25" fmla="*/ 5013513 h 5077395"/>
              <a:gd name="connsiteX26" fmla="*/ 56313 w 4175515"/>
              <a:gd name="connsiteY26" fmla="*/ 5010895 h 5077395"/>
              <a:gd name="connsiteX27" fmla="*/ 55624 w 4175515"/>
              <a:gd name="connsiteY27" fmla="*/ 5005332 h 5077395"/>
              <a:gd name="connsiteX28" fmla="*/ 54857 w 4175515"/>
              <a:gd name="connsiteY28" fmla="*/ 5002385 h 5077395"/>
              <a:gd name="connsiteX29" fmla="*/ 53480 w 4175515"/>
              <a:gd name="connsiteY29" fmla="*/ 4991256 h 5077395"/>
              <a:gd name="connsiteX30" fmla="*/ 52712 w 4175515"/>
              <a:gd name="connsiteY30" fmla="*/ 4988310 h 5077395"/>
              <a:gd name="connsiteX31" fmla="*/ 52790 w 4175515"/>
              <a:gd name="connsiteY31" fmla="*/ 4985692 h 5077395"/>
              <a:gd name="connsiteX32" fmla="*/ 51176 w 4175515"/>
              <a:gd name="connsiteY32" fmla="*/ 4982415 h 5077395"/>
              <a:gd name="connsiteX33" fmla="*/ 52240 w 4175515"/>
              <a:gd name="connsiteY33" fmla="*/ 4921894 h 5077395"/>
              <a:gd name="connsiteX34" fmla="*/ 34043 w 4175515"/>
              <a:gd name="connsiteY34" fmla="*/ 3709150 h 5077395"/>
              <a:gd name="connsiteX35" fmla="*/ 0 w 4175515"/>
              <a:gd name="connsiteY35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3408766 w 4175515"/>
              <a:gd name="connsiteY3" fmla="*/ 23287 h 5077395"/>
              <a:gd name="connsiteX4" fmla="*/ 3703911 w 4175515"/>
              <a:gd name="connsiteY4" fmla="*/ 22665 h 5077395"/>
              <a:gd name="connsiteX5" fmla="*/ 4119773 w 4175515"/>
              <a:gd name="connsiteY5" fmla="*/ 0 h 5077395"/>
              <a:gd name="connsiteX6" fmla="*/ 4129432 w 4175515"/>
              <a:gd name="connsiteY6" fmla="*/ 2841597 h 5077395"/>
              <a:gd name="connsiteX7" fmla="*/ 4133664 w 4175515"/>
              <a:gd name="connsiteY7" fmla="*/ 3082391 h 5077395"/>
              <a:gd name="connsiteX8" fmla="*/ 4133602 w 4175515"/>
              <a:gd name="connsiteY8" fmla="*/ 3237040 h 5077395"/>
              <a:gd name="connsiteX9" fmla="*/ 4153098 w 4175515"/>
              <a:gd name="connsiteY9" fmla="*/ 4793464 h 5077395"/>
              <a:gd name="connsiteX10" fmla="*/ 4160594 w 4175515"/>
              <a:gd name="connsiteY10" fmla="*/ 4827834 h 5077395"/>
              <a:gd name="connsiteX11" fmla="*/ 4166245 w 4175515"/>
              <a:gd name="connsiteY11" fmla="*/ 4860202 h 5077395"/>
              <a:gd name="connsiteX12" fmla="*/ 4175515 w 4175515"/>
              <a:gd name="connsiteY12" fmla="*/ 4954903 h 5077395"/>
              <a:gd name="connsiteX13" fmla="*/ 4159889 w 4175515"/>
              <a:gd name="connsiteY13" fmla="*/ 4988682 h 5077395"/>
              <a:gd name="connsiteX14" fmla="*/ 4155585 w 4175515"/>
              <a:gd name="connsiteY14" fmla="*/ 4991545 h 5077395"/>
              <a:gd name="connsiteX15" fmla="*/ 4156330 w 4175515"/>
              <a:gd name="connsiteY15" fmla="*/ 5050848 h 5077395"/>
              <a:gd name="connsiteX16" fmla="*/ 352165 w 4175515"/>
              <a:gd name="connsiteY16" fmla="*/ 5072961 h 5077395"/>
              <a:gd name="connsiteX17" fmla="*/ 52200 w 4175515"/>
              <a:gd name="connsiteY17" fmla="*/ 5077395 h 5077395"/>
              <a:gd name="connsiteX18" fmla="*/ 53738 w 4175515"/>
              <a:gd name="connsiteY18" fmla="*/ 5039019 h 5077395"/>
              <a:gd name="connsiteX19" fmla="*/ 57371 w 4175515"/>
              <a:gd name="connsiteY19" fmla="*/ 5032491 h 5077395"/>
              <a:gd name="connsiteX20" fmla="*/ 57451 w 4175515"/>
              <a:gd name="connsiteY20" fmla="*/ 5029875 h 5077395"/>
              <a:gd name="connsiteX21" fmla="*/ 57532 w 4175515"/>
              <a:gd name="connsiteY21" fmla="*/ 5027258 h 5077395"/>
              <a:gd name="connsiteX22" fmla="*/ 57690 w 4175515"/>
              <a:gd name="connsiteY22" fmla="*/ 5022023 h 5077395"/>
              <a:gd name="connsiteX23" fmla="*/ 57001 w 4175515"/>
              <a:gd name="connsiteY23" fmla="*/ 5016460 h 5077395"/>
              <a:gd name="connsiteX24" fmla="*/ 56234 w 4175515"/>
              <a:gd name="connsiteY24" fmla="*/ 5013513 h 5077395"/>
              <a:gd name="connsiteX25" fmla="*/ 56313 w 4175515"/>
              <a:gd name="connsiteY25" fmla="*/ 5010895 h 5077395"/>
              <a:gd name="connsiteX26" fmla="*/ 55624 w 4175515"/>
              <a:gd name="connsiteY26" fmla="*/ 5005332 h 5077395"/>
              <a:gd name="connsiteX27" fmla="*/ 54857 w 4175515"/>
              <a:gd name="connsiteY27" fmla="*/ 5002385 h 5077395"/>
              <a:gd name="connsiteX28" fmla="*/ 53480 w 4175515"/>
              <a:gd name="connsiteY28" fmla="*/ 4991256 h 5077395"/>
              <a:gd name="connsiteX29" fmla="*/ 52712 w 4175515"/>
              <a:gd name="connsiteY29" fmla="*/ 4988310 h 5077395"/>
              <a:gd name="connsiteX30" fmla="*/ 52790 w 4175515"/>
              <a:gd name="connsiteY30" fmla="*/ 4985692 h 5077395"/>
              <a:gd name="connsiteX31" fmla="*/ 51176 w 4175515"/>
              <a:gd name="connsiteY31" fmla="*/ 4982415 h 5077395"/>
              <a:gd name="connsiteX32" fmla="*/ 52240 w 4175515"/>
              <a:gd name="connsiteY32" fmla="*/ 4921894 h 5077395"/>
              <a:gd name="connsiteX33" fmla="*/ 34043 w 4175515"/>
              <a:gd name="connsiteY33" fmla="*/ 3709150 h 5077395"/>
              <a:gd name="connsiteX34" fmla="*/ 0 w 4175515"/>
              <a:gd name="connsiteY34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3703911 w 4175515"/>
              <a:gd name="connsiteY3" fmla="*/ 22665 h 5077395"/>
              <a:gd name="connsiteX4" fmla="*/ 4119773 w 4175515"/>
              <a:gd name="connsiteY4" fmla="*/ 0 h 5077395"/>
              <a:gd name="connsiteX5" fmla="*/ 4129432 w 4175515"/>
              <a:gd name="connsiteY5" fmla="*/ 2841597 h 5077395"/>
              <a:gd name="connsiteX6" fmla="*/ 4133664 w 4175515"/>
              <a:gd name="connsiteY6" fmla="*/ 3082391 h 5077395"/>
              <a:gd name="connsiteX7" fmla="*/ 4133602 w 4175515"/>
              <a:gd name="connsiteY7" fmla="*/ 3237040 h 5077395"/>
              <a:gd name="connsiteX8" fmla="*/ 4153098 w 4175515"/>
              <a:gd name="connsiteY8" fmla="*/ 4793464 h 5077395"/>
              <a:gd name="connsiteX9" fmla="*/ 4160594 w 4175515"/>
              <a:gd name="connsiteY9" fmla="*/ 4827834 h 5077395"/>
              <a:gd name="connsiteX10" fmla="*/ 4166245 w 4175515"/>
              <a:gd name="connsiteY10" fmla="*/ 4860202 h 5077395"/>
              <a:gd name="connsiteX11" fmla="*/ 4175515 w 4175515"/>
              <a:gd name="connsiteY11" fmla="*/ 4954903 h 5077395"/>
              <a:gd name="connsiteX12" fmla="*/ 4159889 w 4175515"/>
              <a:gd name="connsiteY12" fmla="*/ 4988682 h 5077395"/>
              <a:gd name="connsiteX13" fmla="*/ 4155585 w 4175515"/>
              <a:gd name="connsiteY13" fmla="*/ 4991545 h 5077395"/>
              <a:gd name="connsiteX14" fmla="*/ 4156330 w 4175515"/>
              <a:gd name="connsiteY14" fmla="*/ 5050848 h 5077395"/>
              <a:gd name="connsiteX15" fmla="*/ 352165 w 4175515"/>
              <a:gd name="connsiteY15" fmla="*/ 5072961 h 5077395"/>
              <a:gd name="connsiteX16" fmla="*/ 52200 w 4175515"/>
              <a:gd name="connsiteY16" fmla="*/ 5077395 h 5077395"/>
              <a:gd name="connsiteX17" fmla="*/ 53738 w 4175515"/>
              <a:gd name="connsiteY17" fmla="*/ 5039019 h 5077395"/>
              <a:gd name="connsiteX18" fmla="*/ 57371 w 4175515"/>
              <a:gd name="connsiteY18" fmla="*/ 5032491 h 5077395"/>
              <a:gd name="connsiteX19" fmla="*/ 57451 w 4175515"/>
              <a:gd name="connsiteY19" fmla="*/ 5029875 h 5077395"/>
              <a:gd name="connsiteX20" fmla="*/ 57532 w 4175515"/>
              <a:gd name="connsiteY20" fmla="*/ 5027258 h 5077395"/>
              <a:gd name="connsiteX21" fmla="*/ 57690 w 4175515"/>
              <a:gd name="connsiteY21" fmla="*/ 5022023 h 5077395"/>
              <a:gd name="connsiteX22" fmla="*/ 57001 w 4175515"/>
              <a:gd name="connsiteY22" fmla="*/ 5016460 h 5077395"/>
              <a:gd name="connsiteX23" fmla="*/ 56234 w 4175515"/>
              <a:gd name="connsiteY23" fmla="*/ 5013513 h 5077395"/>
              <a:gd name="connsiteX24" fmla="*/ 56313 w 4175515"/>
              <a:gd name="connsiteY24" fmla="*/ 5010895 h 5077395"/>
              <a:gd name="connsiteX25" fmla="*/ 55624 w 4175515"/>
              <a:gd name="connsiteY25" fmla="*/ 5005332 h 5077395"/>
              <a:gd name="connsiteX26" fmla="*/ 54857 w 4175515"/>
              <a:gd name="connsiteY26" fmla="*/ 5002385 h 5077395"/>
              <a:gd name="connsiteX27" fmla="*/ 53480 w 4175515"/>
              <a:gd name="connsiteY27" fmla="*/ 4991256 h 5077395"/>
              <a:gd name="connsiteX28" fmla="*/ 52712 w 4175515"/>
              <a:gd name="connsiteY28" fmla="*/ 4988310 h 5077395"/>
              <a:gd name="connsiteX29" fmla="*/ 52790 w 4175515"/>
              <a:gd name="connsiteY29" fmla="*/ 4985692 h 5077395"/>
              <a:gd name="connsiteX30" fmla="*/ 51176 w 4175515"/>
              <a:gd name="connsiteY30" fmla="*/ 4982415 h 5077395"/>
              <a:gd name="connsiteX31" fmla="*/ 52240 w 4175515"/>
              <a:gd name="connsiteY31" fmla="*/ 4921894 h 5077395"/>
              <a:gd name="connsiteX32" fmla="*/ 34043 w 4175515"/>
              <a:gd name="connsiteY32" fmla="*/ 3709150 h 5077395"/>
              <a:gd name="connsiteX33" fmla="*/ 0 w 4175515"/>
              <a:gd name="connsiteY33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4119773 w 4175515"/>
              <a:gd name="connsiteY3" fmla="*/ 0 h 5077395"/>
              <a:gd name="connsiteX4" fmla="*/ 4129432 w 4175515"/>
              <a:gd name="connsiteY4" fmla="*/ 2841597 h 5077395"/>
              <a:gd name="connsiteX5" fmla="*/ 4133664 w 4175515"/>
              <a:gd name="connsiteY5" fmla="*/ 3082391 h 5077395"/>
              <a:gd name="connsiteX6" fmla="*/ 4133602 w 4175515"/>
              <a:gd name="connsiteY6" fmla="*/ 3237040 h 5077395"/>
              <a:gd name="connsiteX7" fmla="*/ 4153098 w 4175515"/>
              <a:gd name="connsiteY7" fmla="*/ 4793464 h 5077395"/>
              <a:gd name="connsiteX8" fmla="*/ 4160594 w 4175515"/>
              <a:gd name="connsiteY8" fmla="*/ 4827834 h 5077395"/>
              <a:gd name="connsiteX9" fmla="*/ 4166245 w 4175515"/>
              <a:gd name="connsiteY9" fmla="*/ 4860202 h 5077395"/>
              <a:gd name="connsiteX10" fmla="*/ 4175515 w 4175515"/>
              <a:gd name="connsiteY10" fmla="*/ 4954903 h 5077395"/>
              <a:gd name="connsiteX11" fmla="*/ 4159889 w 4175515"/>
              <a:gd name="connsiteY11" fmla="*/ 4988682 h 5077395"/>
              <a:gd name="connsiteX12" fmla="*/ 4155585 w 4175515"/>
              <a:gd name="connsiteY12" fmla="*/ 4991545 h 5077395"/>
              <a:gd name="connsiteX13" fmla="*/ 4156330 w 4175515"/>
              <a:gd name="connsiteY13" fmla="*/ 5050848 h 5077395"/>
              <a:gd name="connsiteX14" fmla="*/ 352165 w 4175515"/>
              <a:gd name="connsiteY14" fmla="*/ 5072961 h 5077395"/>
              <a:gd name="connsiteX15" fmla="*/ 52200 w 4175515"/>
              <a:gd name="connsiteY15" fmla="*/ 5077395 h 5077395"/>
              <a:gd name="connsiteX16" fmla="*/ 53738 w 4175515"/>
              <a:gd name="connsiteY16" fmla="*/ 5039019 h 5077395"/>
              <a:gd name="connsiteX17" fmla="*/ 57371 w 4175515"/>
              <a:gd name="connsiteY17" fmla="*/ 5032491 h 5077395"/>
              <a:gd name="connsiteX18" fmla="*/ 57451 w 4175515"/>
              <a:gd name="connsiteY18" fmla="*/ 5029875 h 5077395"/>
              <a:gd name="connsiteX19" fmla="*/ 57532 w 4175515"/>
              <a:gd name="connsiteY19" fmla="*/ 5027258 h 5077395"/>
              <a:gd name="connsiteX20" fmla="*/ 57690 w 4175515"/>
              <a:gd name="connsiteY20" fmla="*/ 5022023 h 5077395"/>
              <a:gd name="connsiteX21" fmla="*/ 57001 w 4175515"/>
              <a:gd name="connsiteY21" fmla="*/ 5016460 h 5077395"/>
              <a:gd name="connsiteX22" fmla="*/ 56234 w 4175515"/>
              <a:gd name="connsiteY22" fmla="*/ 5013513 h 5077395"/>
              <a:gd name="connsiteX23" fmla="*/ 56313 w 4175515"/>
              <a:gd name="connsiteY23" fmla="*/ 5010895 h 5077395"/>
              <a:gd name="connsiteX24" fmla="*/ 55624 w 4175515"/>
              <a:gd name="connsiteY24" fmla="*/ 5005332 h 5077395"/>
              <a:gd name="connsiteX25" fmla="*/ 54857 w 4175515"/>
              <a:gd name="connsiteY25" fmla="*/ 5002385 h 5077395"/>
              <a:gd name="connsiteX26" fmla="*/ 53480 w 4175515"/>
              <a:gd name="connsiteY26" fmla="*/ 4991256 h 5077395"/>
              <a:gd name="connsiteX27" fmla="*/ 52712 w 4175515"/>
              <a:gd name="connsiteY27" fmla="*/ 4988310 h 5077395"/>
              <a:gd name="connsiteX28" fmla="*/ 52790 w 4175515"/>
              <a:gd name="connsiteY28" fmla="*/ 4985692 h 5077395"/>
              <a:gd name="connsiteX29" fmla="*/ 51176 w 4175515"/>
              <a:gd name="connsiteY29" fmla="*/ 4982415 h 5077395"/>
              <a:gd name="connsiteX30" fmla="*/ 52240 w 4175515"/>
              <a:gd name="connsiteY30" fmla="*/ 4921894 h 5077395"/>
              <a:gd name="connsiteX31" fmla="*/ 34043 w 4175515"/>
              <a:gd name="connsiteY31" fmla="*/ 3709150 h 5077395"/>
              <a:gd name="connsiteX32" fmla="*/ 0 w 4175515"/>
              <a:gd name="connsiteY32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4119773 w 4175515"/>
              <a:gd name="connsiteY2" fmla="*/ 0 h 5077395"/>
              <a:gd name="connsiteX3" fmla="*/ 4129432 w 4175515"/>
              <a:gd name="connsiteY3" fmla="*/ 2841597 h 5077395"/>
              <a:gd name="connsiteX4" fmla="*/ 4133664 w 4175515"/>
              <a:gd name="connsiteY4" fmla="*/ 3082391 h 5077395"/>
              <a:gd name="connsiteX5" fmla="*/ 4133602 w 4175515"/>
              <a:gd name="connsiteY5" fmla="*/ 3237040 h 5077395"/>
              <a:gd name="connsiteX6" fmla="*/ 4153098 w 4175515"/>
              <a:gd name="connsiteY6" fmla="*/ 4793464 h 5077395"/>
              <a:gd name="connsiteX7" fmla="*/ 4160594 w 4175515"/>
              <a:gd name="connsiteY7" fmla="*/ 4827834 h 5077395"/>
              <a:gd name="connsiteX8" fmla="*/ 4166245 w 4175515"/>
              <a:gd name="connsiteY8" fmla="*/ 4860202 h 5077395"/>
              <a:gd name="connsiteX9" fmla="*/ 4175515 w 4175515"/>
              <a:gd name="connsiteY9" fmla="*/ 4954903 h 5077395"/>
              <a:gd name="connsiteX10" fmla="*/ 4159889 w 4175515"/>
              <a:gd name="connsiteY10" fmla="*/ 4988682 h 5077395"/>
              <a:gd name="connsiteX11" fmla="*/ 4155585 w 4175515"/>
              <a:gd name="connsiteY11" fmla="*/ 4991545 h 5077395"/>
              <a:gd name="connsiteX12" fmla="*/ 4156330 w 4175515"/>
              <a:gd name="connsiteY12" fmla="*/ 5050848 h 5077395"/>
              <a:gd name="connsiteX13" fmla="*/ 352165 w 4175515"/>
              <a:gd name="connsiteY13" fmla="*/ 5072961 h 5077395"/>
              <a:gd name="connsiteX14" fmla="*/ 52200 w 4175515"/>
              <a:gd name="connsiteY14" fmla="*/ 5077395 h 5077395"/>
              <a:gd name="connsiteX15" fmla="*/ 53738 w 4175515"/>
              <a:gd name="connsiteY15" fmla="*/ 5039019 h 5077395"/>
              <a:gd name="connsiteX16" fmla="*/ 57371 w 4175515"/>
              <a:gd name="connsiteY16" fmla="*/ 5032491 h 5077395"/>
              <a:gd name="connsiteX17" fmla="*/ 57451 w 4175515"/>
              <a:gd name="connsiteY17" fmla="*/ 5029875 h 5077395"/>
              <a:gd name="connsiteX18" fmla="*/ 57532 w 4175515"/>
              <a:gd name="connsiteY18" fmla="*/ 5027258 h 5077395"/>
              <a:gd name="connsiteX19" fmla="*/ 57690 w 4175515"/>
              <a:gd name="connsiteY19" fmla="*/ 5022023 h 5077395"/>
              <a:gd name="connsiteX20" fmla="*/ 57001 w 4175515"/>
              <a:gd name="connsiteY20" fmla="*/ 5016460 h 5077395"/>
              <a:gd name="connsiteX21" fmla="*/ 56234 w 4175515"/>
              <a:gd name="connsiteY21" fmla="*/ 5013513 h 5077395"/>
              <a:gd name="connsiteX22" fmla="*/ 56313 w 4175515"/>
              <a:gd name="connsiteY22" fmla="*/ 5010895 h 5077395"/>
              <a:gd name="connsiteX23" fmla="*/ 55624 w 4175515"/>
              <a:gd name="connsiteY23" fmla="*/ 5005332 h 5077395"/>
              <a:gd name="connsiteX24" fmla="*/ 54857 w 4175515"/>
              <a:gd name="connsiteY24" fmla="*/ 5002385 h 5077395"/>
              <a:gd name="connsiteX25" fmla="*/ 53480 w 4175515"/>
              <a:gd name="connsiteY25" fmla="*/ 4991256 h 5077395"/>
              <a:gd name="connsiteX26" fmla="*/ 52712 w 4175515"/>
              <a:gd name="connsiteY26" fmla="*/ 4988310 h 5077395"/>
              <a:gd name="connsiteX27" fmla="*/ 52790 w 4175515"/>
              <a:gd name="connsiteY27" fmla="*/ 4985692 h 5077395"/>
              <a:gd name="connsiteX28" fmla="*/ 51176 w 4175515"/>
              <a:gd name="connsiteY28" fmla="*/ 4982415 h 5077395"/>
              <a:gd name="connsiteX29" fmla="*/ 52240 w 4175515"/>
              <a:gd name="connsiteY29" fmla="*/ 4921894 h 5077395"/>
              <a:gd name="connsiteX30" fmla="*/ 34043 w 4175515"/>
              <a:gd name="connsiteY30" fmla="*/ 3709150 h 5077395"/>
              <a:gd name="connsiteX31" fmla="*/ 0 w 4175515"/>
              <a:gd name="connsiteY31" fmla="*/ 62331 h 5077395"/>
              <a:gd name="connsiteX0" fmla="*/ 0 w 4175515"/>
              <a:gd name="connsiteY0" fmla="*/ 436771 h 5451835"/>
              <a:gd name="connsiteX1" fmla="*/ 4119773 w 4175515"/>
              <a:gd name="connsiteY1" fmla="*/ 374440 h 5451835"/>
              <a:gd name="connsiteX2" fmla="*/ 4129432 w 4175515"/>
              <a:gd name="connsiteY2" fmla="*/ 3216037 h 5451835"/>
              <a:gd name="connsiteX3" fmla="*/ 4133664 w 4175515"/>
              <a:gd name="connsiteY3" fmla="*/ 3456831 h 5451835"/>
              <a:gd name="connsiteX4" fmla="*/ 4133602 w 4175515"/>
              <a:gd name="connsiteY4" fmla="*/ 3611480 h 5451835"/>
              <a:gd name="connsiteX5" fmla="*/ 4153098 w 4175515"/>
              <a:gd name="connsiteY5" fmla="*/ 5167904 h 5451835"/>
              <a:gd name="connsiteX6" fmla="*/ 4160594 w 4175515"/>
              <a:gd name="connsiteY6" fmla="*/ 5202274 h 5451835"/>
              <a:gd name="connsiteX7" fmla="*/ 4166245 w 4175515"/>
              <a:gd name="connsiteY7" fmla="*/ 5234642 h 5451835"/>
              <a:gd name="connsiteX8" fmla="*/ 4175515 w 4175515"/>
              <a:gd name="connsiteY8" fmla="*/ 5329343 h 5451835"/>
              <a:gd name="connsiteX9" fmla="*/ 4159889 w 4175515"/>
              <a:gd name="connsiteY9" fmla="*/ 5363122 h 5451835"/>
              <a:gd name="connsiteX10" fmla="*/ 4155585 w 4175515"/>
              <a:gd name="connsiteY10" fmla="*/ 5365985 h 5451835"/>
              <a:gd name="connsiteX11" fmla="*/ 4156330 w 4175515"/>
              <a:gd name="connsiteY11" fmla="*/ 5425288 h 5451835"/>
              <a:gd name="connsiteX12" fmla="*/ 352165 w 4175515"/>
              <a:gd name="connsiteY12" fmla="*/ 5447401 h 5451835"/>
              <a:gd name="connsiteX13" fmla="*/ 52200 w 4175515"/>
              <a:gd name="connsiteY13" fmla="*/ 5451835 h 5451835"/>
              <a:gd name="connsiteX14" fmla="*/ 53738 w 4175515"/>
              <a:gd name="connsiteY14" fmla="*/ 5413459 h 5451835"/>
              <a:gd name="connsiteX15" fmla="*/ 57371 w 4175515"/>
              <a:gd name="connsiteY15" fmla="*/ 5406931 h 5451835"/>
              <a:gd name="connsiteX16" fmla="*/ 57451 w 4175515"/>
              <a:gd name="connsiteY16" fmla="*/ 5404315 h 5451835"/>
              <a:gd name="connsiteX17" fmla="*/ 57532 w 4175515"/>
              <a:gd name="connsiteY17" fmla="*/ 5401698 h 5451835"/>
              <a:gd name="connsiteX18" fmla="*/ 57690 w 4175515"/>
              <a:gd name="connsiteY18" fmla="*/ 5396463 h 5451835"/>
              <a:gd name="connsiteX19" fmla="*/ 57001 w 4175515"/>
              <a:gd name="connsiteY19" fmla="*/ 5390900 h 5451835"/>
              <a:gd name="connsiteX20" fmla="*/ 56234 w 4175515"/>
              <a:gd name="connsiteY20" fmla="*/ 5387953 h 5451835"/>
              <a:gd name="connsiteX21" fmla="*/ 56313 w 4175515"/>
              <a:gd name="connsiteY21" fmla="*/ 5385335 h 5451835"/>
              <a:gd name="connsiteX22" fmla="*/ 55624 w 4175515"/>
              <a:gd name="connsiteY22" fmla="*/ 5379772 h 5451835"/>
              <a:gd name="connsiteX23" fmla="*/ 54857 w 4175515"/>
              <a:gd name="connsiteY23" fmla="*/ 5376825 h 5451835"/>
              <a:gd name="connsiteX24" fmla="*/ 53480 w 4175515"/>
              <a:gd name="connsiteY24" fmla="*/ 5365696 h 5451835"/>
              <a:gd name="connsiteX25" fmla="*/ 52712 w 4175515"/>
              <a:gd name="connsiteY25" fmla="*/ 5362750 h 5451835"/>
              <a:gd name="connsiteX26" fmla="*/ 52790 w 4175515"/>
              <a:gd name="connsiteY26" fmla="*/ 5360132 h 5451835"/>
              <a:gd name="connsiteX27" fmla="*/ 51176 w 4175515"/>
              <a:gd name="connsiteY27" fmla="*/ 5356855 h 5451835"/>
              <a:gd name="connsiteX28" fmla="*/ 52240 w 4175515"/>
              <a:gd name="connsiteY28" fmla="*/ 5296334 h 5451835"/>
              <a:gd name="connsiteX29" fmla="*/ 34043 w 4175515"/>
              <a:gd name="connsiteY29" fmla="*/ 4083590 h 5451835"/>
              <a:gd name="connsiteX30" fmla="*/ 0 w 4175515"/>
              <a:gd name="connsiteY30" fmla="*/ 436771 h 5451835"/>
              <a:gd name="connsiteX0" fmla="*/ 0 w 4175515"/>
              <a:gd name="connsiteY0" fmla="*/ 255722 h 5270786"/>
              <a:gd name="connsiteX1" fmla="*/ 4119773 w 4175515"/>
              <a:gd name="connsiteY1" fmla="*/ 193391 h 5270786"/>
              <a:gd name="connsiteX2" fmla="*/ 4129432 w 4175515"/>
              <a:gd name="connsiteY2" fmla="*/ 3034988 h 5270786"/>
              <a:gd name="connsiteX3" fmla="*/ 4133664 w 4175515"/>
              <a:gd name="connsiteY3" fmla="*/ 3275782 h 5270786"/>
              <a:gd name="connsiteX4" fmla="*/ 4133602 w 4175515"/>
              <a:gd name="connsiteY4" fmla="*/ 3430431 h 5270786"/>
              <a:gd name="connsiteX5" fmla="*/ 4153098 w 4175515"/>
              <a:gd name="connsiteY5" fmla="*/ 4986855 h 5270786"/>
              <a:gd name="connsiteX6" fmla="*/ 4160594 w 4175515"/>
              <a:gd name="connsiteY6" fmla="*/ 5021225 h 5270786"/>
              <a:gd name="connsiteX7" fmla="*/ 4166245 w 4175515"/>
              <a:gd name="connsiteY7" fmla="*/ 5053593 h 5270786"/>
              <a:gd name="connsiteX8" fmla="*/ 4175515 w 4175515"/>
              <a:gd name="connsiteY8" fmla="*/ 5148294 h 5270786"/>
              <a:gd name="connsiteX9" fmla="*/ 4159889 w 4175515"/>
              <a:gd name="connsiteY9" fmla="*/ 5182073 h 5270786"/>
              <a:gd name="connsiteX10" fmla="*/ 4155585 w 4175515"/>
              <a:gd name="connsiteY10" fmla="*/ 5184936 h 5270786"/>
              <a:gd name="connsiteX11" fmla="*/ 4156330 w 4175515"/>
              <a:gd name="connsiteY11" fmla="*/ 5244239 h 5270786"/>
              <a:gd name="connsiteX12" fmla="*/ 352165 w 4175515"/>
              <a:gd name="connsiteY12" fmla="*/ 5266352 h 5270786"/>
              <a:gd name="connsiteX13" fmla="*/ 52200 w 4175515"/>
              <a:gd name="connsiteY13" fmla="*/ 5270786 h 5270786"/>
              <a:gd name="connsiteX14" fmla="*/ 53738 w 4175515"/>
              <a:gd name="connsiteY14" fmla="*/ 5232410 h 5270786"/>
              <a:gd name="connsiteX15" fmla="*/ 57371 w 4175515"/>
              <a:gd name="connsiteY15" fmla="*/ 5225882 h 5270786"/>
              <a:gd name="connsiteX16" fmla="*/ 57451 w 4175515"/>
              <a:gd name="connsiteY16" fmla="*/ 5223266 h 5270786"/>
              <a:gd name="connsiteX17" fmla="*/ 57532 w 4175515"/>
              <a:gd name="connsiteY17" fmla="*/ 5220649 h 5270786"/>
              <a:gd name="connsiteX18" fmla="*/ 57690 w 4175515"/>
              <a:gd name="connsiteY18" fmla="*/ 5215414 h 5270786"/>
              <a:gd name="connsiteX19" fmla="*/ 57001 w 4175515"/>
              <a:gd name="connsiteY19" fmla="*/ 5209851 h 5270786"/>
              <a:gd name="connsiteX20" fmla="*/ 56234 w 4175515"/>
              <a:gd name="connsiteY20" fmla="*/ 5206904 h 5270786"/>
              <a:gd name="connsiteX21" fmla="*/ 56313 w 4175515"/>
              <a:gd name="connsiteY21" fmla="*/ 5204286 h 5270786"/>
              <a:gd name="connsiteX22" fmla="*/ 55624 w 4175515"/>
              <a:gd name="connsiteY22" fmla="*/ 5198723 h 5270786"/>
              <a:gd name="connsiteX23" fmla="*/ 54857 w 4175515"/>
              <a:gd name="connsiteY23" fmla="*/ 5195776 h 5270786"/>
              <a:gd name="connsiteX24" fmla="*/ 53480 w 4175515"/>
              <a:gd name="connsiteY24" fmla="*/ 5184647 h 5270786"/>
              <a:gd name="connsiteX25" fmla="*/ 52712 w 4175515"/>
              <a:gd name="connsiteY25" fmla="*/ 5181701 h 5270786"/>
              <a:gd name="connsiteX26" fmla="*/ 52790 w 4175515"/>
              <a:gd name="connsiteY26" fmla="*/ 5179083 h 5270786"/>
              <a:gd name="connsiteX27" fmla="*/ 51176 w 4175515"/>
              <a:gd name="connsiteY27" fmla="*/ 5175806 h 5270786"/>
              <a:gd name="connsiteX28" fmla="*/ 52240 w 4175515"/>
              <a:gd name="connsiteY28" fmla="*/ 5115285 h 5270786"/>
              <a:gd name="connsiteX29" fmla="*/ 34043 w 4175515"/>
              <a:gd name="connsiteY29" fmla="*/ 3902541 h 5270786"/>
              <a:gd name="connsiteX30" fmla="*/ 0 w 4175515"/>
              <a:gd name="connsiteY30" fmla="*/ 255722 h 5270786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66245 w 4175515"/>
              <a:gd name="connsiteY7" fmla="*/ 4860202 h 5077395"/>
              <a:gd name="connsiteX8" fmla="*/ 4175515 w 4175515"/>
              <a:gd name="connsiteY8" fmla="*/ 4954903 h 5077395"/>
              <a:gd name="connsiteX9" fmla="*/ 4159889 w 4175515"/>
              <a:gd name="connsiteY9" fmla="*/ 4988682 h 5077395"/>
              <a:gd name="connsiteX10" fmla="*/ 4155585 w 4175515"/>
              <a:gd name="connsiteY10" fmla="*/ 4991545 h 5077395"/>
              <a:gd name="connsiteX11" fmla="*/ 4156330 w 4175515"/>
              <a:gd name="connsiteY11" fmla="*/ 5050848 h 5077395"/>
              <a:gd name="connsiteX12" fmla="*/ 352165 w 4175515"/>
              <a:gd name="connsiteY12" fmla="*/ 5072961 h 5077395"/>
              <a:gd name="connsiteX13" fmla="*/ 52200 w 4175515"/>
              <a:gd name="connsiteY13" fmla="*/ 5077395 h 5077395"/>
              <a:gd name="connsiteX14" fmla="*/ 53738 w 4175515"/>
              <a:gd name="connsiteY14" fmla="*/ 5039019 h 5077395"/>
              <a:gd name="connsiteX15" fmla="*/ 57371 w 4175515"/>
              <a:gd name="connsiteY15" fmla="*/ 5032491 h 5077395"/>
              <a:gd name="connsiteX16" fmla="*/ 57451 w 4175515"/>
              <a:gd name="connsiteY16" fmla="*/ 5029875 h 5077395"/>
              <a:gd name="connsiteX17" fmla="*/ 57532 w 4175515"/>
              <a:gd name="connsiteY17" fmla="*/ 5027258 h 5077395"/>
              <a:gd name="connsiteX18" fmla="*/ 57690 w 4175515"/>
              <a:gd name="connsiteY18" fmla="*/ 5022023 h 5077395"/>
              <a:gd name="connsiteX19" fmla="*/ 57001 w 4175515"/>
              <a:gd name="connsiteY19" fmla="*/ 5016460 h 5077395"/>
              <a:gd name="connsiteX20" fmla="*/ 56234 w 4175515"/>
              <a:gd name="connsiteY20" fmla="*/ 5013513 h 5077395"/>
              <a:gd name="connsiteX21" fmla="*/ 56313 w 4175515"/>
              <a:gd name="connsiteY21" fmla="*/ 5010895 h 5077395"/>
              <a:gd name="connsiteX22" fmla="*/ 55624 w 4175515"/>
              <a:gd name="connsiteY22" fmla="*/ 5005332 h 5077395"/>
              <a:gd name="connsiteX23" fmla="*/ 54857 w 4175515"/>
              <a:gd name="connsiteY23" fmla="*/ 5002385 h 5077395"/>
              <a:gd name="connsiteX24" fmla="*/ 53480 w 4175515"/>
              <a:gd name="connsiteY24" fmla="*/ 4991256 h 5077395"/>
              <a:gd name="connsiteX25" fmla="*/ 52712 w 4175515"/>
              <a:gd name="connsiteY25" fmla="*/ 4988310 h 5077395"/>
              <a:gd name="connsiteX26" fmla="*/ 52790 w 4175515"/>
              <a:gd name="connsiteY26" fmla="*/ 4985692 h 5077395"/>
              <a:gd name="connsiteX27" fmla="*/ 51176 w 4175515"/>
              <a:gd name="connsiteY27" fmla="*/ 4982415 h 5077395"/>
              <a:gd name="connsiteX28" fmla="*/ 52240 w 4175515"/>
              <a:gd name="connsiteY28" fmla="*/ 4921894 h 5077395"/>
              <a:gd name="connsiteX29" fmla="*/ 34043 w 4175515"/>
              <a:gd name="connsiteY29" fmla="*/ 3709150 h 5077395"/>
              <a:gd name="connsiteX30" fmla="*/ 0 w 4175515"/>
              <a:gd name="connsiteY30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66245 w 4175515"/>
              <a:gd name="connsiteY7" fmla="*/ 4860202 h 5077395"/>
              <a:gd name="connsiteX8" fmla="*/ 4175515 w 4175515"/>
              <a:gd name="connsiteY8" fmla="*/ 4954903 h 5077395"/>
              <a:gd name="connsiteX9" fmla="*/ 4159889 w 4175515"/>
              <a:gd name="connsiteY9" fmla="*/ 4988682 h 5077395"/>
              <a:gd name="connsiteX10" fmla="*/ 4155585 w 4175515"/>
              <a:gd name="connsiteY10" fmla="*/ 4991545 h 5077395"/>
              <a:gd name="connsiteX11" fmla="*/ 4156330 w 4175515"/>
              <a:gd name="connsiteY11" fmla="*/ 5050848 h 5077395"/>
              <a:gd name="connsiteX12" fmla="*/ 352165 w 4175515"/>
              <a:gd name="connsiteY12" fmla="*/ 5072961 h 5077395"/>
              <a:gd name="connsiteX13" fmla="*/ 52200 w 4175515"/>
              <a:gd name="connsiteY13" fmla="*/ 5077395 h 5077395"/>
              <a:gd name="connsiteX14" fmla="*/ 53738 w 4175515"/>
              <a:gd name="connsiteY14" fmla="*/ 5039019 h 5077395"/>
              <a:gd name="connsiteX15" fmla="*/ 57371 w 4175515"/>
              <a:gd name="connsiteY15" fmla="*/ 5032491 h 5077395"/>
              <a:gd name="connsiteX16" fmla="*/ 57451 w 4175515"/>
              <a:gd name="connsiteY16" fmla="*/ 5029875 h 5077395"/>
              <a:gd name="connsiteX17" fmla="*/ 57532 w 4175515"/>
              <a:gd name="connsiteY17" fmla="*/ 5027258 h 5077395"/>
              <a:gd name="connsiteX18" fmla="*/ 57690 w 4175515"/>
              <a:gd name="connsiteY18" fmla="*/ 5022023 h 5077395"/>
              <a:gd name="connsiteX19" fmla="*/ 57001 w 4175515"/>
              <a:gd name="connsiteY19" fmla="*/ 5016460 h 5077395"/>
              <a:gd name="connsiteX20" fmla="*/ 56234 w 4175515"/>
              <a:gd name="connsiteY20" fmla="*/ 5013513 h 5077395"/>
              <a:gd name="connsiteX21" fmla="*/ 56313 w 4175515"/>
              <a:gd name="connsiteY21" fmla="*/ 5010895 h 5077395"/>
              <a:gd name="connsiteX22" fmla="*/ 55624 w 4175515"/>
              <a:gd name="connsiteY22" fmla="*/ 5005332 h 5077395"/>
              <a:gd name="connsiteX23" fmla="*/ 54857 w 4175515"/>
              <a:gd name="connsiteY23" fmla="*/ 5002385 h 5077395"/>
              <a:gd name="connsiteX24" fmla="*/ 53480 w 4175515"/>
              <a:gd name="connsiteY24" fmla="*/ 4991256 h 5077395"/>
              <a:gd name="connsiteX25" fmla="*/ 52712 w 4175515"/>
              <a:gd name="connsiteY25" fmla="*/ 4988310 h 5077395"/>
              <a:gd name="connsiteX26" fmla="*/ 52790 w 4175515"/>
              <a:gd name="connsiteY26" fmla="*/ 4985692 h 5077395"/>
              <a:gd name="connsiteX27" fmla="*/ 51176 w 4175515"/>
              <a:gd name="connsiteY27" fmla="*/ 4982415 h 5077395"/>
              <a:gd name="connsiteX28" fmla="*/ 52240 w 4175515"/>
              <a:gd name="connsiteY28" fmla="*/ 4921894 h 5077395"/>
              <a:gd name="connsiteX29" fmla="*/ 34043 w 4175515"/>
              <a:gd name="connsiteY29" fmla="*/ 3709150 h 5077395"/>
              <a:gd name="connsiteX30" fmla="*/ 0 w 4175515"/>
              <a:gd name="connsiteY30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66245 w 4175515"/>
              <a:gd name="connsiteY7" fmla="*/ 4860202 h 5077395"/>
              <a:gd name="connsiteX8" fmla="*/ 4175515 w 4175515"/>
              <a:gd name="connsiteY8" fmla="*/ 4954903 h 5077395"/>
              <a:gd name="connsiteX9" fmla="*/ 4159889 w 4175515"/>
              <a:gd name="connsiteY9" fmla="*/ 4988682 h 5077395"/>
              <a:gd name="connsiteX10" fmla="*/ 4155585 w 4175515"/>
              <a:gd name="connsiteY10" fmla="*/ 4991545 h 5077395"/>
              <a:gd name="connsiteX11" fmla="*/ 4156330 w 4175515"/>
              <a:gd name="connsiteY11" fmla="*/ 5050848 h 5077395"/>
              <a:gd name="connsiteX12" fmla="*/ 352165 w 4175515"/>
              <a:gd name="connsiteY12" fmla="*/ 5072961 h 5077395"/>
              <a:gd name="connsiteX13" fmla="*/ 52200 w 4175515"/>
              <a:gd name="connsiteY13" fmla="*/ 5077395 h 5077395"/>
              <a:gd name="connsiteX14" fmla="*/ 53738 w 4175515"/>
              <a:gd name="connsiteY14" fmla="*/ 5039019 h 5077395"/>
              <a:gd name="connsiteX15" fmla="*/ 57371 w 4175515"/>
              <a:gd name="connsiteY15" fmla="*/ 5032491 h 5077395"/>
              <a:gd name="connsiteX16" fmla="*/ 57451 w 4175515"/>
              <a:gd name="connsiteY16" fmla="*/ 5029875 h 5077395"/>
              <a:gd name="connsiteX17" fmla="*/ 57532 w 4175515"/>
              <a:gd name="connsiteY17" fmla="*/ 5027258 h 5077395"/>
              <a:gd name="connsiteX18" fmla="*/ 57690 w 4175515"/>
              <a:gd name="connsiteY18" fmla="*/ 5022023 h 5077395"/>
              <a:gd name="connsiteX19" fmla="*/ 57001 w 4175515"/>
              <a:gd name="connsiteY19" fmla="*/ 5016460 h 5077395"/>
              <a:gd name="connsiteX20" fmla="*/ 56234 w 4175515"/>
              <a:gd name="connsiteY20" fmla="*/ 5013513 h 5077395"/>
              <a:gd name="connsiteX21" fmla="*/ 56313 w 4175515"/>
              <a:gd name="connsiteY21" fmla="*/ 5010895 h 5077395"/>
              <a:gd name="connsiteX22" fmla="*/ 55624 w 4175515"/>
              <a:gd name="connsiteY22" fmla="*/ 5005332 h 5077395"/>
              <a:gd name="connsiteX23" fmla="*/ 54857 w 4175515"/>
              <a:gd name="connsiteY23" fmla="*/ 5002385 h 5077395"/>
              <a:gd name="connsiteX24" fmla="*/ 53480 w 4175515"/>
              <a:gd name="connsiteY24" fmla="*/ 4991256 h 5077395"/>
              <a:gd name="connsiteX25" fmla="*/ 52712 w 4175515"/>
              <a:gd name="connsiteY25" fmla="*/ 4988310 h 5077395"/>
              <a:gd name="connsiteX26" fmla="*/ 52790 w 4175515"/>
              <a:gd name="connsiteY26" fmla="*/ 4985692 h 5077395"/>
              <a:gd name="connsiteX27" fmla="*/ 51176 w 4175515"/>
              <a:gd name="connsiteY27" fmla="*/ 4982415 h 5077395"/>
              <a:gd name="connsiteX28" fmla="*/ 52240 w 4175515"/>
              <a:gd name="connsiteY28" fmla="*/ 4921894 h 5077395"/>
              <a:gd name="connsiteX29" fmla="*/ 34043 w 4175515"/>
              <a:gd name="connsiteY29" fmla="*/ 3709150 h 5077395"/>
              <a:gd name="connsiteX30" fmla="*/ 0 w 4175515"/>
              <a:gd name="connsiteY30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3480 w 4175515"/>
              <a:gd name="connsiteY23" fmla="*/ 4991256 h 5077395"/>
              <a:gd name="connsiteX24" fmla="*/ 52712 w 4175515"/>
              <a:gd name="connsiteY24" fmla="*/ 4988310 h 5077395"/>
              <a:gd name="connsiteX25" fmla="*/ 52790 w 4175515"/>
              <a:gd name="connsiteY25" fmla="*/ 4985692 h 5077395"/>
              <a:gd name="connsiteX26" fmla="*/ 51176 w 4175515"/>
              <a:gd name="connsiteY26" fmla="*/ 4982415 h 5077395"/>
              <a:gd name="connsiteX27" fmla="*/ 52240 w 4175515"/>
              <a:gd name="connsiteY27" fmla="*/ 4921894 h 5077395"/>
              <a:gd name="connsiteX28" fmla="*/ 34043 w 4175515"/>
              <a:gd name="connsiteY28" fmla="*/ 3709150 h 5077395"/>
              <a:gd name="connsiteX29" fmla="*/ 0 w 4175515"/>
              <a:gd name="connsiteY29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3480 w 4175515"/>
              <a:gd name="connsiteY23" fmla="*/ 4991256 h 5077395"/>
              <a:gd name="connsiteX24" fmla="*/ 52712 w 4175515"/>
              <a:gd name="connsiteY24" fmla="*/ 4988310 h 5077395"/>
              <a:gd name="connsiteX25" fmla="*/ 52790 w 4175515"/>
              <a:gd name="connsiteY25" fmla="*/ 4985692 h 5077395"/>
              <a:gd name="connsiteX26" fmla="*/ 52240 w 4175515"/>
              <a:gd name="connsiteY26" fmla="*/ 4921894 h 5077395"/>
              <a:gd name="connsiteX27" fmla="*/ 34043 w 4175515"/>
              <a:gd name="connsiteY27" fmla="*/ 3709150 h 5077395"/>
              <a:gd name="connsiteX28" fmla="*/ 0 w 4175515"/>
              <a:gd name="connsiteY28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3480 w 4175515"/>
              <a:gd name="connsiteY23" fmla="*/ 4991256 h 5077395"/>
              <a:gd name="connsiteX24" fmla="*/ 52712 w 4175515"/>
              <a:gd name="connsiteY24" fmla="*/ 4988310 h 5077395"/>
              <a:gd name="connsiteX25" fmla="*/ 52240 w 4175515"/>
              <a:gd name="connsiteY25" fmla="*/ 4921894 h 5077395"/>
              <a:gd name="connsiteX26" fmla="*/ 34043 w 4175515"/>
              <a:gd name="connsiteY26" fmla="*/ 3709150 h 5077395"/>
              <a:gd name="connsiteX27" fmla="*/ 0 w 4175515"/>
              <a:gd name="connsiteY27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3480 w 4175515"/>
              <a:gd name="connsiteY23" fmla="*/ 4991256 h 5077395"/>
              <a:gd name="connsiteX24" fmla="*/ 52240 w 4175515"/>
              <a:gd name="connsiteY24" fmla="*/ 4921894 h 5077395"/>
              <a:gd name="connsiteX25" fmla="*/ 34043 w 4175515"/>
              <a:gd name="connsiteY25" fmla="*/ 3709150 h 5077395"/>
              <a:gd name="connsiteX26" fmla="*/ 0 w 4175515"/>
              <a:gd name="connsiteY26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2240 w 4175515"/>
              <a:gd name="connsiteY23" fmla="*/ 4921894 h 5077395"/>
              <a:gd name="connsiteX24" fmla="*/ 34043 w 4175515"/>
              <a:gd name="connsiteY24" fmla="*/ 3709150 h 5077395"/>
              <a:gd name="connsiteX25" fmla="*/ 0 w 4175515"/>
              <a:gd name="connsiteY25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2240 w 4175515"/>
              <a:gd name="connsiteY22" fmla="*/ 4921894 h 5077395"/>
              <a:gd name="connsiteX23" fmla="*/ 34043 w 4175515"/>
              <a:gd name="connsiteY23" fmla="*/ 3709150 h 5077395"/>
              <a:gd name="connsiteX24" fmla="*/ 0 w 4175515"/>
              <a:gd name="connsiteY24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2240 w 4175515"/>
              <a:gd name="connsiteY21" fmla="*/ 4921894 h 5077395"/>
              <a:gd name="connsiteX22" fmla="*/ 34043 w 4175515"/>
              <a:gd name="connsiteY22" fmla="*/ 3709150 h 5077395"/>
              <a:gd name="connsiteX23" fmla="*/ 0 w 4175515"/>
              <a:gd name="connsiteY23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2240 w 4175515"/>
              <a:gd name="connsiteY20" fmla="*/ 4921894 h 5077395"/>
              <a:gd name="connsiteX21" fmla="*/ 34043 w 4175515"/>
              <a:gd name="connsiteY21" fmla="*/ 3709150 h 5077395"/>
              <a:gd name="connsiteX22" fmla="*/ 0 w 4175515"/>
              <a:gd name="connsiteY22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2240 w 4175515"/>
              <a:gd name="connsiteY19" fmla="*/ 4921894 h 5077395"/>
              <a:gd name="connsiteX20" fmla="*/ 34043 w 4175515"/>
              <a:gd name="connsiteY20" fmla="*/ 3709150 h 5077395"/>
              <a:gd name="connsiteX21" fmla="*/ 0 w 4175515"/>
              <a:gd name="connsiteY21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75515 w 4175515"/>
              <a:gd name="connsiteY6" fmla="*/ 4954903 h 5077395"/>
              <a:gd name="connsiteX7" fmla="*/ 4159889 w 4175515"/>
              <a:gd name="connsiteY7" fmla="*/ 4988682 h 5077395"/>
              <a:gd name="connsiteX8" fmla="*/ 4155585 w 4175515"/>
              <a:gd name="connsiteY8" fmla="*/ 4991545 h 5077395"/>
              <a:gd name="connsiteX9" fmla="*/ 4156330 w 4175515"/>
              <a:gd name="connsiteY9" fmla="*/ 5050848 h 5077395"/>
              <a:gd name="connsiteX10" fmla="*/ 352165 w 4175515"/>
              <a:gd name="connsiteY10" fmla="*/ 5072961 h 5077395"/>
              <a:gd name="connsiteX11" fmla="*/ 52200 w 4175515"/>
              <a:gd name="connsiteY11" fmla="*/ 5077395 h 5077395"/>
              <a:gd name="connsiteX12" fmla="*/ 53738 w 4175515"/>
              <a:gd name="connsiteY12" fmla="*/ 5039019 h 5077395"/>
              <a:gd name="connsiteX13" fmla="*/ 57371 w 4175515"/>
              <a:gd name="connsiteY13" fmla="*/ 5032491 h 5077395"/>
              <a:gd name="connsiteX14" fmla="*/ 57451 w 4175515"/>
              <a:gd name="connsiteY14" fmla="*/ 5029875 h 5077395"/>
              <a:gd name="connsiteX15" fmla="*/ 57532 w 4175515"/>
              <a:gd name="connsiteY15" fmla="*/ 5027258 h 5077395"/>
              <a:gd name="connsiteX16" fmla="*/ 57690 w 4175515"/>
              <a:gd name="connsiteY16" fmla="*/ 5022023 h 5077395"/>
              <a:gd name="connsiteX17" fmla="*/ 57001 w 4175515"/>
              <a:gd name="connsiteY17" fmla="*/ 5016460 h 5077395"/>
              <a:gd name="connsiteX18" fmla="*/ 52240 w 4175515"/>
              <a:gd name="connsiteY18" fmla="*/ 4921894 h 5077395"/>
              <a:gd name="connsiteX19" fmla="*/ 34043 w 4175515"/>
              <a:gd name="connsiteY19" fmla="*/ 3709150 h 5077395"/>
              <a:gd name="connsiteX20" fmla="*/ 0 w 4175515"/>
              <a:gd name="connsiteY20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53098 w 4175515"/>
              <a:gd name="connsiteY4" fmla="*/ 4793464 h 5077395"/>
              <a:gd name="connsiteX5" fmla="*/ 4175515 w 4175515"/>
              <a:gd name="connsiteY5" fmla="*/ 4954903 h 5077395"/>
              <a:gd name="connsiteX6" fmla="*/ 4159889 w 4175515"/>
              <a:gd name="connsiteY6" fmla="*/ 4988682 h 5077395"/>
              <a:gd name="connsiteX7" fmla="*/ 4155585 w 4175515"/>
              <a:gd name="connsiteY7" fmla="*/ 4991545 h 5077395"/>
              <a:gd name="connsiteX8" fmla="*/ 4156330 w 4175515"/>
              <a:gd name="connsiteY8" fmla="*/ 5050848 h 5077395"/>
              <a:gd name="connsiteX9" fmla="*/ 352165 w 4175515"/>
              <a:gd name="connsiteY9" fmla="*/ 5072961 h 5077395"/>
              <a:gd name="connsiteX10" fmla="*/ 52200 w 4175515"/>
              <a:gd name="connsiteY10" fmla="*/ 5077395 h 5077395"/>
              <a:gd name="connsiteX11" fmla="*/ 53738 w 4175515"/>
              <a:gd name="connsiteY11" fmla="*/ 5039019 h 5077395"/>
              <a:gd name="connsiteX12" fmla="*/ 57371 w 4175515"/>
              <a:gd name="connsiteY12" fmla="*/ 5032491 h 5077395"/>
              <a:gd name="connsiteX13" fmla="*/ 57451 w 4175515"/>
              <a:gd name="connsiteY13" fmla="*/ 5029875 h 5077395"/>
              <a:gd name="connsiteX14" fmla="*/ 57532 w 4175515"/>
              <a:gd name="connsiteY14" fmla="*/ 5027258 h 5077395"/>
              <a:gd name="connsiteX15" fmla="*/ 57690 w 4175515"/>
              <a:gd name="connsiteY15" fmla="*/ 5022023 h 5077395"/>
              <a:gd name="connsiteX16" fmla="*/ 57001 w 4175515"/>
              <a:gd name="connsiteY16" fmla="*/ 5016460 h 5077395"/>
              <a:gd name="connsiteX17" fmla="*/ 52240 w 4175515"/>
              <a:gd name="connsiteY17" fmla="*/ 4921894 h 5077395"/>
              <a:gd name="connsiteX18" fmla="*/ 34043 w 4175515"/>
              <a:gd name="connsiteY18" fmla="*/ 3709150 h 5077395"/>
              <a:gd name="connsiteX19" fmla="*/ 0 w 4175515"/>
              <a:gd name="connsiteY19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75515 w 4175515"/>
              <a:gd name="connsiteY4" fmla="*/ 4954903 h 5077395"/>
              <a:gd name="connsiteX5" fmla="*/ 4159889 w 4175515"/>
              <a:gd name="connsiteY5" fmla="*/ 4988682 h 5077395"/>
              <a:gd name="connsiteX6" fmla="*/ 4155585 w 4175515"/>
              <a:gd name="connsiteY6" fmla="*/ 4991545 h 5077395"/>
              <a:gd name="connsiteX7" fmla="*/ 4156330 w 4175515"/>
              <a:gd name="connsiteY7" fmla="*/ 5050848 h 5077395"/>
              <a:gd name="connsiteX8" fmla="*/ 352165 w 4175515"/>
              <a:gd name="connsiteY8" fmla="*/ 5072961 h 5077395"/>
              <a:gd name="connsiteX9" fmla="*/ 52200 w 4175515"/>
              <a:gd name="connsiteY9" fmla="*/ 5077395 h 5077395"/>
              <a:gd name="connsiteX10" fmla="*/ 53738 w 4175515"/>
              <a:gd name="connsiteY10" fmla="*/ 5039019 h 5077395"/>
              <a:gd name="connsiteX11" fmla="*/ 57371 w 4175515"/>
              <a:gd name="connsiteY11" fmla="*/ 5032491 h 5077395"/>
              <a:gd name="connsiteX12" fmla="*/ 57451 w 4175515"/>
              <a:gd name="connsiteY12" fmla="*/ 5029875 h 5077395"/>
              <a:gd name="connsiteX13" fmla="*/ 57532 w 4175515"/>
              <a:gd name="connsiteY13" fmla="*/ 5027258 h 5077395"/>
              <a:gd name="connsiteX14" fmla="*/ 57690 w 4175515"/>
              <a:gd name="connsiteY14" fmla="*/ 5022023 h 5077395"/>
              <a:gd name="connsiteX15" fmla="*/ 57001 w 4175515"/>
              <a:gd name="connsiteY15" fmla="*/ 5016460 h 5077395"/>
              <a:gd name="connsiteX16" fmla="*/ 52240 w 4175515"/>
              <a:gd name="connsiteY16" fmla="*/ 4921894 h 5077395"/>
              <a:gd name="connsiteX17" fmla="*/ 34043 w 4175515"/>
              <a:gd name="connsiteY17" fmla="*/ 3709150 h 5077395"/>
              <a:gd name="connsiteX18" fmla="*/ 0 w 4175515"/>
              <a:gd name="connsiteY18" fmla="*/ 62331 h 5077395"/>
              <a:gd name="connsiteX0" fmla="*/ 0 w 4175515"/>
              <a:gd name="connsiteY0" fmla="*/ 62331 h 5077578"/>
              <a:gd name="connsiteX1" fmla="*/ 4119773 w 4175515"/>
              <a:gd name="connsiteY1" fmla="*/ 0 h 5077578"/>
              <a:gd name="connsiteX2" fmla="*/ 4129432 w 4175515"/>
              <a:gd name="connsiteY2" fmla="*/ 2841597 h 5077578"/>
              <a:gd name="connsiteX3" fmla="*/ 4133664 w 4175515"/>
              <a:gd name="connsiteY3" fmla="*/ 3082391 h 5077578"/>
              <a:gd name="connsiteX4" fmla="*/ 4175515 w 4175515"/>
              <a:gd name="connsiteY4" fmla="*/ 4954903 h 5077578"/>
              <a:gd name="connsiteX5" fmla="*/ 4159889 w 4175515"/>
              <a:gd name="connsiteY5" fmla="*/ 4988682 h 5077578"/>
              <a:gd name="connsiteX6" fmla="*/ 4155585 w 4175515"/>
              <a:gd name="connsiteY6" fmla="*/ 4991545 h 5077578"/>
              <a:gd name="connsiteX7" fmla="*/ 4156330 w 4175515"/>
              <a:gd name="connsiteY7" fmla="*/ 5050848 h 5077578"/>
              <a:gd name="connsiteX8" fmla="*/ 52200 w 4175515"/>
              <a:gd name="connsiteY8" fmla="*/ 5077395 h 5077578"/>
              <a:gd name="connsiteX9" fmla="*/ 53738 w 4175515"/>
              <a:gd name="connsiteY9" fmla="*/ 5039019 h 5077578"/>
              <a:gd name="connsiteX10" fmla="*/ 57371 w 4175515"/>
              <a:gd name="connsiteY10" fmla="*/ 5032491 h 5077578"/>
              <a:gd name="connsiteX11" fmla="*/ 57451 w 4175515"/>
              <a:gd name="connsiteY11" fmla="*/ 5029875 h 5077578"/>
              <a:gd name="connsiteX12" fmla="*/ 57532 w 4175515"/>
              <a:gd name="connsiteY12" fmla="*/ 5027258 h 5077578"/>
              <a:gd name="connsiteX13" fmla="*/ 57690 w 4175515"/>
              <a:gd name="connsiteY13" fmla="*/ 5022023 h 5077578"/>
              <a:gd name="connsiteX14" fmla="*/ 57001 w 4175515"/>
              <a:gd name="connsiteY14" fmla="*/ 5016460 h 5077578"/>
              <a:gd name="connsiteX15" fmla="*/ 52240 w 4175515"/>
              <a:gd name="connsiteY15" fmla="*/ 4921894 h 5077578"/>
              <a:gd name="connsiteX16" fmla="*/ 34043 w 4175515"/>
              <a:gd name="connsiteY16" fmla="*/ 3709150 h 5077578"/>
              <a:gd name="connsiteX17" fmla="*/ 0 w 4175515"/>
              <a:gd name="connsiteY17" fmla="*/ 62331 h 5077578"/>
              <a:gd name="connsiteX0" fmla="*/ 0 w 4175515"/>
              <a:gd name="connsiteY0" fmla="*/ 62331 h 5077578"/>
              <a:gd name="connsiteX1" fmla="*/ 4119773 w 4175515"/>
              <a:gd name="connsiteY1" fmla="*/ 0 h 5077578"/>
              <a:gd name="connsiteX2" fmla="*/ 4129432 w 4175515"/>
              <a:gd name="connsiteY2" fmla="*/ 2841597 h 5077578"/>
              <a:gd name="connsiteX3" fmla="*/ 4133664 w 4175515"/>
              <a:gd name="connsiteY3" fmla="*/ 3082391 h 5077578"/>
              <a:gd name="connsiteX4" fmla="*/ 4175515 w 4175515"/>
              <a:gd name="connsiteY4" fmla="*/ 4954903 h 5077578"/>
              <a:gd name="connsiteX5" fmla="*/ 4159889 w 4175515"/>
              <a:gd name="connsiteY5" fmla="*/ 4988682 h 5077578"/>
              <a:gd name="connsiteX6" fmla="*/ 4155585 w 4175515"/>
              <a:gd name="connsiteY6" fmla="*/ 4991545 h 5077578"/>
              <a:gd name="connsiteX7" fmla="*/ 4156330 w 4175515"/>
              <a:gd name="connsiteY7" fmla="*/ 5050848 h 5077578"/>
              <a:gd name="connsiteX8" fmla="*/ 52200 w 4175515"/>
              <a:gd name="connsiteY8" fmla="*/ 5077395 h 5077578"/>
              <a:gd name="connsiteX9" fmla="*/ 53738 w 4175515"/>
              <a:gd name="connsiteY9" fmla="*/ 5039019 h 5077578"/>
              <a:gd name="connsiteX10" fmla="*/ 57371 w 4175515"/>
              <a:gd name="connsiteY10" fmla="*/ 5032491 h 5077578"/>
              <a:gd name="connsiteX11" fmla="*/ 57451 w 4175515"/>
              <a:gd name="connsiteY11" fmla="*/ 5029875 h 5077578"/>
              <a:gd name="connsiteX12" fmla="*/ 57532 w 4175515"/>
              <a:gd name="connsiteY12" fmla="*/ 5027258 h 5077578"/>
              <a:gd name="connsiteX13" fmla="*/ 57690 w 4175515"/>
              <a:gd name="connsiteY13" fmla="*/ 5022023 h 5077578"/>
              <a:gd name="connsiteX14" fmla="*/ 52240 w 4175515"/>
              <a:gd name="connsiteY14" fmla="*/ 4921894 h 5077578"/>
              <a:gd name="connsiteX15" fmla="*/ 34043 w 4175515"/>
              <a:gd name="connsiteY15" fmla="*/ 3709150 h 5077578"/>
              <a:gd name="connsiteX16" fmla="*/ 0 w 4175515"/>
              <a:gd name="connsiteY16" fmla="*/ 62331 h 5077578"/>
              <a:gd name="connsiteX0" fmla="*/ 0 w 4175515"/>
              <a:gd name="connsiteY0" fmla="*/ 62331 h 5077578"/>
              <a:gd name="connsiteX1" fmla="*/ 4119773 w 4175515"/>
              <a:gd name="connsiteY1" fmla="*/ 0 h 5077578"/>
              <a:gd name="connsiteX2" fmla="*/ 4129432 w 4175515"/>
              <a:gd name="connsiteY2" fmla="*/ 2841597 h 5077578"/>
              <a:gd name="connsiteX3" fmla="*/ 4175515 w 4175515"/>
              <a:gd name="connsiteY3" fmla="*/ 4954903 h 5077578"/>
              <a:gd name="connsiteX4" fmla="*/ 4159889 w 4175515"/>
              <a:gd name="connsiteY4" fmla="*/ 4988682 h 5077578"/>
              <a:gd name="connsiteX5" fmla="*/ 4155585 w 4175515"/>
              <a:gd name="connsiteY5" fmla="*/ 4991545 h 5077578"/>
              <a:gd name="connsiteX6" fmla="*/ 4156330 w 4175515"/>
              <a:gd name="connsiteY6" fmla="*/ 5050848 h 5077578"/>
              <a:gd name="connsiteX7" fmla="*/ 52200 w 4175515"/>
              <a:gd name="connsiteY7" fmla="*/ 5077395 h 5077578"/>
              <a:gd name="connsiteX8" fmla="*/ 53738 w 4175515"/>
              <a:gd name="connsiteY8" fmla="*/ 5039019 h 5077578"/>
              <a:gd name="connsiteX9" fmla="*/ 57371 w 4175515"/>
              <a:gd name="connsiteY9" fmla="*/ 5032491 h 5077578"/>
              <a:gd name="connsiteX10" fmla="*/ 57451 w 4175515"/>
              <a:gd name="connsiteY10" fmla="*/ 5029875 h 5077578"/>
              <a:gd name="connsiteX11" fmla="*/ 57532 w 4175515"/>
              <a:gd name="connsiteY11" fmla="*/ 5027258 h 5077578"/>
              <a:gd name="connsiteX12" fmla="*/ 57690 w 4175515"/>
              <a:gd name="connsiteY12" fmla="*/ 5022023 h 5077578"/>
              <a:gd name="connsiteX13" fmla="*/ 52240 w 4175515"/>
              <a:gd name="connsiteY13" fmla="*/ 4921894 h 5077578"/>
              <a:gd name="connsiteX14" fmla="*/ 34043 w 4175515"/>
              <a:gd name="connsiteY14" fmla="*/ 3709150 h 5077578"/>
              <a:gd name="connsiteX15" fmla="*/ 0 w 4175515"/>
              <a:gd name="connsiteY15" fmla="*/ 62331 h 5077578"/>
              <a:gd name="connsiteX0" fmla="*/ 0 w 4159889"/>
              <a:gd name="connsiteY0" fmla="*/ 62331 h 5077578"/>
              <a:gd name="connsiteX1" fmla="*/ 4119773 w 4159889"/>
              <a:gd name="connsiteY1" fmla="*/ 0 h 5077578"/>
              <a:gd name="connsiteX2" fmla="*/ 4129432 w 4159889"/>
              <a:gd name="connsiteY2" fmla="*/ 2841597 h 5077578"/>
              <a:gd name="connsiteX3" fmla="*/ 4159889 w 4159889"/>
              <a:gd name="connsiteY3" fmla="*/ 4988682 h 5077578"/>
              <a:gd name="connsiteX4" fmla="*/ 4155585 w 4159889"/>
              <a:gd name="connsiteY4" fmla="*/ 4991545 h 5077578"/>
              <a:gd name="connsiteX5" fmla="*/ 4156330 w 4159889"/>
              <a:gd name="connsiteY5" fmla="*/ 5050848 h 5077578"/>
              <a:gd name="connsiteX6" fmla="*/ 52200 w 4159889"/>
              <a:gd name="connsiteY6" fmla="*/ 5077395 h 5077578"/>
              <a:gd name="connsiteX7" fmla="*/ 53738 w 4159889"/>
              <a:gd name="connsiteY7" fmla="*/ 5039019 h 5077578"/>
              <a:gd name="connsiteX8" fmla="*/ 57371 w 4159889"/>
              <a:gd name="connsiteY8" fmla="*/ 5032491 h 5077578"/>
              <a:gd name="connsiteX9" fmla="*/ 57451 w 4159889"/>
              <a:gd name="connsiteY9" fmla="*/ 5029875 h 5077578"/>
              <a:gd name="connsiteX10" fmla="*/ 57532 w 4159889"/>
              <a:gd name="connsiteY10" fmla="*/ 5027258 h 5077578"/>
              <a:gd name="connsiteX11" fmla="*/ 57690 w 4159889"/>
              <a:gd name="connsiteY11" fmla="*/ 5022023 h 5077578"/>
              <a:gd name="connsiteX12" fmla="*/ 52240 w 4159889"/>
              <a:gd name="connsiteY12" fmla="*/ 4921894 h 5077578"/>
              <a:gd name="connsiteX13" fmla="*/ 34043 w 4159889"/>
              <a:gd name="connsiteY13" fmla="*/ 3709150 h 5077578"/>
              <a:gd name="connsiteX14" fmla="*/ 0 w 4159889"/>
              <a:gd name="connsiteY14" fmla="*/ 62331 h 5077578"/>
              <a:gd name="connsiteX0" fmla="*/ 0 w 4437267"/>
              <a:gd name="connsiteY0" fmla="*/ 62331 h 5077578"/>
              <a:gd name="connsiteX1" fmla="*/ 4119773 w 4437267"/>
              <a:gd name="connsiteY1" fmla="*/ 0 h 5077578"/>
              <a:gd name="connsiteX2" fmla="*/ 4159889 w 4437267"/>
              <a:gd name="connsiteY2" fmla="*/ 4988682 h 5077578"/>
              <a:gd name="connsiteX3" fmla="*/ 4155585 w 4437267"/>
              <a:gd name="connsiteY3" fmla="*/ 4991545 h 5077578"/>
              <a:gd name="connsiteX4" fmla="*/ 4156330 w 4437267"/>
              <a:gd name="connsiteY4" fmla="*/ 5050848 h 5077578"/>
              <a:gd name="connsiteX5" fmla="*/ 52200 w 4437267"/>
              <a:gd name="connsiteY5" fmla="*/ 5077395 h 5077578"/>
              <a:gd name="connsiteX6" fmla="*/ 53738 w 4437267"/>
              <a:gd name="connsiteY6" fmla="*/ 5039019 h 5077578"/>
              <a:gd name="connsiteX7" fmla="*/ 57371 w 4437267"/>
              <a:gd name="connsiteY7" fmla="*/ 5032491 h 5077578"/>
              <a:gd name="connsiteX8" fmla="*/ 57451 w 4437267"/>
              <a:gd name="connsiteY8" fmla="*/ 5029875 h 5077578"/>
              <a:gd name="connsiteX9" fmla="*/ 57532 w 4437267"/>
              <a:gd name="connsiteY9" fmla="*/ 5027258 h 5077578"/>
              <a:gd name="connsiteX10" fmla="*/ 57690 w 4437267"/>
              <a:gd name="connsiteY10" fmla="*/ 5022023 h 5077578"/>
              <a:gd name="connsiteX11" fmla="*/ 52240 w 4437267"/>
              <a:gd name="connsiteY11" fmla="*/ 4921894 h 5077578"/>
              <a:gd name="connsiteX12" fmla="*/ 34043 w 4437267"/>
              <a:gd name="connsiteY12" fmla="*/ 3709150 h 5077578"/>
              <a:gd name="connsiteX13" fmla="*/ 0 w 4437267"/>
              <a:gd name="connsiteY13" fmla="*/ 62331 h 5077578"/>
              <a:gd name="connsiteX0" fmla="*/ 0 w 4437267"/>
              <a:gd name="connsiteY0" fmla="*/ 62331 h 5077578"/>
              <a:gd name="connsiteX1" fmla="*/ 4119773 w 4437267"/>
              <a:gd name="connsiteY1" fmla="*/ 0 h 5077578"/>
              <a:gd name="connsiteX2" fmla="*/ 4159889 w 4437267"/>
              <a:gd name="connsiteY2" fmla="*/ 4988682 h 5077578"/>
              <a:gd name="connsiteX3" fmla="*/ 4156330 w 4437267"/>
              <a:gd name="connsiteY3" fmla="*/ 5050848 h 5077578"/>
              <a:gd name="connsiteX4" fmla="*/ 52200 w 4437267"/>
              <a:gd name="connsiteY4" fmla="*/ 5077395 h 5077578"/>
              <a:gd name="connsiteX5" fmla="*/ 53738 w 4437267"/>
              <a:gd name="connsiteY5" fmla="*/ 5039019 h 5077578"/>
              <a:gd name="connsiteX6" fmla="*/ 57371 w 4437267"/>
              <a:gd name="connsiteY6" fmla="*/ 5032491 h 5077578"/>
              <a:gd name="connsiteX7" fmla="*/ 57451 w 4437267"/>
              <a:gd name="connsiteY7" fmla="*/ 5029875 h 5077578"/>
              <a:gd name="connsiteX8" fmla="*/ 57532 w 4437267"/>
              <a:gd name="connsiteY8" fmla="*/ 5027258 h 5077578"/>
              <a:gd name="connsiteX9" fmla="*/ 57690 w 4437267"/>
              <a:gd name="connsiteY9" fmla="*/ 5022023 h 5077578"/>
              <a:gd name="connsiteX10" fmla="*/ 52240 w 4437267"/>
              <a:gd name="connsiteY10" fmla="*/ 4921894 h 5077578"/>
              <a:gd name="connsiteX11" fmla="*/ 34043 w 4437267"/>
              <a:gd name="connsiteY11" fmla="*/ 3709150 h 5077578"/>
              <a:gd name="connsiteX12" fmla="*/ 0 w 4437267"/>
              <a:gd name="connsiteY12" fmla="*/ 62331 h 5077578"/>
              <a:gd name="connsiteX0" fmla="*/ 0 w 4159889"/>
              <a:gd name="connsiteY0" fmla="*/ 62331 h 5077578"/>
              <a:gd name="connsiteX1" fmla="*/ 4119773 w 4159889"/>
              <a:gd name="connsiteY1" fmla="*/ 0 h 5077578"/>
              <a:gd name="connsiteX2" fmla="*/ 4159889 w 4159889"/>
              <a:gd name="connsiteY2" fmla="*/ 4988682 h 5077578"/>
              <a:gd name="connsiteX3" fmla="*/ 4156330 w 4159889"/>
              <a:gd name="connsiteY3" fmla="*/ 5050848 h 5077578"/>
              <a:gd name="connsiteX4" fmla="*/ 52200 w 4159889"/>
              <a:gd name="connsiteY4" fmla="*/ 5077395 h 5077578"/>
              <a:gd name="connsiteX5" fmla="*/ 53738 w 4159889"/>
              <a:gd name="connsiteY5" fmla="*/ 5039019 h 5077578"/>
              <a:gd name="connsiteX6" fmla="*/ 57371 w 4159889"/>
              <a:gd name="connsiteY6" fmla="*/ 5032491 h 5077578"/>
              <a:gd name="connsiteX7" fmla="*/ 57451 w 4159889"/>
              <a:gd name="connsiteY7" fmla="*/ 5029875 h 5077578"/>
              <a:gd name="connsiteX8" fmla="*/ 57532 w 4159889"/>
              <a:gd name="connsiteY8" fmla="*/ 5027258 h 5077578"/>
              <a:gd name="connsiteX9" fmla="*/ 57690 w 4159889"/>
              <a:gd name="connsiteY9" fmla="*/ 5022023 h 5077578"/>
              <a:gd name="connsiteX10" fmla="*/ 52240 w 4159889"/>
              <a:gd name="connsiteY10" fmla="*/ 4921894 h 5077578"/>
              <a:gd name="connsiteX11" fmla="*/ 34043 w 4159889"/>
              <a:gd name="connsiteY11" fmla="*/ 3709150 h 5077578"/>
              <a:gd name="connsiteX12" fmla="*/ 0 w 4159889"/>
              <a:gd name="connsiteY12" fmla="*/ 62331 h 5077578"/>
              <a:gd name="connsiteX0" fmla="*/ 0 w 4159889"/>
              <a:gd name="connsiteY0" fmla="*/ 62331 h 5050848"/>
              <a:gd name="connsiteX1" fmla="*/ 4119773 w 4159889"/>
              <a:gd name="connsiteY1" fmla="*/ 0 h 5050848"/>
              <a:gd name="connsiteX2" fmla="*/ 4159889 w 4159889"/>
              <a:gd name="connsiteY2" fmla="*/ 4988682 h 5050848"/>
              <a:gd name="connsiteX3" fmla="*/ 4156330 w 4159889"/>
              <a:gd name="connsiteY3" fmla="*/ 5050848 h 5050848"/>
              <a:gd name="connsiteX4" fmla="*/ 53738 w 4159889"/>
              <a:gd name="connsiteY4" fmla="*/ 5039019 h 5050848"/>
              <a:gd name="connsiteX5" fmla="*/ 57371 w 4159889"/>
              <a:gd name="connsiteY5" fmla="*/ 5032491 h 5050848"/>
              <a:gd name="connsiteX6" fmla="*/ 57451 w 4159889"/>
              <a:gd name="connsiteY6" fmla="*/ 5029875 h 5050848"/>
              <a:gd name="connsiteX7" fmla="*/ 57532 w 4159889"/>
              <a:gd name="connsiteY7" fmla="*/ 5027258 h 5050848"/>
              <a:gd name="connsiteX8" fmla="*/ 57690 w 4159889"/>
              <a:gd name="connsiteY8" fmla="*/ 5022023 h 5050848"/>
              <a:gd name="connsiteX9" fmla="*/ 52240 w 4159889"/>
              <a:gd name="connsiteY9" fmla="*/ 4921894 h 5050848"/>
              <a:gd name="connsiteX10" fmla="*/ 34043 w 4159889"/>
              <a:gd name="connsiteY10" fmla="*/ 3709150 h 5050848"/>
              <a:gd name="connsiteX11" fmla="*/ 0 w 4159889"/>
              <a:gd name="connsiteY11" fmla="*/ 62331 h 5050848"/>
              <a:gd name="connsiteX0" fmla="*/ 0 w 4159889"/>
              <a:gd name="connsiteY0" fmla="*/ 62331 h 5047996"/>
              <a:gd name="connsiteX1" fmla="*/ 4119773 w 4159889"/>
              <a:gd name="connsiteY1" fmla="*/ 0 h 5047996"/>
              <a:gd name="connsiteX2" fmla="*/ 4159889 w 4159889"/>
              <a:gd name="connsiteY2" fmla="*/ 4988682 h 5047996"/>
              <a:gd name="connsiteX3" fmla="*/ 53738 w 4159889"/>
              <a:gd name="connsiteY3" fmla="*/ 5039019 h 5047996"/>
              <a:gd name="connsiteX4" fmla="*/ 57371 w 4159889"/>
              <a:gd name="connsiteY4" fmla="*/ 5032491 h 5047996"/>
              <a:gd name="connsiteX5" fmla="*/ 57451 w 4159889"/>
              <a:gd name="connsiteY5" fmla="*/ 5029875 h 5047996"/>
              <a:gd name="connsiteX6" fmla="*/ 57532 w 4159889"/>
              <a:gd name="connsiteY6" fmla="*/ 5027258 h 5047996"/>
              <a:gd name="connsiteX7" fmla="*/ 57690 w 4159889"/>
              <a:gd name="connsiteY7" fmla="*/ 5022023 h 5047996"/>
              <a:gd name="connsiteX8" fmla="*/ 52240 w 4159889"/>
              <a:gd name="connsiteY8" fmla="*/ 4921894 h 5047996"/>
              <a:gd name="connsiteX9" fmla="*/ 34043 w 4159889"/>
              <a:gd name="connsiteY9" fmla="*/ 3709150 h 5047996"/>
              <a:gd name="connsiteX10" fmla="*/ 0 w 4159889"/>
              <a:gd name="connsiteY10" fmla="*/ 62331 h 504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9889" h="5047996">
                <a:moveTo>
                  <a:pt x="0" y="62331"/>
                </a:moveTo>
                <a:lnTo>
                  <a:pt x="4119773" y="0"/>
                </a:lnTo>
                <a:cubicBezTo>
                  <a:pt x="4121352" y="874860"/>
                  <a:pt x="4153920" y="4156758"/>
                  <a:pt x="4159889" y="4988682"/>
                </a:cubicBezTo>
                <a:lnTo>
                  <a:pt x="53738" y="5039019"/>
                </a:lnTo>
                <a:lnTo>
                  <a:pt x="57371" y="5032491"/>
                </a:lnTo>
                <a:cubicBezTo>
                  <a:pt x="57809" y="5031413"/>
                  <a:pt x="57423" y="5030747"/>
                  <a:pt x="57451" y="5029875"/>
                </a:cubicBezTo>
                <a:cubicBezTo>
                  <a:pt x="57478" y="5029003"/>
                  <a:pt x="57505" y="5028130"/>
                  <a:pt x="57532" y="5027258"/>
                </a:cubicBezTo>
                <a:cubicBezTo>
                  <a:pt x="57584" y="5025514"/>
                  <a:pt x="57804" y="5023566"/>
                  <a:pt x="57690" y="5022023"/>
                </a:cubicBezTo>
                <a:cubicBezTo>
                  <a:pt x="56808" y="5004463"/>
                  <a:pt x="56181" y="5140706"/>
                  <a:pt x="52240" y="4921894"/>
                </a:cubicBezTo>
                <a:lnTo>
                  <a:pt x="34043" y="3709150"/>
                </a:lnTo>
                <a:lnTo>
                  <a:pt x="0" y="62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BA6A102-85DB-7AA5-7281-F59266D99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1" r="4943"/>
          <a:stretch/>
        </p:blipFill>
        <p:spPr>
          <a:xfrm rot="153536">
            <a:off x="7598279" y="1400181"/>
            <a:ext cx="3496635" cy="39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1E56AA7-F8C4-4D38-AF02-0E30056D7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187A0F-D959-49D2-9075-0FF40C2C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8499"/>
            <a:ext cx="11042073" cy="205121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F8BB6D-8E3F-8DC0-CACB-31845DD99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38" y="1111321"/>
            <a:ext cx="6671513" cy="2902382"/>
          </a:xfrm>
        </p:spPr>
        <p:txBody>
          <a:bodyPr anchor="t">
            <a:normAutofit/>
          </a:bodyPr>
          <a:lstStyle/>
          <a:p>
            <a:r>
              <a:rPr lang="pt-BR" dirty="0"/>
              <a:t>Qual o objetivo disso 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DE266C-CF0D-5C2E-5AF0-1317DC6C2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888" y="3394818"/>
            <a:ext cx="6750951" cy="2755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000" dirty="0"/>
              <a:t>Nosso objetivo principal é facilitar a vida das pessoas que utilizam a bicicleta como meio de locomoção de transporte, assim possibilitando que o usuário não tenha a necessidade carregar chaves, cadeados e outros apetrechos para a segurança da bicicleta enquanto ela está estacionada.</a:t>
            </a:r>
          </a:p>
          <a:p>
            <a:pPr>
              <a:lnSpc>
                <a:spcPct val="110000"/>
              </a:lnSpc>
            </a:pPr>
            <a:endParaRPr lang="pt-BR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4B01C3-5078-4039-811E-D840C6262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3536">
            <a:off x="7320078" y="845541"/>
            <a:ext cx="4064614" cy="5180136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12700" dir="36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4C8D4F7-572A-4DCA-A501-96999F321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7410">
            <a:off x="7428913" y="946984"/>
            <a:ext cx="3836955" cy="4955400"/>
          </a:xfrm>
          <a:custGeom>
            <a:avLst/>
            <a:gdLst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073767 w 4175515"/>
              <a:gd name="connsiteY7" fmla="*/ 6079 h 5060187"/>
              <a:gd name="connsiteX8" fmla="*/ 4140821 w 4175515"/>
              <a:gd name="connsiteY8" fmla="*/ 6079 h 5060187"/>
              <a:gd name="connsiteX9" fmla="*/ 4140821 w 4175515"/>
              <a:gd name="connsiteY9" fmla="*/ 992709 h 5060187"/>
              <a:gd name="connsiteX10" fmla="*/ 4142567 w 4175515"/>
              <a:gd name="connsiteY10" fmla="*/ 1007831 h 5060187"/>
              <a:gd name="connsiteX11" fmla="*/ 4143913 w 4175515"/>
              <a:gd name="connsiteY11" fmla="*/ 1039703 h 5060187"/>
              <a:gd name="connsiteX12" fmla="*/ 4143784 w 4175515"/>
              <a:gd name="connsiteY12" fmla="*/ 1044331 h 5060187"/>
              <a:gd name="connsiteX13" fmla="*/ 4140820 w 4175515"/>
              <a:gd name="connsiteY13" fmla="*/ 1062722 h 5060187"/>
              <a:gd name="connsiteX14" fmla="*/ 4140821 w 4175515"/>
              <a:gd name="connsiteY14" fmla="*/ 1086003 h 5060187"/>
              <a:gd name="connsiteX15" fmla="*/ 4141006 w 4175515"/>
              <a:gd name="connsiteY15" fmla="*/ 1086194 h 5060187"/>
              <a:gd name="connsiteX16" fmla="*/ 4144578 w 4175515"/>
              <a:gd name="connsiteY16" fmla="*/ 1098130 h 5060187"/>
              <a:gd name="connsiteX17" fmla="*/ 4140821 w 4175515"/>
              <a:gd name="connsiteY17" fmla="*/ 1108144 h 5060187"/>
              <a:gd name="connsiteX18" fmla="*/ 4140821 w 4175515"/>
              <a:gd name="connsiteY18" fmla="*/ 2067091 h 5060187"/>
              <a:gd name="connsiteX19" fmla="*/ 4115578 w 4175515"/>
              <a:gd name="connsiteY19" fmla="*/ 2067091 h 5060187"/>
              <a:gd name="connsiteX20" fmla="*/ 4116666 w 4175515"/>
              <a:gd name="connsiteY20" fmla="*/ 2325073 h 5060187"/>
              <a:gd name="connsiteX21" fmla="*/ 4129432 w 4175515"/>
              <a:gd name="connsiteY21" fmla="*/ 2824389 h 5060187"/>
              <a:gd name="connsiteX22" fmla="*/ 4133664 w 4175515"/>
              <a:gd name="connsiteY22" fmla="*/ 3065183 h 5060187"/>
              <a:gd name="connsiteX23" fmla="*/ 4133602 w 4175515"/>
              <a:gd name="connsiteY23" fmla="*/ 3219832 h 5060187"/>
              <a:gd name="connsiteX24" fmla="*/ 4153098 w 4175515"/>
              <a:gd name="connsiteY24" fmla="*/ 4776256 h 5060187"/>
              <a:gd name="connsiteX25" fmla="*/ 4160594 w 4175515"/>
              <a:gd name="connsiteY25" fmla="*/ 4810626 h 5060187"/>
              <a:gd name="connsiteX26" fmla="*/ 4166245 w 4175515"/>
              <a:gd name="connsiteY26" fmla="*/ 4842994 h 5060187"/>
              <a:gd name="connsiteX27" fmla="*/ 4175515 w 4175515"/>
              <a:gd name="connsiteY27" fmla="*/ 4937695 h 5060187"/>
              <a:gd name="connsiteX28" fmla="*/ 4159889 w 4175515"/>
              <a:gd name="connsiteY28" fmla="*/ 4971474 h 5060187"/>
              <a:gd name="connsiteX29" fmla="*/ 4155585 w 4175515"/>
              <a:gd name="connsiteY29" fmla="*/ 4974337 h 5060187"/>
              <a:gd name="connsiteX30" fmla="*/ 4156330 w 4175515"/>
              <a:gd name="connsiteY30" fmla="*/ 5033640 h 5060187"/>
              <a:gd name="connsiteX31" fmla="*/ 352165 w 4175515"/>
              <a:gd name="connsiteY31" fmla="*/ 5055753 h 5060187"/>
              <a:gd name="connsiteX32" fmla="*/ 52200 w 4175515"/>
              <a:gd name="connsiteY32" fmla="*/ 5060187 h 5060187"/>
              <a:gd name="connsiteX33" fmla="*/ 53738 w 4175515"/>
              <a:gd name="connsiteY33" fmla="*/ 5021811 h 5060187"/>
              <a:gd name="connsiteX34" fmla="*/ 57371 w 4175515"/>
              <a:gd name="connsiteY34" fmla="*/ 5015283 h 5060187"/>
              <a:gd name="connsiteX35" fmla="*/ 57451 w 4175515"/>
              <a:gd name="connsiteY35" fmla="*/ 5012667 h 5060187"/>
              <a:gd name="connsiteX36" fmla="*/ 57532 w 4175515"/>
              <a:gd name="connsiteY36" fmla="*/ 5010050 h 5060187"/>
              <a:gd name="connsiteX37" fmla="*/ 57690 w 4175515"/>
              <a:gd name="connsiteY37" fmla="*/ 5004815 h 5060187"/>
              <a:gd name="connsiteX38" fmla="*/ 57001 w 4175515"/>
              <a:gd name="connsiteY38" fmla="*/ 4999252 h 5060187"/>
              <a:gd name="connsiteX39" fmla="*/ 56234 w 4175515"/>
              <a:gd name="connsiteY39" fmla="*/ 4996305 h 5060187"/>
              <a:gd name="connsiteX40" fmla="*/ 56313 w 4175515"/>
              <a:gd name="connsiteY40" fmla="*/ 4993687 h 5060187"/>
              <a:gd name="connsiteX41" fmla="*/ 55624 w 4175515"/>
              <a:gd name="connsiteY41" fmla="*/ 4988124 h 5060187"/>
              <a:gd name="connsiteX42" fmla="*/ 54857 w 4175515"/>
              <a:gd name="connsiteY42" fmla="*/ 4985177 h 5060187"/>
              <a:gd name="connsiteX43" fmla="*/ 53480 w 4175515"/>
              <a:gd name="connsiteY43" fmla="*/ 4974048 h 5060187"/>
              <a:gd name="connsiteX44" fmla="*/ 52712 w 4175515"/>
              <a:gd name="connsiteY44" fmla="*/ 4971102 h 5060187"/>
              <a:gd name="connsiteX45" fmla="*/ 52790 w 4175515"/>
              <a:gd name="connsiteY45" fmla="*/ 4968484 h 5060187"/>
              <a:gd name="connsiteX46" fmla="*/ 51176 w 4175515"/>
              <a:gd name="connsiteY46" fmla="*/ 4965207 h 5060187"/>
              <a:gd name="connsiteX47" fmla="*/ 52240 w 4175515"/>
              <a:gd name="connsiteY47" fmla="*/ 4904686 h 5060187"/>
              <a:gd name="connsiteX48" fmla="*/ 34043 w 4175515"/>
              <a:gd name="connsiteY48" fmla="*/ 3691942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0 w 4175515"/>
              <a:gd name="connsiteY12" fmla="*/ 1062722 h 5060187"/>
              <a:gd name="connsiteX13" fmla="*/ 4140821 w 4175515"/>
              <a:gd name="connsiteY13" fmla="*/ 1086003 h 5060187"/>
              <a:gd name="connsiteX14" fmla="*/ 4141006 w 4175515"/>
              <a:gd name="connsiteY14" fmla="*/ 1086194 h 5060187"/>
              <a:gd name="connsiteX15" fmla="*/ 4144578 w 4175515"/>
              <a:gd name="connsiteY15" fmla="*/ 1098130 h 5060187"/>
              <a:gd name="connsiteX16" fmla="*/ 4140821 w 4175515"/>
              <a:gd name="connsiteY16" fmla="*/ 1108144 h 5060187"/>
              <a:gd name="connsiteX17" fmla="*/ 4140821 w 4175515"/>
              <a:gd name="connsiteY17" fmla="*/ 2067091 h 5060187"/>
              <a:gd name="connsiteX18" fmla="*/ 4115578 w 4175515"/>
              <a:gd name="connsiteY18" fmla="*/ 2067091 h 5060187"/>
              <a:gd name="connsiteX19" fmla="*/ 4116666 w 4175515"/>
              <a:gd name="connsiteY19" fmla="*/ 2325073 h 5060187"/>
              <a:gd name="connsiteX20" fmla="*/ 4129432 w 4175515"/>
              <a:gd name="connsiteY20" fmla="*/ 2824389 h 5060187"/>
              <a:gd name="connsiteX21" fmla="*/ 4133664 w 4175515"/>
              <a:gd name="connsiteY21" fmla="*/ 3065183 h 5060187"/>
              <a:gd name="connsiteX22" fmla="*/ 4133602 w 4175515"/>
              <a:gd name="connsiteY22" fmla="*/ 3219832 h 5060187"/>
              <a:gd name="connsiteX23" fmla="*/ 4153098 w 4175515"/>
              <a:gd name="connsiteY23" fmla="*/ 4776256 h 5060187"/>
              <a:gd name="connsiteX24" fmla="*/ 4160594 w 4175515"/>
              <a:gd name="connsiteY24" fmla="*/ 4810626 h 5060187"/>
              <a:gd name="connsiteX25" fmla="*/ 4166245 w 4175515"/>
              <a:gd name="connsiteY25" fmla="*/ 4842994 h 5060187"/>
              <a:gd name="connsiteX26" fmla="*/ 4175515 w 4175515"/>
              <a:gd name="connsiteY26" fmla="*/ 4937695 h 5060187"/>
              <a:gd name="connsiteX27" fmla="*/ 4159889 w 4175515"/>
              <a:gd name="connsiteY27" fmla="*/ 4971474 h 5060187"/>
              <a:gd name="connsiteX28" fmla="*/ 4155585 w 4175515"/>
              <a:gd name="connsiteY28" fmla="*/ 4974337 h 5060187"/>
              <a:gd name="connsiteX29" fmla="*/ 4156330 w 4175515"/>
              <a:gd name="connsiteY29" fmla="*/ 5033640 h 5060187"/>
              <a:gd name="connsiteX30" fmla="*/ 352165 w 4175515"/>
              <a:gd name="connsiteY30" fmla="*/ 5055753 h 5060187"/>
              <a:gd name="connsiteX31" fmla="*/ 52200 w 4175515"/>
              <a:gd name="connsiteY31" fmla="*/ 5060187 h 5060187"/>
              <a:gd name="connsiteX32" fmla="*/ 53738 w 4175515"/>
              <a:gd name="connsiteY32" fmla="*/ 5021811 h 5060187"/>
              <a:gd name="connsiteX33" fmla="*/ 57371 w 4175515"/>
              <a:gd name="connsiteY33" fmla="*/ 5015283 h 5060187"/>
              <a:gd name="connsiteX34" fmla="*/ 57451 w 4175515"/>
              <a:gd name="connsiteY34" fmla="*/ 5012667 h 5060187"/>
              <a:gd name="connsiteX35" fmla="*/ 57532 w 4175515"/>
              <a:gd name="connsiteY35" fmla="*/ 5010050 h 5060187"/>
              <a:gd name="connsiteX36" fmla="*/ 57690 w 4175515"/>
              <a:gd name="connsiteY36" fmla="*/ 5004815 h 5060187"/>
              <a:gd name="connsiteX37" fmla="*/ 57001 w 4175515"/>
              <a:gd name="connsiteY37" fmla="*/ 4999252 h 5060187"/>
              <a:gd name="connsiteX38" fmla="*/ 56234 w 4175515"/>
              <a:gd name="connsiteY38" fmla="*/ 4996305 h 5060187"/>
              <a:gd name="connsiteX39" fmla="*/ 56313 w 4175515"/>
              <a:gd name="connsiteY39" fmla="*/ 4993687 h 5060187"/>
              <a:gd name="connsiteX40" fmla="*/ 55624 w 4175515"/>
              <a:gd name="connsiteY40" fmla="*/ 4988124 h 5060187"/>
              <a:gd name="connsiteX41" fmla="*/ 54857 w 4175515"/>
              <a:gd name="connsiteY41" fmla="*/ 4985177 h 5060187"/>
              <a:gd name="connsiteX42" fmla="*/ 53480 w 4175515"/>
              <a:gd name="connsiteY42" fmla="*/ 4974048 h 5060187"/>
              <a:gd name="connsiteX43" fmla="*/ 52712 w 4175515"/>
              <a:gd name="connsiteY43" fmla="*/ 4971102 h 5060187"/>
              <a:gd name="connsiteX44" fmla="*/ 52790 w 4175515"/>
              <a:gd name="connsiteY44" fmla="*/ 4968484 h 5060187"/>
              <a:gd name="connsiteX45" fmla="*/ 51176 w 4175515"/>
              <a:gd name="connsiteY45" fmla="*/ 4965207 h 5060187"/>
              <a:gd name="connsiteX46" fmla="*/ 52240 w 4175515"/>
              <a:gd name="connsiteY46" fmla="*/ 4904686 h 5060187"/>
              <a:gd name="connsiteX47" fmla="*/ 34043 w 4175515"/>
              <a:gd name="connsiteY47" fmla="*/ 3691942 h 5060187"/>
              <a:gd name="connsiteX48" fmla="*/ 0 w 4175515"/>
              <a:gd name="connsiteY48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0 w 4175515"/>
              <a:gd name="connsiteY12" fmla="*/ 1062722 h 5060187"/>
              <a:gd name="connsiteX13" fmla="*/ 4140821 w 4175515"/>
              <a:gd name="connsiteY13" fmla="*/ 1086003 h 5060187"/>
              <a:gd name="connsiteX14" fmla="*/ 4141006 w 4175515"/>
              <a:gd name="connsiteY14" fmla="*/ 1086194 h 5060187"/>
              <a:gd name="connsiteX15" fmla="*/ 4144578 w 4175515"/>
              <a:gd name="connsiteY15" fmla="*/ 1098130 h 5060187"/>
              <a:gd name="connsiteX16" fmla="*/ 4140821 w 4175515"/>
              <a:gd name="connsiteY16" fmla="*/ 2067091 h 5060187"/>
              <a:gd name="connsiteX17" fmla="*/ 4115578 w 4175515"/>
              <a:gd name="connsiteY17" fmla="*/ 2067091 h 5060187"/>
              <a:gd name="connsiteX18" fmla="*/ 4116666 w 4175515"/>
              <a:gd name="connsiteY18" fmla="*/ 2325073 h 5060187"/>
              <a:gd name="connsiteX19" fmla="*/ 4129432 w 4175515"/>
              <a:gd name="connsiteY19" fmla="*/ 2824389 h 5060187"/>
              <a:gd name="connsiteX20" fmla="*/ 4133664 w 4175515"/>
              <a:gd name="connsiteY20" fmla="*/ 3065183 h 5060187"/>
              <a:gd name="connsiteX21" fmla="*/ 4133602 w 4175515"/>
              <a:gd name="connsiteY21" fmla="*/ 3219832 h 5060187"/>
              <a:gd name="connsiteX22" fmla="*/ 4153098 w 4175515"/>
              <a:gd name="connsiteY22" fmla="*/ 4776256 h 5060187"/>
              <a:gd name="connsiteX23" fmla="*/ 4160594 w 4175515"/>
              <a:gd name="connsiteY23" fmla="*/ 4810626 h 5060187"/>
              <a:gd name="connsiteX24" fmla="*/ 4166245 w 4175515"/>
              <a:gd name="connsiteY24" fmla="*/ 4842994 h 5060187"/>
              <a:gd name="connsiteX25" fmla="*/ 4175515 w 4175515"/>
              <a:gd name="connsiteY25" fmla="*/ 4937695 h 5060187"/>
              <a:gd name="connsiteX26" fmla="*/ 4159889 w 4175515"/>
              <a:gd name="connsiteY26" fmla="*/ 4971474 h 5060187"/>
              <a:gd name="connsiteX27" fmla="*/ 4155585 w 4175515"/>
              <a:gd name="connsiteY27" fmla="*/ 4974337 h 5060187"/>
              <a:gd name="connsiteX28" fmla="*/ 4156330 w 4175515"/>
              <a:gd name="connsiteY28" fmla="*/ 5033640 h 5060187"/>
              <a:gd name="connsiteX29" fmla="*/ 352165 w 4175515"/>
              <a:gd name="connsiteY29" fmla="*/ 5055753 h 5060187"/>
              <a:gd name="connsiteX30" fmla="*/ 52200 w 4175515"/>
              <a:gd name="connsiteY30" fmla="*/ 5060187 h 5060187"/>
              <a:gd name="connsiteX31" fmla="*/ 53738 w 4175515"/>
              <a:gd name="connsiteY31" fmla="*/ 5021811 h 5060187"/>
              <a:gd name="connsiteX32" fmla="*/ 57371 w 4175515"/>
              <a:gd name="connsiteY32" fmla="*/ 5015283 h 5060187"/>
              <a:gd name="connsiteX33" fmla="*/ 57451 w 4175515"/>
              <a:gd name="connsiteY33" fmla="*/ 5012667 h 5060187"/>
              <a:gd name="connsiteX34" fmla="*/ 57532 w 4175515"/>
              <a:gd name="connsiteY34" fmla="*/ 5010050 h 5060187"/>
              <a:gd name="connsiteX35" fmla="*/ 57690 w 4175515"/>
              <a:gd name="connsiteY35" fmla="*/ 5004815 h 5060187"/>
              <a:gd name="connsiteX36" fmla="*/ 57001 w 4175515"/>
              <a:gd name="connsiteY36" fmla="*/ 4999252 h 5060187"/>
              <a:gd name="connsiteX37" fmla="*/ 56234 w 4175515"/>
              <a:gd name="connsiteY37" fmla="*/ 4996305 h 5060187"/>
              <a:gd name="connsiteX38" fmla="*/ 56313 w 4175515"/>
              <a:gd name="connsiteY38" fmla="*/ 4993687 h 5060187"/>
              <a:gd name="connsiteX39" fmla="*/ 55624 w 4175515"/>
              <a:gd name="connsiteY39" fmla="*/ 4988124 h 5060187"/>
              <a:gd name="connsiteX40" fmla="*/ 54857 w 4175515"/>
              <a:gd name="connsiteY40" fmla="*/ 4985177 h 5060187"/>
              <a:gd name="connsiteX41" fmla="*/ 53480 w 4175515"/>
              <a:gd name="connsiteY41" fmla="*/ 4974048 h 5060187"/>
              <a:gd name="connsiteX42" fmla="*/ 52712 w 4175515"/>
              <a:gd name="connsiteY42" fmla="*/ 4971102 h 5060187"/>
              <a:gd name="connsiteX43" fmla="*/ 52790 w 4175515"/>
              <a:gd name="connsiteY43" fmla="*/ 4968484 h 5060187"/>
              <a:gd name="connsiteX44" fmla="*/ 51176 w 4175515"/>
              <a:gd name="connsiteY44" fmla="*/ 4965207 h 5060187"/>
              <a:gd name="connsiteX45" fmla="*/ 52240 w 4175515"/>
              <a:gd name="connsiteY45" fmla="*/ 4904686 h 5060187"/>
              <a:gd name="connsiteX46" fmla="*/ 34043 w 4175515"/>
              <a:gd name="connsiteY46" fmla="*/ 3691942 h 5060187"/>
              <a:gd name="connsiteX47" fmla="*/ 0 w 4175515"/>
              <a:gd name="connsiteY47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1006 w 4175515"/>
              <a:gd name="connsiteY13" fmla="*/ 1086194 h 5060187"/>
              <a:gd name="connsiteX14" fmla="*/ 4144578 w 4175515"/>
              <a:gd name="connsiteY14" fmla="*/ 1098130 h 5060187"/>
              <a:gd name="connsiteX15" fmla="*/ 4140821 w 4175515"/>
              <a:gd name="connsiteY15" fmla="*/ 2067091 h 5060187"/>
              <a:gd name="connsiteX16" fmla="*/ 4115578 w 4175515"/>
              <a:gd name="connsiteY16" fmla="*/ 2067091 h 5060187"/>
              <a:gd name="connsiteX17" fmla="*/ 4116666 w 4175515"/>
              <a:gd name="connsiteY17" fmla="*/ 2325073 h 5060187"/>
              <a:gd name="connsiteX18" fmla="*/ 4129432 w 4175515"/>
              <a:gd name="connsiteY18" fmla="*/ 2824389 h 5060187"/>
              <a:gd name="connsiteX19" fmla="*/ 4133664 w 4175515"/>
              <a:gd name="connsiteY19" fmla="*/ 3065183 h 5060187"/>
              <a:gd name="connsiteX20" fmla="*/ 4133602 w 4175515"/>
              <a:gd name="connsiteY20" fmla="*/ 3219832 h 5060187"/>
              <a:gd name="connsiteX21" fmla="*/ 4153098 w 4175515"/>
              <a:gd name="connsiteY21" fmla="*/ 4776256 h 5060187"/>
              <a:gd name="connsiteX22" fmla="*/ 4160594 w 4175515"/>
              <a:gd name="connsiteY22" fmla="*/ 4810626 h 5060187"/>
              <a:gd name="connsiteX23" fmla="*/ 4166245 w 4175515"/>
              <a:gd name="connsiteY23" fmla="*/ 4842994 h 5060187"/>
              <a:gd name="connsiteX24" fmla="*/ 4175515 w 4175515"/>
              <a:gd name="connsiteY24" fmla="*/ 4937695 h 5060187"/>
              <a:gd name="connsiteX25" fmla="*/ 4159889 w 4175515"/>
              <a:gd name="connsiteY25" fmla="*/ 4971474 h 5060187"/>
              <a:gd name="connsiteX26" fmla="*/ 4155585 w 4175515"/>
              <a:gd name="connsiteY26" fmla="*/ 4974337 h 5060187"/>
              <a:gd name="connsiteX27" fmla="*/ 4156330 w 4175515"/>
              <a:gd name="connsiteY27" fmla="*/ 5033640 h 5060187"/>
              <a:gd name="connsiteX28" fmla="*/ 352165 w 4175515"/>
              <a:gd name="connsiteY28" fmla="*/ 5055753 h 5060187"/>
              <a:gd name="connsiteX29" fmla="*/ 52200 w 4175515"/>
              <a:gd name="connsiteY29" fmla="*/ 5060187 h 5060187"/>
              <a:gd name="connsiteX30" fmla="*/ 53738 w 4175515"/>
              <a:gd name="connsiteY30" fmla="*/ 5021811 h 5060187"/>
              <a:gd name="connsiteX31" fmla="*/ 57371 w 4175515"/>
              <a:gd name="connsiteY31" fmla="*/ 5015283 h 5060187"/>
              <a:gd name="connsiteX32" fmla="*/ 57451 w 4175515"/>
              <a:gd name="connsiteY32" fmla="*/ 5012667 h 5060187"/>
              <a:gd name="connsiteX33" fmla="*/ 57532 w 4175515"/>
              <a:gd name="connsiteY33" fmla="*/ 5010050 h 5060187"/>
              <a:gd name="connsiteX34" fmla="*/ 57690 w 4175515"/>
              <a:gd name="connsiteY34" fmla="*/ 5004815 h 5060187"/>
              <a:gd name="connsiteX35" fmla="*/ 57001 w 4175515"/>
              <a:gd name="connsiteY35" fmla="*/ 4999252 h 5060187"/>
              <a:gd name="connsiteX36" fmla="*/ 56234 w 4175515"/>
              <a:gd name="connsiteY36" fmla="*/ 4996305 h 5060187"/>
              <a:gd name="connsiteX37" fmla="*/ 56313 w 4175515"/>
              <a:gd name="connsiteY37" fmla="*/ 4993687 h 5060187"/>
              <a:gd name="connsiteX38" fmla="*/ 55624 w 4175515"/>
              <a:gd name="connsiteY38" fmla="*/ 4988124 h 5060187"/>
              <a:gd name="connsiteX39" fmla="*/ 54857 w 4175515"/>
              <a:gd name="connsiteY39" fmla="*/ 4985177 h 5060187"/>
              <a:gd name="connsiteX40" fmla="*/ 53480 w 4175515"/>
              <a:gd name="connsiteY40" fmla="*/ 4974048 h 5060187"/>
              <a:gd name="connsiteX41" fmla="*/ 52712 w 4175515"/>
              <a:gd name="connsiteY41" fmla="*/ 4971102 h 5060187"/>
              <a:gd name="connsiteX42" fmla="*/ 52790 w 4175515"/>
              <a:gd name="connsiteY42" fmla="*/ 4968484 h 5060187"/>
              <a:gd name="connsiteX43" fmla="*/ 51176 w 4175515"/>
              <a:gd name="connsiteY43" fmla="*/ 4965207 h 5060187"/>
              <a:gd name="connsiteX44" fmla="*/ 52240 w 4175515"/>
              <a:gd name="connsiteY44" fmla="*/ 4904686 h 5060187"/>
              <a:gd name="connsiteX45" fmla="*/ 34043 w 4175515"/>
              <a:gd name="connsiteY45" fmla="*/ 3691942 h 5060187"/>
              <a:gd name="connsiteX46" fmla="*/ 0 w 4175515"/>
              <a:gd name="connsiteY46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4578 w 4175515"/>
              <a:gd name="connsiteY13" fmla="*/ 1098130 h 5060187"/>
              <a:gd name="connsiteX14" fmla="*/ 4140821 w 4175515"/>
              <a:gd name="connsiteY14" fmla="*/ 2067091 h 5060187"/>
              <a:gd name="connsiteX15" fmla="*/ 4115578 w 4175515"/>
              <a:gd name="connsiteY15" fmla="*/ 2067091 h 5060187"/>
              <a:gd name="connsiteX16" fmla="*/ 4116666 w 4175515"/>
              <a:gd name="connsiteY16" fmla="*/ 2325073 h 5060187"/>
              <a:gd name="connsiteX17" fmla="*/ 4129432 w 4175515"/>
              <a:gd name="connsiteY17" fmla="*/ 2824389 h 5060187"/>
              <a:gd name="connsiteX18" fmla="*/ 4133664 w 4175515"/>
              <a:gd name="connsiteY18" fmla="*/ 3065183 h 5060187"/>
              <a:gd name="connsiteX19" fmla="*/ 4133602 w 4175515"/>
              <a:gd name="connsiteY19" fmla="*/ 3219832 h 5060187"/>
              <a:gd name="connsiteX20" fmla="*/ 4153098 w 4175515"/>
              <a:gd name="connsiteY20" fmla="*/ 4776256 h 5060187"/>
              <a:gd name="connsiteX21" fmla="*/ 4160594 w 4175515"/>
              <a:gd name="connsiteY21" fmla="*/ 4810626 h 5060187"/>
              <a:gd name="connsiteX22" fmla="*/ 4166245 w 4175515"/>
              <a:gd name="connsiteY22" fmla="*/ 4842994 h 5060187"/>
              <a:gd name="connsiteX23" fmla="*/ 4175515 w 4175515"/>
              <a:gd name="connsiteY23" fmla="*/ 4937695 h 5060187"/>
              <a:gd name="connsiteX24" fmla="*/ 4159889 w 4175515"/>
              <a:gd name="connsiteY24" fmla="*/ 4971474 h 5060187"/>
              <a:gd name="connsiteX25" fmla="*/ 4155585 w 4175515"/>
              <a:gd name="connsiteY25" fmla="*/ 4974337 h 5060187"/>
              <a:gd name="connsiteX26" fmla="*/ 4156330 w 4175515"/>
              <a:gd name="connsiteY26" fmla="*/ 5033640 h 5060187"/>
              <a:gd name="connsiteX27" fmla="*/ 352165 w 4175515"/>
              <a:gd name="connsiteY27" fmla="*/ 5055753 h 5060187"/>
              <a:gd name="connsiteX28" fmla="*/ 52200 w 4175515"/>
              <a:gd name="connsiteY28" fmla="*/ 5060187 h 5060187"/>
              <a:gd name="connsiteX29" fmla="*/ 53738 w 4175515"/>
              <a:gd name="connsiteY29" fmla="*/ 5021811 h 5060187"/>
              <a:gd name="connsiteX30" fmla="*/ 57371 w 4175515"/>
              <a:gd name="connsiteY30" fmla="*/ 5015283 h 5060187"/>
              <a:gd name="connsiteX31" fmla="*/ 57451 w 4175515"/>
              <a:gd name="connsiteY31" fmla="*/ 5012667 h 5060187"/>
              <a:gd name="connsiteX32" fmla="*/ 57532 w 4175515"/>
              <a:gd name="connsiteY32" fmla="*/ 5010050 h 5060187"/>
              <a:gd name="connsiteX33" fmla="*/ 57690 w 4175515"/>
              <a:gd name="connsiteY33" fmla="*/ 5004815 h 5060187"/>
              <a:gd name="connsiteX34" fmla="*/ 57001 w 4175515"/>
              <a:gd name="connsiteY34" fmla="*/ 4999252 h 5060187"/>
              <a:gd name="connsiteX35" fmla="*/ 56234 w 4175515"/>
              <a:gd name="connsiteY35" fmla="*/ 4996305 h 5060187"/>
              <a:gd name="connsiteX36" fmla="*/ 56313 w 4175515"/>
              <a:gd name="connsiteY36" fmla="*/ 4993687 h 5060187"/>
              <a:gd name="connsiteX37" fmla="*/ 55624 w 4175515"/>
              <a:gd name="connsiteY37" fmla="*/ 4988124 h 5060187"/>
              <a:gd name="connsiteX38" fmla="*/ 54857 w 4175515"/>
              <a:gd name="connsiteY38" fmla="*/ 4985177 h 5060187"/>
              <a:gd name="connsiteX39" fmla="*/ 53480 w 4175515"/>
              <a:gd name="connsiteY39" fmla="*/ 4974048 h 5060187"/>
              <a:gd name="connsiteX40" fmla="*/ 52712 w 4175515"/>
              <a:gd name="connsiteY40" fmla="*/ 4971102 h 5060187"/>
              <a:gd name="connsiteX41" fmla="*/ 52790 w 4175515"/>
              <a:gd name="connsiteY41" fmla="*/ 4968484 h 5060187"/>
              <a:gd name="connsiteX42" fmla="*/ 51176 w 4175515"/>
              <a:gd name="connsiteY42" fmla="*/ 4965207 h 5060187"/>
              <a:gd name="connsiteX43" fmla="*/ 52240 w 4175515"/>
              <a:gd name="connsiteY43" fmla="*/ 4904686 h 5060187"/>
              <a:gd name="connsiteX44" fmla="*/ 34043 w 4175515"/>
              <a:gd name="connsiteY44" fmla="*/ 3691942 h 5060187"/>
              <a:gd name="connsiteX45" fmla="*/ 0 w 4175515"/>
              <a:gd name="connsiteY45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2098 w 4175515"/>
              <a:gd name="connsiteY13" fmla="*/ 1049340 h 5060187"/>
              <a:gd name="connsiteX14" fmla="*/ 4144578 w 4175515"/>
              <a:gd name="connsiteY14" fmla="*/ 1098130 h 5060187"/>
              <a:gd name="connsiteX15" fmla="*/ 4140821 w 4175515"/>
              <a:gd name="connsiteY15" fmla="*/ 2067091 h 5060187"/>
              <a:gd name="connsiteX16" fmla="*/ 4115578 w 4175515"/>
              <a:gd name="connsiteY16" fmla="*/ 2067091 h 5060187"/>
              <a:gd name="connsiteX17" fmla="*/ 4116666 w 4175515"/>
              <a:gd name="connsiteY17" fmla="*/ 2325073 h 5060187"/>
              <a:gd name="connsiteX18" fmla="*/ 4129432 w 4175515"/>
              <a:gd name="connsiteY18" fmla="*/ 2824389 h 5060187"/>
              <a:gd name="connsiteX19" fmla="*/ 4133664 w 4175515"/>
              <a:gd name="connsiteY19" fmla="*/ 3065183 h 5060187"/>
              <a:gd name="connsiteX20" fmla="*/ 4133602 w 4175515"/>
              <a:gd name="connsiteY20" fmla="*/ 3219832 h 5060187"/>
              <a:gd name="connsiteX21" fmla="*/ 4153098 w 4175515"/>
              <a:gd name="connsiteY21" fmla="*/ 4776256 h 5060187"/>
              <a:gd name="connsiteX22" fmla="*/ 4160594 w 4175515"/>
              <a:gd name="connsiteY22" fmla="*/ 4810626 h 5060187"/>
              <a:gd name="connsiteX23" fmla="*/ 4166245 w 4175515"/>
              <a:gd name="connsiteY23" fmla="*/ 4842994 h 5060187"/>
              <a:gd name="connsiteX24" fmla="*/ 4175515 w 4175515"/>
              <a:gd name="connsiteY24" fmla="*/ 4937695 h 5060187"/>
              <a:gd name="connsiteX25" fmla="*/ 4159889 w 4175515"/>
              <a:gd name="connsiteY25" fmla="*/ 4971474 h 5060187"/>
              <a:gd name="connsiteX26" fmla="*/ 4155585 w 4175515"/>
              <a:gd name="connsiteY26" fmla="*/ 4974337 h 5060187"/>
              <a:gd name="connsiteX27" fmla="*/ 4156330 w 4175515"/>
              <a:gd name="connsiteY27" fmla="*/ 5033640 h 5060187"/>
              <a:gd name="connsiteX28" fmla="*/ 352165 w 4175515"/>
              <a:gd name="connsiteY28" fmla="*/ 5055753 h 5060187"/>
              <a:gd name="connsiteX29" fmla="*/ 52200 w 4175515"/>
              <a:gd name="connsiteY29" fmla="*/ 5060187 h 5060187"/>
              <a:gd name="connsiteX30" fmla="*/ 53738 w 4175515"/>
              <a:gd name="connsiteY30" fmla="*/ 5021811 h 5060187"/>
              <a:gd name="connsiteX31" fmla="*/ 57371 w 4175515"/>
              <a:gd name="connsiteY31" fmla="*/ 5015283 h 5060187"/>
              <a:gd name="connsiteX32" fmla="*/ 57451 w 4175515"/>
              <a:gd name="connsiteY32" fmla="*/ 5012667 h 5060187"/>
              <a:gd name="connsiteX33" fmla="*/ 57532 w 4175515"/>
              <a:gd name="connsiteY33" fmla="*/ 5010050 h 5060187"/>
              <a:gd name="connsiteX34" fmla="*/ 57690 w 4175515"/>
              <a:gd name="connsiteY34" fmla="*/ 5004815 h 5060187"/>
              <a:gd name="connsiteX35" fmla="*/ 57001 w 4175515"/>
              <a:gd name="connsiteY35" fmla="*/ 4999252 h 5060187"/>
              <a:gd name="connsiteX36" fmla="*/ 56234 w 4175515"/>
              <a:gd name="connsiteY36" fmla="*/ 4996305 h 5060187"/>
              <a:gd name="connsiteX37" fmla="*/ 56313 w 4175515"/>
              <a:gd name="connsiteY37" fmla="*/ 4993687 h 5060187"/>
              <a:gd name="connsiteX38" fmla="*/ 55624 w 4175515"/>
              <a:gd name="connsiteY38" fmla="*/ 4988124 h 5060187"/>
              <a:gd name="connsiteX39" fmla="*/ 54857 w 4175515"/>
              <a:gd name="connsiteY39" fmla="*/ 4985177 h 5060187"/>
              <a:gd name="connsiteX40" fmla="*/ 53480 w 4175515"/>
              <a:gd name="connsiteY40" fmla="*/ 4974048 h 5060187"/>
              <a:gd name="connsiteX41" fmla="*/ 52712 w 4175515"/>
              <a:gd name="connsiteY41" fmla="*/ 4971102 h 5060187"/>
              <a:gd name="connsiteX42" fmla="*/ 52790 w 4175515"/>
              <a:gd name="connsiteY42" fmla="*/ 4968484 h 5060187"/>
              <a:gd name="connsiteX43" fmla="*/ 51176 w 4175515"/>
              <a:gd name="connsiteY43" fmla="*/ 4965207 h 5060187"/>
              <a:gd name="connsiteX44" fmla="*/ 52240 w 4175515"/>
              <a:gd name="connsiteY44" fmla="*/ 4904686 h 5060187"/>
              <a:gd name="connsiteX45" fmla="*/ 34043 w 4175515"/>
              <a:gd name="connsiteY45" fmla="*/ 3691942 h 5060187"/>
              <a:gd name="connsiteX46" fmla="*/ 0 w 4175515"/>
              <a:gd name="connsiteY46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2098 w 4175515"/>
              <a:gd name="connsiteY13" fmla="*/ 1049340 h 5060187"/>
              <a:gd name="connsiteX14" fmla="*/ 4140821 w 4175515"/>
              <a:gd name="connsiteY14" fmla="*/ 2067091 h 5060187"/>
              <a:gd name="connsiteX15" fmla="*/ 4115578 w 4175515"/>
              <a:gd name="connsiteY15" fmla="*/ 2067091 h 5060187"/>
              <a:gd name="connsiteX16" fmla="*/ 4116666 w 4175515"/>
              <a:gd name="connsiteY16" fmla="*/ 2325073 h 5060187"/>
              <a:gd name="connsiteX17" fmla="*/ 4129432 w 4175515"/>
              <a:gd name="connsiteY17" fmla="*/ 2824389 h 5060187"/>
              <a:gd name="connsiteX18" fmla="*/ 4133664 w 4175515"/>
              <a:gd name="connsiteY18" fmla="*/ 3065183 h 5060187"/>
              <a:gd name="connsiteX19" fmla="*/ 4133602 w 4175515"/>
              <a:gd name="connsiteY19" fmla="*/ 3219832 h 5060187"/>
              <a:gd name="connsiteX20" fmla="*/ 4153098 w 4175515"/>
              <a:gd name="connsiteY20" fmla="*/ 4776256 h 5060187"/>
              <a:gd name="connsiteX21" fmla="*/ 4160594 w 4175515"/>
              <a:gd name="connsiteY21" fmla="*/ 4810626 h 5060187"/>
              <a:gd name="connsiteX22" fmla="*/ 4166245 w 4175515"/>
              <a:gd name="connsiteY22" fmla="*/ 4842994 h 5060187"/>
              <a:gd name="connsiteX23" fmla="*/ 4175515 w 4175515"/>
              <a:gd name="connsiteY23" fmla="*/ 4937695 h 5060187"/>
              <a:gd name="connsiteX24" fmla="*/ 4159889 w 4175515"/>
              <a:gd name="connsiteY24" fmla="*/ 4971474 h 5060187"/>
              <a:gd name="connsiteX25" fmla="*/ 4155585 w 4175515"/>
              <a:gd name="connsiteY25" fmla="*/ 4974337 h 5060187"/>
              <a:gd name="connsiteX26" fmla="*/ 4156330 w 4175515"/>
              <a:gd name="connsiteY26" fmla="*/ 5033640 h 5060187"/>
              <a:gd name="connsiteX27" fmla="*/ 352165 w 4175515"/>
              <a:gd name="connsiteY27" fmla="*/ 5055753 h 5060187"/>
              <a:gd name="connsiteX28" fmla="*/ 52200 w 4175515"/>
              <a:gd name="connsiteY28" fmla="*/ 5060187 h 5060187"/>
              <a:gd name="connsiteX29" fmla="*/ 53738 w 4175515"/>
              <a:gd name="connsiteY29" fmla="*/ 5021811 h 5060187"/>
              <a:gd name="connsiteX30" fmla="*/ 57371 w 4175515"/>
              <a:gd name="connsiteY30" fmla="*/ 5015283 h 5060187"/>
              <a:gd name="connsiteX31" fmla="*/ 57451 w 4175515"/>
              <a:gd name="connsiteY31" fmla="*/ 5012667 h 5060187"/>
              <a:gd name="connsiteX32" fmla="*/ 57532 w 4175515"/>
              <a:gd name="connsiteY32" fmla="*/ 5010050 h 5060187"/>
              <a:gd name="connsiteX33" fmla="*/ 57690 w 4175515"/>
              <a:gd name="connsiteY33" fmla="*/ 5004815 h 5060187"/>
              <a:gd name="connsiteX34" fmla="*/ 57001 w 4175515"/>
              <a:gd name="connsiteY34" fmla="*/ 4999252 h 5060187"/>
              <a:gd name="connsiteX35" fmla="*/ 56234 w 4175515"/>
              <a:gd name="connsiteY35" fmla="*/ 4996305 h 5060187"/>
              <a:gd name="connsiteX36" fmla="*/ 56313 w 4175515"/>
              <a:gd name="connsiteY36" fmla="*/ 4993687 h 5060187"/>
              <a:gd name="connsiteX37" fmla="*/ 55624 w 4175515"/>
              <a:gd name="connsiteY37" fmla="*/ 4988124 h 5060187"/>
              <a:gd name="connsiteX38" fmla="*/ 54857 w 4175515"/>
              <a:gd name="connsiteY38" fmla="*/ 4985177 h 5060187"/>
              <a:gd name="connsiteX39" fmla="*/ 53480 w 4175515"/>
              <a:gd name="connsiteY39" fmla="*/ 4974048 h 5060187"/>
              <a:gd name="connsiteX40" fmla="*/ 52712 w 4175515"/>
              <a:gd name="connsiteY40" fmla="*/ 4971102 h 5060187"/>
              <a:gd name="connsiteX41" fmla="*/ 52790 w 4175515"/>
              <a:gd name="connsiteY41" fmla="*/ 4968484 h 5060187"/>
              <a:gd name="connsiteX42" fmla="*/ 51176 w 4175515"/>
              <a:gd name="connsiteY42" fmla="*/ 4965207 h 5060187"/>
              <a:gd name="connsiteX43" fmla="*/ 52240 w 4175515"/>
              <a:gd name="connsiteY43" fmla="*/ 4904686 h 5060187"/>
              <a:gd name="connsiteX44" fmla="*/ 34043 w 4175515"/>
              <a:gd name="connsiteY44" fmla="*/ 3691942 h 5060187"/>
              <a:gd name="connsiteX45" fmla="*/ 0 w 4175515"/>
              <a:gd name="connsiteY45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3784 w 4175515"/>
              <a:gd name="connsiteY11" fmla="*/ 1044331 h 5060187"/>
              <a:gd name="connsiteX12" fmla="*/ 4140821 w 4175515"/>
              <a:gd name="connsiteY12" fmla="*/ 1086003 h 5060187"/>
              <a:gd name="connsiteX13" fmla="*/ 4140821 w 4175515"/>
              <a:gd name="connsiteY13" fmla="*/ 2067091 h 5060187"/>
              <a:gd name="connsiteX14" fmla="*/ 4115578 w 4175515"/>
              <a:gd name="connsiteY14" fmla="*/ 2067091 h 5060187"/>
              <a:gd name="connsiteX15" fmla="*/ 4116666 w 4175515"/>
              <a:gd name="connsiteY15" fmla="*/ 2325073 h 5060187"/>
              <a:gd name="connsiteX16" fmla="*/ 4129432 w 4175515"/>
              <a:gd name="connsiteY16" fmla="*/ 2824389 h 5060187"/>
              <a:gd name="connsiteX17" fmla="*/ 4133664 w 4175515"/>
              <a:gd name="connsiteY17" fmla="*/ 3065183 h 5060187"/>
              <a:gd name="connsiteX18" fmla="*/ 4133602 w 4175515"/>
              <a:gd name="connsiteY18" fmla="*/ 3219832 h 5060187"/>
              <a:gd name="connsiteX19" fmla="*/ 4153098 w 4175515"/>
              <a:gd name="connsiteY19" fmla="*/ 4776256 h 5060187"/>
              <a:gd name="connsiteX20" fmla="*/ 4160594 w 4175515"/>
              <a:gd name="connsiteY20" fmla="*/ 4810626 h 5060187"/>
              <a:gd name="connsiteX21" fmla="*/ 4166245 w 4175515"/>
              <a:gd name="connsiteY21" fmla="*/ 4842994 h 5060187"/>
              <a:gd name="connsiteX22" fmla="*/ 4175515 w 4175515"/>
              <a:gd name="connsiteY22" fmla="*/ 4937695 h 5060187"/>
              <a:gd name="connsiteX23" fmla="*/ 4159889 w 4175515"/>
              <a:gd name="connsiteY23" fmla="*/ 4971474 h 5060187"/>
              <a:gd name="connsiteX24" fmla="*/ 4155585 w 4175515"/>
              <a:gd name="connsiteY24" fmla="*/ 4974337 h 5060187"/>
              <a:gd name="connsiteX25" fmla="*/ 4156330 w 4175515"/>
              <a:gd name="connsiteY25" fmla="*/ 5033640 h 5060187"/>
              <a:gd name="connsiteX26" fmla="*/ 352165 w 4175515"/>
              <a:gd name="connsiteY26" fmla="*/ 5055753 h 5060187"/>
              <a:gd name="connsiteX27" fmla="*/ 52200 w 4175515"/>
              <a:gd name="connsiteY27" fmla="*/ 5060187 h 5060187"/>
              <a:gd name="connsiteX28" fmla="*/ 53738 w 4175515"/>
              <a:gd name="connsiteY28" fmla="*/ 5021811 h 5060187"/>
              <a:gd name="connsiteX29" fmla="*/ 57371 w 4175515"/>
              <a:gd name="connsiteY29" fmla="*/ 5015283 h 5060187"/>
              <a:gd name="connsiteX30" fmla="*/ 57451 w 4175515"/>
              <a:gd name="connsiteY30" fmla="*/ 5012667 h 5060187"/>
              <a:gd name="connsiteX31" fmla="*/ 57532 w 4175515"/>
              <a:gd name="connsiteY31" fmla="*/ 5010050 h 5060187"/>
              <a:gd name="connsiteX32" fmla="*/ 57690 w 4175515"/>
              <a:gd name="connsiteY32" fmla="*/ 5004815 h 5060187"/>
              <a:gd name="connsiteX33" fmla="*/ 57001 w 4175515"/>
              <a:gd name="connsiteY33" fmla="*/ 4999252 h 5060187"/>
              <a:gd name="connsiteX34" fmla="*/ 56234 w 4175515"/>
              <a:gd name="connsiteY34" fmla="*/ 4996305 h 5060187"/>
              <a:gd name="connsiteX35" fmla="*/ 56313 w 4175515"/>
              <a:gd name="connsiteY35" fmla="*/ 4993687 h 5060187"/>
              <a:gd name="connsiteX36" fmla="*/ 55624 w 4175515"/>
              <a:gd name="connsiteY36" fmla="*/ 4988124 h 5060187"/>
              <a:gd name="connsiteX37" fmla="*/ 54857 w 4175515"/>
              <a:gd name="connsiteY37" fmla="*/ 4985177 h 5060187"/>
              <a:gd name="connsiteX38" fmla="*/ 53480 w 4175515"/>
              <a:gd name="connsiteY38" fmla="*/ 4974048 h 5060187"/>
              <a:gd name="connsiteX39" fmla="*/ 52712 w 4175515"/>
              <a:gd name="connsiteY39" fmla="*/ 4971102 h 5060187"/>
              <a:gd name="connsiteX40" fmla="*/ 52790 w 4175515"/>
              <a:gd name="connsiteY40" fmla="*/ 4968484 h 5060187"/>
              <a:gd name="connsiteX41" fmla="*/ 51176 w 4175515"/>
              <a:gd name="connsiteY41" fmla="*/ 4965207 h 5060187"/>
              <a:gd name="connsiteX42" fmla="*/ 52240 w 4175515"/>
              <a:gd name="connsiteY42" fmla="*/ 4904686 h 5060187"/>
              <a:gd name="connsiteX43" fmla="*/ 34043 w 4175515"/>
              <a:gd name="connsiteY43" fmla="*/ 3691942 h 5060187"/>
              <a:gd name="connsiteX44" fmla="*/ 0 w 4175515"/>
              <a:gd name="connsiteY44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0821 w 4175515"/>
              <a:gd name="connsiteY11" fmla="*/ 1086003 h 5060187"/>
              <a:gd name="connsiteX12" fmla="*/ 4140821 w 4175515"/>
              <a:gd name="connsiteY12" fmla="*/ 2067091 h 5060187"/>
              <a:gd name="connsiteX13" fmla="*/ 4115578 w 4175515"/>
              <a:gd name="connsiteY13" fmla="*/ 2067091 h 5060187"/>
              <a:gd name="connsiteX14" fmla="*/ 4116666 w 4175515"/>
              <a:gd name="connsiteY14" fmla="*/ 2325073 h 5060187"/>
              <a:gd name="connsiteX15" fmla="*/ 4129432 w 4175515"/>
              <a:gd name="connsiteY15" fmla="*/ 2824389 h 5060187"/>
              <a:gd name="connsiteX16" fmla="*/ 4133664 w 4175515"/>
              <a:gd name="connsiteY16" fmla="*/ 3065183 h 5060187"/>
              <a:gd name="connsiteX17" fmla="*/ 4133602 w 4175515"/>
              <a:gd name="connsiteY17" fmla="*/ 3219832 h 5060187"/>
              <a:gd name="connsiteX18" fmla="*/ 4153098 w 4175515"/>
              <a:gd name="connsiteY18" fmla="*/ 4776256 h 5060187"/>
              <a:gd name="connsiteX19" fmla="*/ 4160594 w 4175515"/>
              <a:gd name="connsiteY19" fmla="*/ 4810626 h 5060187"/>
              <a:gd name="connsiteX20" fmla="*/ 4166245 w 4175515"/>
              <a:gd name="connsiteY20" fmla="*/ 4842994 h 5060187"/>
              <a:gd name="connsiteX21" fmla="*/ 4175515 w 4175515"/>
              <a:gd name="connsiteY21" fmla="*/ 4937695 h 5060187"/>
              <a:gd name="connsiteX22" fmla="*/ 4159889 w 4175515"/>
              <a:gd name="connsiteY22" fmla="*/ 4971474 h 5060187"/>
              <a:gd name="connsiteX23" fmla="*/ 4155585 w 4175515"/>
              <a:gd name="connsiteY23" fmla="*/ 4974337 h 5060187"/>
              <a:gd name="connsiteX24" fmla="*/ 4156330 w 4175515"/>
              <a:gd name="connsiteY24" fmla="*/ 5033640 h 5060187"/>
              <a:gd name="connsiteX25" fmla="*/ 352165 w 4175515"/>
              <a:gd name="connsiteY25" fmla="*/ 5055753 h 5060187"/>
              <a:gd name="connsiteX26" fmla="*/ 52200 w 4175515"/>
              <a:gd name="connsiteY26" fmla="*/ 5060187 h 5060187"/>
              <a:gd name="connsiteX27" fmla="*/ 53738 w 4175515"/>
              <a:gd name="connsiteY27" fmla="*/ 5021811 h 5060187"/>
              <a:gd name="connsiteX28" fmla="*/ 57371 w 4175515"/>
              <a:gd name="connsiteY28" fmla="*/ 5015283 h 5060187"/>
              <a:gd name="connsiteX29" fmla="*/ 57451 w 4175515"/>
              <a:gd name="connsiteY29" fmla="*/ 5012667 h 5060187"/>
              <a:gd name="connsiteX30" fmla="*/ 57532 w 4175515"/>
              <a:gd name="connsiteY30" fmla="*/ 5010050 h 5060187"/>
              <a:gd name="connsiteX31" fmla="*/ 57690 w 4175515"/>
              <a:gd name="connsiteY31" fmla="*/ 5004815 h 5060187"/>
              <a:gd name="connsiteX32" fmla="*/ 57001 w 4175515"/>
              <a:gd name="connsiteY32" fmla="*/ 4999252 h 5060187"/>
              <a:gd name="connsiteX33" fmla="*/ 56234 w 4175515"/>
              <a:gd name="connsiteY33" fmla="*/ 4996305 h 5060187"/>
              <a:gd name="connsiteX34" fmla="*/ 56313 w 4175515"/>
              <a:gd name="connsiteY34" fmla="*/ 4993687 h 5060187"/>
              <a:gd name="connsiteX35" fmla="*/ 55624 w 4175515"/>
              <a:gd name="connsiteY35" fmla="*/ 4988124 h 5060187"/>
              <a:gd name="connsiteX36" fmla="*/ 54857 w 4175515"/>
              <a:gd name="connsiteY36" fmla="*/ 4985177 h 5060187"/>
              <a:gd name="connsiteX37" fmla="*/ 53480 w 4175515"/>
              <a:gd name="connsiteY37" fmla="*/ 4974048 h 5060187"/>
              <a:gd name="connsiteX38" fmla="*/ 52712 w 4175515"/>
              <a:gd name="connsiteY38" fmla="*/ 4971102 h 5060187"/>
              <a:gd name="connsiteX39" fmla="*/ 52790 w 4175515"/>
              <a:gd name="connsiteY39" fmla="*/ 4968484 h 5060187"/>
              <a:gd name="connsiteX40" fmla="*/ 51176 w 4175515"/>
              <a:gd name="connsiteY40" fmla="*/ 4965207 h 5060187"/>
              <a:gd name="connsiteX41" fmla="*/ 52240 w 4175515"/>
              <a:gd name="connsiteY41" fmla="*/ 4904686 h 5060187"/>
              <a:gd name="connsiteX42" fmla="*/ 34043 w 4175515"/>
              <a:gd name="connsiteY42" fmla="*/ 3691942 h 5060187"/>
              <a:gd name="connsiteX43" fmla="*/ 0 w 4175515"/>
              <a:gd name="connsiteY43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3913 w 4175515"/>
              <a:gd name="connsiteY10" fmla="*/ 1039703 h 5060187"/>
              <a:gd name="connsiteX11" fmla="*/ 4140821 w 4175515"/>
              <a:gd name="connsiteY11" fmla="*/ 2067091 h 5060187"/>
              <a:gd name="connsiteX12" fmla="*/ 4115578 w 4175515"/>
              <a:gd name="connsiteY12" fmla="*/ 2067091 h 5060187"/>
              <a:gd name="connsiteX13" fmla="*/ 4116666 w 4175515"/>
              <a:gd name="connsiteY13" fmla="*/ 2325073 h 5060187"/>
              <a:gd name="connsiteX14" fmla="*/ 4129432 w 4175515"/>
              <a:gd name="connsiteY14" fmla="*/ 2824389 h 5060187"/>
              <a:gd name="connsiteX15" fmla="*/ 4133664 w 4175515"/>
              <a:gd name="connsiteY15" fmla="*/ 3065183 h 5060187"/>
              <a:gd name="connsiteX16" fmla="*/ 4133602 w 4175515"/>
              <a:gd name="connsiteY16" fmla="*/ 3219832 h 5060187"/>
              <a:gd name="connsiteX17" fmla="*/ 4153098 w 4175515"/>
              <a:gd name="connsiteY17" fmla="*/ 4776256 h 5060187"/>
              <a:gd name="connsiteX18" fmla="*/ 4160594 w 4175515"/>
              <a:gd name="connsiteY18" fmla="*/ 4810626 h 5060187"/>
              <a:gd name="connsiteX19" fmla="*/ 4166245 w 4175515"/>
              <a:gd name="connsiteY19" fmla="*/ 4842994 h 5060187"/>
              <a:gd name="connsiteX20" fmla="*/ 4175515 w 4175515"/>
              <a:gd name="connsiteY20" fmla="*/ 4937695 h 5060187"/>
              <a:gd name="connsiteX21" fmla="*/ 4159889 w 4175515"/>
              <a:gd name="connsiteY21" fmla="*/ 4971474 h 5060187"/>
              <a:gd name="connsiteX22" fmla="*/ 4155585 w 4175515"/>
              <a:gd name="connsiteY22" fmla="*/ 4974337 h 5060187"/>
              <a:gd name="connsiteX23" fmla="*/ 4156330 w 4175515"/>
              <a:gd name="connsiteY23" fmla="*/ 5033640 h 5060187"/>
              <a:gd name="connsiteX24" fmla="*/ 352165 w 4175515"/>
              <a:gd name="connsiteY24" fmla="*/ 5055753 h 5060187"/>
              <a:gd name="connsiteX25" fmla="*/ 52200 w 4175515"/>
              <a:gd name="connsiteY25" fmla="*/ 5060187 h 5060187"/>
              <a:gd name="connsiteX26" fmla="*/ 53738 w 4175515"/>
              <a:gd name="connsiteY26" fmla="*/ 5021811 h 5060187"/>
              <a:gd name="connsiteX27" fmla="*/ 57371 w 4175515"/>
              <a:gd name="connsiteY27" fmla="*/ 5015283 h 5060187"/>
              <a:gd name="connsiteX28" fmla="*/ 57451 w 4175515"/>
              <a:gd name="connsiteY28" fmla="*/ 5012667 h 5060187"/>
              <a:gd name="connsiteX29" fmla="*/ 57532 w 4175515"/>
              <a:gd name="connsiteY29" fmla="*/ 5010050 h 5060187"/>
              <a:gd name="connsiteX30" fmla="*/ 57690 w 4175515"/>
              <a:gd name="connsiteY30" fmla="*/ 5004815 h 5060187"/>
              <a:gd name="connsiteX31" fmla="*/ 57001 w 4175515"/>
              <a:gd name="connsiteY31" fmla="*/ 4999252 h 5060187"/>
              <a:gd name="connsiteX32" fmla="*/ 56234 w 4175515"/>
              <a:gd name="connsiteY32" fmla="*/ 4996305 h 5060187"/>
              <a:gd name="connsiteX33" fmla="*/ 56313 w 4175515"/>
              <a:gd name="connsiteY33" fmla="*/ 4993687 h 5060187"/>
              <a:gd name="connsiteX34" fmla="*/ 55624 w 4175515"/>
              <a:gd name="connsiteY34" fmla="*/ 4988124 h 5060187"/>
              <a:gd name="connsiteX35" fmla="*/ 54857 w 4175515"/>
              <a:gd name="connsiteY35" fmla="*/ 4985177 h 5060187"/>
              <a:gd name="connsiteX36" fmla="*/ 53480 w 4175515"/>
              <a:gd name="connsiteY36" fmla="*/ 4974048 h 5060187"/>
              <a:gd name="connsiteX37" fmla="*/ 52712 w 4175515"/>
              <a:gd name="connsiteY37" fmla="*/ 4971102 h 5060187"/>
              <a:gd name="connsiteX38" fmla="*/ 52790 w 4175515"/>
              <a:gd name="connsiteY38" fmla="*/ 4968484 h 5060187"/>
              <a:gd name="connsiteX39" fmla="*/ 51176 w 4175515"/>
              <a:gd name="connsiteY39" fmla="*/ 4965207 h 5060187"/>
              <a:gd name="connsiteX40" fmla="*/ 52240 w 4175515"/>
              <a:gd name="connsiteY40" fmla="*/ 4904686 h 5060187"/>
              <a:gd name="connsiteX41" fmla="*/ 34043 w 4175515"/>
              <a:gd name="connsiteY41" fmla="*/ 3691942 h 5060187"/>
              <a:gd name="connsiteX42" fmla="*/ 0 w 4175515"/>
              <a:gd name="connsiteY42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0821 w 4175515"/>
              <a:gd name="connsiteY10" fmla="*/ 2067091 h 5060187"/>
              <a:gd name="connsiteX11" fmla="*/ 4115578 w 4175515"/>
              <a:gd name="connsiteY11" fmla="*/ 2067091 h 5060187"/>
              <a:gd name="connsiteX12" fmla="*/ 4116666 w 4175515"/>
              <a:gd name="connsiteY12" fmla="*/ 2325073 h 5060187"/>
              <a:gd name="connsiteX13" fmla="*/ 4129432 w 4175515"/>
              <a:gd name="connsiteY13" fmla="*/ 2824389 h 5060187"/>
              <a:gd name="connsiteX14" fmla="*/ 4133664 w 4175515"/>
              <a:gd name="connsiteY14" fmla="*/ 3065183 h 5060187"/>
              <a:gd name="connsiteX15" fmla="*/ 4133602 w 4175515"/>
              <a:gd name="connsiteY15" fmla="*/ 3219832 h 5060187"/>
              <a:gd name="connsiteX16" fmla="*/ 4153098 w 4175515"/>
              <a:gd name="connsiteY16" fmla="*/ 4776256 h 5060187"/>
              <a:gd name="connsiteX17" fmla="*/ 4160594 w 4175515"/>
              <a:gd name="connsiteY17" fmla="*/ 4810626 h 5060187"/>
              <a:gd name="connsiteX18" fmla="*/ 4166245 w 4175515"/>
              <a:gd name="connsiteY18" fmla="*/ 4842994 h 5060187"/>
              <a:gd name="connsiteX19" fmla="*/ 4175515 w 4175515"/>
              <a:gd name="connsiteY19" fmla="*/ 4937695 h 5060187"/>
              <a:gd name="connsiteX20" fmla="*/ 4159889 w 4175515"/>
              <a:gd name="connsiteY20" fmla="*/ 4971474 h 5060187"/>
              <a:gd name="connsiteX21" fmla="*/ 4155585 w 4175515"/>
              <a:gd name="connsiteY21" fmla="*/ 4974337 h 5060187"/>
              <a:gd name="connsiteX22" fmla="*/ 4156330 w 4175515"/>
              <a:gd name="connsiteY22" fmla="*/ 5033640 h 5060187"/>
              <a:gd name="connsiteX23" fmla="*/ 352165 w 4175515"/>
              <a:gd name="connsiteY23" fmla="*/ 5055753 h 5060187"/>
              <a:gd name="connsiteX24" fmla="*/ 52200 w 4175515"/>
              <a:gd name="connsiteY24" fmla="*/ 5060187 h 5060187"/>
              <a:gd name="connsiteX25" fmla="*/ 53738 w 4175515"/>
              <a:gd name="connsiteY25" fmla="*/ 5021811 h 5060187"/>
              <a:gd name="connsiteX26" fmla="*/ 57371 w 4175515"/>
              <a:gd name="connsiteY26" fmla="*/ 5015283 h 5060187"/>
              <a:gd name="connsiteX27" fmla="*/ 57451 w 4175515"/>
              <a:gd name="connsiteY27" fmla="*/ 5012667 h 5060187"/>
              <a:gd name="connsiteX28" fmla="*/ 57532 w 4175515"/>
              <a:gd name="connsiteY28" fmla="*/ 5010050 h 5060187"/>
              <a:gd name="connsiteX29" fmla="*/ 57690 w 4175515"/>
              <a:gd name="connsiteY29" fmla="*/ 5004815 h 5060187"/>
              <a:gd name="connsiteX30" fmla="*/ 57001 w 4175515"/>
              <a:gd name="connsiteY30" fmla="*/ 4999252 h 5060187"/>
              <a:gd name="connsiteX31" fmla="*/ 56234 w 4175515"/>
              <a:gd name="connsiteY31" fmla="*/ 4996305 h 5060187"/>
              <a:gd name="connsiteX32" fmla="*/ 56313 w 4175515"/>
              <a:gd name="connsiteY32" fmla="*/ 4993687 h 5060187"/>
              <a:gd name="connsiteX33" fmla="*/ 55624 w 4175515"/>
              <a:gd name="connsiteY33" fmla="*/ 4988124 h 5060187"/>
              <a:gd name="connsiteX34" fmla="*/ 54857 w 4175515"/>
              <a:gd name="connsiteY34" fmla="*/ 4985177 h 5060187"/>
              <a:gd name="connsiteX35" fmla="*/ 53480 w 4175515"/>
              <a:gd name="connsiteY35" fmla="*/ 4974048 h 5060187"/>
              <a:gd name="connsiteX36" fmla="*/ 52712 w 4175515"/>
              <a:gd name="connsiteY36" fmla="*/ 4971102 h 5060187"/>
              <a:gd name="connsiteX37" fmla="*/ 52790 w 4175515"/>
              <a:gd name="connsiteY37" fmla="*/ 4968484 h 5060187"/>
              <a:gd name="connsiteX38" fmla="*/ 51176 w 4175515"/>
              <a:gd name="connsiteY38" fmla="*/ 4965207 h 5060187"/>
              <a:gd name="connsiteX39" fmla="*/ 52240 w 4175515"/>
              <a:gd name="connsiteY39" fmla="*/ 4904686 h 5060187"/>
              <a:gd name="connsiteX40" fmla="*/ 34043 w 4175515"/>
              <a:gd name="connsiteY40" fmla="*/ 3691942 h 5060187"/>
              <a:gd name="connsiteX41" fmla="*/ 0 w 4175515"/>
              <a:gd name="connsiteY41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40821 w 4175515"/>
              <a:gd name="connsiteY10" fmla="*/ 2067091 h 5060187"/>
              <a:gd name="connsiteX11" fmla="*/ 4116666 w 4175515"/>
              <a:gd name="connsiteY11" fmla="*/ 2325073 h 5060187"/>
              <a:gd name="connsiteX12" fmla="*/ 4129432 w 4175515"/>
              <a:gd name="connsiteY12" fmla="*/ 2824389 h 5060187"/>
              <a:gd name="connsiteX13" fmla="*/ 4133664 w 4175515"/>
              <a:gd name="connsiteY13" fmla="*/ 3065183 h 5060187"/>
              <a:gd name="connsiteX14" fmla="*/ 4133602 w 4175515"/>
              <a:gd name="connsiteY14" fmla="*/ 3219832 h 5060187"/>
              <a:gd name="connsiteX15" fmla="*/ 4153098 w 4175515"/>
              <a:gd name="connsiteY15" fmla="*/ 4776256 h 5060187"/>
              <a:gd name="connsiteX16" fmla="*/ 4160594 w 4175515"/>
              <a:gd name="connsiteY16" fmla="*/ 4810626 h 5060187"/>
              <a:gd name="connsiteX17" fmla="*/ 4166245 w 4175515"/>
              <a:gd name="connsiteY17" fmla="*/ 4842994 h 5060187"/>
              <a:gd name="connsiteX18" fmla="*/ 4175515 w 4175515"/>
              <a:gd name="connsiteY18" fmla="*/ 4937695 h 5060187"/>
              <a:gd name="connsiteX19" fmla="*/ 4159889 w 4175515"/>
              <a:gd name="connsiteY19" fmla="*/ 4971474 h 5060187"/>
              <a:gd name="connsiteX20" fmla="*/ 4155585 w 4175515"/>
              <a:gd name="connsiteY20" fmla="*/ 4974337 h 5060187"/>
              <a:gd name="connsiteX21" fmla="*/ 4156330 w 4175515"/>
              <a:gd name="connsiteY21" fmla="*/ 5033640 h 5060187"/>
              <a:gd name="connsiteX22" fmla="*/ 352165 w 4175515"/>
              <a:gd name="connsiteY22" fmla="*/ 5055753 h 5060187"/>
              <a:gd name="connsiteX23" fmla="*/ 52200 w 4175515"/>
              <a:gd name="connsiteY23" fmla="*/ 5060187 h 5060187"/>
              <a:gd name="connsiteX24" fmla="*/ 53738 w 4175515"/>
              <a:gd name="connsiteY24" fmla="*/ 5021811 h 5060187"/>
              <a:gd name="connsiteX25" fmla="*/ 57371 w 4175515"/>
              <a:gd name="connsiteY25" fmla="*/ 5015283 h 5060187"/>
              <a:gd name="connsiteX26" fmla="*/ 57451 w 4175515"/>
              <a:gd name="connsiteY26" fmla="*/ 5012667 h 5060187"/>
              <a:gd name="connsiteX27" fmla="*/ 57532 w 4175515"/>
              <a:gd name="connsiteY27" fmla="*/ 5010050 h 5060187"/>
              <a:gd name="connsiteX28" fmla="*/ 57690 w 4175515"/>
              <a:gd name="connsiteY28" fmla="*/ 5004815 h 5060187"/>
              <a:gd name="connsiteX29" fmla="*/ 57001 w 4175515"/>
              <a:gd name="connsiteY29" fmla="*/ 4999252 h 5060187"/>
              <a:gd name="connsiteX30" fmla="*/ 56234 w 4175515"/>
              <a:gd name="connsiteY30" fmla="*/ 4996305 h 5060187"/>
              <a:gd name="connsiteX31" fmla="*/ 56313 w 4175515"/>
              <a:gd name="connsiteY31" fmla="*/ 4993687 h 5060187"/>
              <a:gd name="connsiteX32" fmla="*/ 55624 w 4175515"/>
              <a:gd name="connsiteY32" fmla="*/ 4988124 h 5060187"/>
              <a:gd name="connsiteX33" fmla="*/ 54857 w 4175515"/>
              <a:gd name="connsiteY33" fmla="*/ 4985177 h 5060187"/>
              <a:gd name="connsiteX34" fmla="*/ 53480 w 4175515"/>
              <a:gd name="connsiteY34" fmla="*/ 4974048 h 5060187"/>
              <a:gd name="connsiteX35" fmla="*/ 52712 w 4175515"/>
              <a:gd name="connsiteY35" fmla="*/ 4971102 h 5060187"/>
              <a:gd name="connsiteX36" fmla="*/ 52790 w 4175515"/>
              <a:gd name="connsiteY36" fmla="*/ 4968484 h 5060187"/>
              <a:gd name="connsiteX37" fmla="*/ 51176 w 4175515"/>
              <a:gd name="connsiteY37" fmla="*/ 4965207 h 5060187"/>
              <a:gd name="connsiteX38" fmla="*/ 52240 w 4175515"/>
              <a:gd name="connsiteY38" fmla="*/ 4904686 h 5060187"/>
              <a:gd name="connsiteX39" fmla="*/ 34043 w 4175515"/>
              <a:gd name="connsiteY39" fmla="*/ 3691942 h 5060187"/>
              <a:gd name="connsiteX40" fmla="*/ 0 w 4175515"/>
              <a:gd name="connsiteY40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42567 w 4175515"/>
              <a:gd name="connsiteY9" fmla="*/ 1007831 h 5060187"/>
              <a:gd name="connsiteX10" fmla="*/ 4116666 w 4175515"/>
              <a:gd name="connsiteY10" fmla="*/ 2325073 h 5060187"/>
              <a:gd name="connsiteX11" fmla="*/ 4129432 w 4175515"/>
              <a:gd name="connsiteY11" fmla="*/ 2824389 h 5060187"/>
              <a:gd name="connsiteX12" fmla="*/ 4133664 w 4175515"/>
              <a:gd name="connsiteY12" fmla="*/ 3065183 h 5060187"/>
              <a:gd name="connsiteX13" fmla="*/ 4133602 w 4175515"/>
              <a:gd name="connsiteY13" fmla="*/ 3219832 h 5060187"/>
              <a:gd name="connsiteX14" fmla="*/ 4153098 w 4175515"/>
              <a:gd name="connsiteY14" fmla="*/ 4776256 h 5060187"/>
              <a:gd name="connsiteX15" fmla="*/ 4160594 w 4175515"/>
              <a:gd name="connsiteY15" fmla="*/ 4810626 h 5060187"/>
              <a:gd name="connsiteX16" fmla="*/ 4166245 w 4175515"/>
              <a:gd name="connsiteY16" fmla="*/ 4842994 h 5060187"/>
              <a:gd name="connsiteX17" fmla="*/ 4175515 w 4175515"/>
              <a:gd name="connsiteY17" fmla="*/ 4937695 h 5060187"/>
              <a:gd name="connsiteX18" fmla="*/ 4159889 w 4175515"/>
              <a:gd name="connsiteY18" fmla="*/ 4971474 h 5060187"/>
              <a:gd name="connsiteX19" fmla="*/ 4155585 w 4175515"/>
              <a:gd name="connsiteY19" fmla="*/ 4974337 h 5060187"/>
              <a:gd name="connsiteX20" fmla="*/ 4156330 w 4175515"/>
              <a:gd name="connsiteY20" fmla="*/ 5033640 h 5060187"/>
              <a:gd name="connsiteX21" fmla="*/ 352165 w 4175515"/>
              <a:gd name="connsiteY21" fmla="*/ 5055753 h 5060187"/>
              <a:gd name="connsiteX22" fmla="*/ 52200 w 4175515"/>
              <a:gd name="connsiteY22" fmla="*/ 5060187 h 5060187"/>
              <a:gd name="connsiteX23" fmla="*/ 53738 w 4175515"/>
              <a:gd name="connsiteY23" fmla="*/ 5021811 h 5060187"/>
              <a:gd name="connsiteX24" fmla="*/ 57371 w 4175515"/>
              <a:gd name="connsiteY24" fmla="*/ 5015283 h 5060187"/>
              <a:gd name="connsiteX25" fmla="*/ 57451 w 4175515"/>
              <a:gd name="connsiteY25" fmla="*/ 5012667 h 5060187"/>
              <a:gd name="connsiteX26" fmla="*/ 57532 w 4175515"/>
              <a:gd name="connsiteY26" fmla="*/ 5010050 h 5060187"/>
              <a:gd name="connsiteX27" fmla="*/ 57690 w 4175515"/>
              <a:gd name="connsiteY27" fmla="*/ 5004815 h 5060187"/>
              <a:gd name="connsiteX28" fmla="*/ 57001 w 4175515"/>
              <a:gd name="connsiteY28" fmla="*/ 4999252 h 5060187"/>
              <a:gd name="connsiteX29" fmla="*/ 56234 w 4175515"/>
              <a:gd name="connsiteY29" fmla="*/ 4996305 h 5060187"/>
              <a:gd name="connsiteX30" fmla="*/ 56313 w 4175515"/>
              <a:gd name="connsiteY30" fmla="*/ 4993687 h 5060187"/>
              <a:gd name="connsiteX31" fmla="*/ 55624 w 4175515"/>
              <a:gd name="connsiteY31" fmla="*/ 4988124 h 5060187"/>
              <a:gd name="connsiteX32" fmla="*/ 54857 w 4175515"/>
              <a:gd name="connsiteY32" fmla="*/ 4985177 h 5060187"/>
              <a:gd name="connsiteX33" fmla="*/ 53480 w 4175515"/>
              <a:gd name="connsiteY33" fmla="*/ 4974048 h 5060187"/>
              <a:gd name="connsiteX34" fmla="*/ 52712 w 4175515"/>
              <a:gd name="connsiteY34" fmla="*/ 4971102 h 5060187"/>
              <a:gd name="connsiteX35" fmla="*/ 52790 w 4175515"/>
              <a:gd name="connsiteY35" fmla="*/ 4968484 h 5060187"/>
              <a:gd name="connsiteX36" fmla="*/ 51176 w 4175515"/>
              <a:gd name="connsiteY36" fmla="*/ 4965207 h 5060187"/>
              <a:gd name="connsiteX37" fmla="*/ 52240 w 4175515"/>
              <a:gd name="connsiteY37" fmla="*/ 4904686 h 5060187"/>
              <a:gd name="connsiteX38" fmla="*/ 34043 w 4175515"/>
              <a:gd name="connsiteY38" fmla="*/ 3691942 h 5060187"/>
              <a:gd name="connsiteX39" fmla="*/ 0 w 4175515"/>
              <a:gd name="connsiteY39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40821 w 4175515"/>
              <a:gd name="connsiteY8" fmla="*/ 992709 h 5060187"/>
              <a:gd name="connsiteX9" fmla="*/ 4116666 w 4175515"/>
              <a:gd name="connsiteY9" fmla="*/ 2325073 h 5060187"/>
              <a:gd name="connsiteX10" fmla="*/ 4129432 w 4175515"/>
              <a:gd name="connsiteY10" fmla="*/ 2824389 h 5060187"/>
              <a:gd name="connsiteX11" fmla="*/ 4133664 w 4175515"/>
              <a:gd name="connsiteY11" fmla="*/ 3065183 h 5060187"/>
              <a:gd name="connsiteX12" fmla="*/ 4133602 w 4175515"/>
              <a:gd name="connsiteY12" fmla="*/ 3219832 h 5060187"/>
              <a:gd name="connsiteX13" fmla="*/ 4153098 w 4175515"/>
              <a:gd name="connsiteY13" fmla="*/ 4776256 h 5060187"/>
              <a:gd name="connsiteX14" fmla="*/ 4160594 w 4175515"/>
              <a:gd name="connsiteY14" fmla="*/ 4810626 h 5060187"/>
              <a:gd name="connsiteX15" fmla="*/ 4166245 w 4175515"/>
              <a:gd name="connsiteY15" fmla="*/ 4842994 h 5060187"/>
              <a:gd name="connsiteX16" fmla="*/ 4175515 w 4175515"/>
              <a:gd name="connsiteY16" fmla="*/ 4937695 h 5060187"/>
              <a:gd name="connsiteX17" fmla="*/ 4159889 w 4175515"/>
              <a:gd name="connsiteY17" fmla="*/ 4971474 h 5060187"/>
              <a:gd name="connsiteX18" fmla="*/ 4155585 w 4175515"/>
              <a:gd name="connsiteY18" fmla="*/ 4974337 h 5060187"/>
              <a:gd name="connsiteX19" fmla="*/ 4156330 w 4175515"/>
              <a:gd name="connsiteY19" fmla="*/ 5033640 h 5060187"/>
              <a:gd name="connsiteX20" fmla="*/ 352165 w 4175515"/>
              <a:gd name="connsiteY20" fmla="*/ 5055753 h 5060187"/>
              <a:gd name="connsiteX21" fmla="*/ 52200 w 4175515"/>
              <a:gd name="connsiteY21" fmla="*/ 5060187 h 5060187"/>
              <a:gd name="connsiteX22" fmla="*/ 53738 w 4175515"/>
              <a:gd name="connsiteY22" fmla="*/ 5021811 h 5060187"/>
              <a:gd name="connsiteX23" fmla="*/ 57371 w 4175515"/>
              <a:gd name="connsiteY23" fmla="*/ 5015283 h 5060187"/>
              <a:gd name="connsiteX24" fmla="*/ 57451 w 4175515"/>
              <a:gd name="connsiteY24" fmla="*/ 5012667 h 5060187"/>
              <a:gd name="connsiteX25" fmla="*/ 57532 w 4175515"/>
              <a:gd name="connsiteY25" fmla="*/ 5010050 h 5060187"/>
              <a:gd name="connsiteX26" fmla="*/ 57690 w 4175515"/>
              <a:gd name="connsiteY26" fmla="*/ 5004815 h 5060187"/>
              <a:gd name="connsiteX27" fmla="*/ 57001 w 4175515"/>
              <a:gd name="connsiteY27" fmla="*/ 4999252 h 5060187"/>
              <a:gd name="connsiteX28" fmla="*/ 56234 w 4175515"/>
              <a:gd name="connsiteY28" fmla="*/ 4996305 h 5060187"/>
              <a:gd name="connsiteX29" fmla="*/ 56313 w 4175515"/>
              <a:gd name="connsiteY29" fmla="*/ 4993687 h 5060187"/>
              <a:gd name="connsiteX30" fmla="*/ 55624 w 4175515"/>
              <a:gd name="connsiteY30" fmla="*/ 4988124 h 5060187"/>
              <a:gd name="connsiteX31" fmla="*/ 54857 w 4175515"/>
              <a:gd name="connsiteY31" fmla="*/ 4985177 h 5060187"/>
              <a:gd name="connsiteX32" fmla="*/ 53480 w 4175515"/>
              <a:gd name="connsiteY32" fmla="*/ 4974048 h 5060187"/>
              <a:gd name="connsiteX33" fmla="*/ 52712 w 4175515"/>
              <a:gd name="connsiteY33" fmla="*/ 4971102 h 5060187"/>
              <a:gd name="connsiteX34" fmla="*/ 52790 w 4175515"/>
              <a:gd name="connsiteY34" fmla="*/ 4968484 h 5060187"/>
              <a:gd name="connsiteX35" fmla="*/ 51176 w 4175515"/>
              <a:gd name="connsiteY35" fmla="*/ 4965207 h 5060187"/>
              <a:gd name="connsiteX36" fmla="*/ 52240 w 4175515"/>
              <a:gd name="connsiteY36" fmla="*/ 4904686 h 5060187"/>
              <a:gd name="connsiteX37" fmla="*/ 34043 w 4175515"/>
              <a:gd name="connsiteY37" fmla="*/ 3691942 h 5060187"/>
              <a:gd name="connsiteX38" fmla="*/ 0 w 4175515"/>
              <a:gd name="connsiteY38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40821 w 4175515"/>
              <a:gd name="connsiteY7" fmla="*/ 6079 h 5060187"/>
              <a:gd name="connsiteX8" fmla="*/ 4116666 w 4175515"/>
              <a:gd name="connsiteY8" fmla="*/ 2325073 h 5060187"/>
              <a:gd name="connsiteX9" fmla="*/ 4129432 w 4175515"/>
              <a:gd name="connsiteY9" fmla="*/ 2824389 h 5060187"/>
              <a:gd name="connsiteX10" fmla="*/ 4133664 w 4175515"/>
              <a:gd name="connsiteY10" fmla="*/ 3065183 h 5060187"/>
              <a:gd name="connsiteX11" fmla="*/ 4133602 w 4175515"/>
              <a:gd name="connsiteY11" fmla="*/ 3219832 h 5060187"/>
              <a:gd name="connsiteX12" fmla="*/ 4153098 w 4175515"/>
              <a:gd name="connsiteY12" fmla="*/ 4776256 h 5060187"/>
              <a:gd name="connsiteX13" fmla="*/ 4160594 w 4175515"/>
              <a:gd name="connsiteY13" fmla="*/ 4810626 h 5060187"/>
              <a:gd name="connsiteX14" fmla="*/ 4166245 w 4175515"/>
              <a:gd name="connsiteY14" fmla="*/ 4842994 h 5060187"/>
              <a:gd name="connsiteX15" fmla="*/ 4175515 w 4175515"/>
              <a:gd name="connsiteY15" fmla="*/ 4937695 h 5060187"/>
              <a:gd name="connsiteX16" fmla="*/ 4159889 w 4175515"/>
              <a:gd name="connsiteY16" fmla="*/ 4971474 h 5060187"/>
              <a:gd name="connsiteX17" fmla="*/ 4155585 w 4175515"/>
              <a:gd name="connsiteY17" fmla="*/ 4974337 h 5060187"/>
              <a:gd name="connsiteX18" fmla="*/ 4156330 w 4175515"/>
              <a:gd name="connsiteY18" fmla="*/ 5033640 h 5060187"/>
              <a:gd name="connsiteX19" fmla="*/ 352165 w 4175515"/>
              <a:gd name="connsiteY19" fmla="*/ 5055753 h 5060187"/>
              <a:gd name="connsiteX20" fmla="*/ 52200 w 4175515"/>
              <a:gd name="connsiteY20" fmla="*/ 5060187 h 5060187"/>
              <a:gd name="connsiteX21" fmla="*/ 53738 w 4175515"/>
              <a:gd name="connsiteY21" fmla="*/ 5021811 h 5060187"/>
              <a:gd name="connsiteX22" fmla="*/ 57371 w 4175515"/>
              <a:gd name="connsiteY22" fmla="*/ 5015283 h 5060187"/>
              <a:gd name="connsiteX23" fmla="*/ 57451 w 4175515"/>
              <a:gd name="connsiteY23" fmla="*/ 5012667 h 5060187"/>
              <a:gd name="connsiteX24" fmla="*/ 57532 w 4175515"/>
              <a:gd name="connsiteY24" fmla="*/ 5010050 h 5060187"/>
              <a:gd name="connsiteX25" fmla="*/ 57690 w 4175515"/>
              <a:gd name="connsiteY25" fmla="*/ 5004815 h 5060187"/>
              <a:gd name="connsiteX26" fmla="*/ 57001 w 4175515"/>
              <a:gd name="connsiteY26" fmla="*/ 4999252 h 5060187"/>
              <a:gd name="connsiteX27" fmla="*/ 56234 w 4175515"/>
              <a:gd name="connsiteY27" fmla="*/ 4996305 h 5060187"/>
              <a:gd name="connsiteX28" fmla="*/ 56313 w 4175515"/>
              <a:gd name="connsiteY28" fmla="*/ 4993687 h 5060187"/>
              <a:gd name="connsiteX29" fmla="*/ 55624 w 4175515"/>
              <a:gd name="connsiteY29" fmla="*/ 4988124 h 5060187"/>
              <a:gd name="connsiteX30" fmla="*/ 54857 w 4175515"/>
              <a:gd name="connsiteY30" fmla="*/ 4985177 h 5060187"/>
              <a:gd name="connsiteX31" fmla="*/ 53480 w 4175515"/>
              <a:gd name="connsiteY31" fmla="*/ 4974048 h 5060187"/>
              <a:gd name="connsiteX32" fmla="*/ 52712 w 4175515"/>
              <a:gd name="connsiteY32" fmla="*/ 4971102 h 5060187"/>
              <a:gd name="connsiteX33" fmla="*/ 52790 w 4175515"/>
              <a:gd name="connsiteY33" fmla="*/ 4968484 h 5060187"/>
              <a:gd name="connsiteX34" fmla="*/ 51176 w 4175515"/>
              <a:gd name="connsiteY34" fmla="*/ 4965207 h 5060187"/>
              <a:gd name="connsiteX35" fmla="*/ 52240 w 4175515"/>
              <a:gd name="connsiteY35" fmla="*/ 4904686 h 5060187"/>
              <a:gd name="connsiteX36" fmla="*/ 34043 w 4175515"/>
              <a:gd name="connsiteY36" fmla="*/ 3691942 h 5060187"/>
              <a:gd name="connsiteX37" fmla="*/ 0 w 4175515"/>
              <a:gd name="connsiteY37" fmla="*/ 45123 h 5060187"/>
              <a:gd name="connsiteX0" fmla="*/ 0 w 4175515"/>
              <a:gd name="connsiteY0" fmla="*/ 45123 h 5060187"/>
              <a:gd name="connsiteX1" fmla="*/ 2902203 w 4175515"/>
              <a:gd name="connsiteY1" fmla="*/ 8354 h 5060187"/>
              <a:gd name="connsiteX2" fmla="*/ 3408766 w 4175515"/>
              <a:gd name="connsiteY2" fmla="*/ 6524 h 5060187"/>
              <a:gd name="connsiteX3" fmla="*/ 3408766 w 4175515"/>
              <a:gd name="connsiteY3" fmla="*/ 6079 h 5060187"/>
              <a:gd name="connsiteX4" fmla="*/ 3531867 w 4175515"/>
              <a:gd name="connsiteY4" fmla="*/ 6079 h 5060187"/>
              <a:gd name="connsiteX5" fmla="*/ 3703911 w 4175515"/>
              <a:gd name="connsiteY5" fmla="*/ 5457 h 5060187"/>
              <a:gd name="connsiteX6" fmla="*/ 4064615 w 4175515"/>
              <a:gd name="connsiteY6" fmla="*/ 0 h 5060187"/>
              <a:gd name="connsiteX7" fmla="*/ 4116666 w 4175515"/>
              <a:gd name="connsiteY7" fmla="*/ 2325073 h 5060187"/>
              <a:gd name="connsiteX8" fmla="*/ 4129432 w 4175515"/>
              <a:gd name="connsiteY8" fmla="*/ 2824389 h 5060187"/>
              <a:gd name="connsiteX9" fmla="*/ 4133664 w 4175515"/>
              <a:gd name="connsiteY9" fmla="*/ 3065183 h 5060187"/>
              <a:gd name="connsiteX10" fmla="*/ 4133602 w 4175515"/>
              <a:gd name="connsiteY10" fmla="*/ 3219832 h 5060187"/>
              <a:gd name="connsiteX11" fmla="*/ 4153098 w 4175515"/>
              <a:gd name="connsiteY11" fmla="*/ 4776256 h 5060187"/>
              <a:gd name="connsiteX12" fmla="*/ 4160594 w 4175515"/>
              <a:gd name="connsiteY12" fmla="*/ 4810626 h 5060187"/>
              <a:gd name="connsiteX13" fmla="*/ 4166245 w 4175515"/>
              <a:gd name="connsiteY13" fmla="*/ 4842994 h 5060187"/>
              <a:gd name="connsiteX14" fmla="*/ 4175515 w 4175515"/>
              <a:gd name="connsiteY14" fmla="*/ 4937695 h 5060187"/>
              <a:gd name="connsiteX15" fmla="*/ 4159889 w 4175515"/>
              <a:gd name="connsiteY15" fmla="*/ 4971474 h 5060187"/>
              <a:gd name="connsiteX16" fmla="*/ 4155585 w 4175515"/>
              <a:gd name="connsiteY16" fmla="*/ 4974337 h 5060187"/>
              <a:gd name="connsiteX17" fmla="*/ 4156330 w 4175515"/>
              <a:gd name="connsiteY17" fmla="*/ 5033640 h 5060187"/>
              <a:gd name="connsiteX18" fmla="*/ 352165 w 4175515"/>
              <a:gd name="connsiteY18" fmla="*/ 5055753 h 5060187"/>
              <a:gd name="connsiteX19" fmla="*/ 52200 w 4175515"/>
              <a:gd name="connsiteY19" fmla="*/ 5060187 h 5060187"/>
              <a:gd name="connsiteX20" fmla="*/ 53738 w 4175515"/>
              <a:gd name="connsiteY20" fmla="*/ 5021811 h 5060187"/>
              <a:gd name="connsiteX21" fmla="*/ 57371 w 4175515"/>
              <a:gd name="connsiteY21" fmla="*/ 5015283 h 5060187"/>
              <a:gd name="connsiteX22" fmla="*/ 57451 w 4175515"/>
              <a:gd name="connsiteY22" fmla="*/ 5012667 h 5060187"/>
              <a:gd name="connsiteX23" fmla="*/ 57532 w 4175515"/>
              <a:gd name="connsiteY23" fmla="*/ 5010050 h 5060187"/>
              <a:gd name="connsiteX24" fmla="*/ 57690 w 4175515"/>
              <a:gd name="connsiteY24" fmla="*/ 5004815 h 5060187"/>
              <a:gd name="connsiteX25" fmla="*/ 57001 w 4175515"/>
              <a:gd name="connsiteY25" fmla="*/ 4999252 h 5060187"/>
              <a:gd name="connsiteX26" fmla="*/ 56234 w 4175515"/>
              <a:gd name="connsiteY26" fmla="*/ 4996305 h 5060187"/>
              <a:gd name="connsiteX27" fmla="*/ 56313 w 4175515"/>
              <a:gd name="connsiteY27" fmla="*/ 4993687 h 5060187"/>
              <a:gd name="connsiteX28" fmla="*/ 55624 w 4175515"/>
              <a:gd name="connsiteY28" fmla="*/ 4988124 h 5060187"/>
              <a:gd name="connsiteX29" fmla="*/ 54857 w 4175515"/>
              <a:gd name="connsiteY29" fmla="*/ 4985177 h 5060187"/>
              <a:gd name="connsiteX30" fmla="*/ 53480 w 4175515"/>
              <a:gd name="connsiteY30" fmla="*/ 4974048 h 5060187"/>
              <a:gd name="connsiteX31" fmla="*/ 52712 w 4175515"/>
              <a:gd name="connsiteY31" fmla="*/ 4971102 h 5060187"/>
              <a:gd name="connsiteX32" fmla="*/ 52790 w 4175515"/>
              <a:gd name="connsiteY32" fmla="*/ 4968484 h 5060187"/>
              <a:gd name="connsiteX33" fmla="*/ 51176 w 4175515"/>
              <a:gd name="connsiteY33" fmla="*/ 4965207 h 5060187"/>
              <a:gd name="connsiteX34" fmla="*/ 52240 w 4175515"/>
              <a:gd name="connsiteY34" fmla="*/ 4904686 h 5060187"/>
              <a:gd name="connsiteX35" fmla="*/ 34043 w 4175515"/>
              <a:gd name="connsiteY35" fmla="*/ 3691942 h 5060187"/>
              <a:gd name="connsiteX36" fmla="*/ 0 w 4175515"/>
              <a:gd name="connsiteY36" fmla="*/ 45123 h 5060187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3408766 w 4175515"/>
              <a:gd name="connsiteY3" fmla="*/ 23287 h 5077395"/>
              <a:gd name="connsiteX4" fmla="*/ 3531867 w 4175515"/>
              <a:gd name="connsiteY4" fmla="*/ 23287 h 5077395"/>
              <a:gd name="connsiteX5" fmla="*/ 3703911 w 4175515"/>
              <a:gd name="connsiteY5" fmla="*/ 22665 h 5077395"/>
              <a:gd name="connsiteX6" fmla="*/ 4119773 w 4175515"/>
              <a:gd name="connsiteY6" fmla="*/ 0 h 5077395"/>
              <a:gd name="connsiteX7" fmla="*/ 4116666 w 4175515"/>
              <a:gd name="connsiteY7" fmla="*/ 2342281 h 5077395"/>
              <a:gd name="connsiteX8" fmla="*/ 4129432 w 4175515"/>
              <a:gd name="connsiteY8" fmla="*/ 2841597 h 5077395"/>
              <a:gd name="connsiteX9" fmla="*/ 4133664 w 4175515"/>
              <a:gd name="connsiteY9" fmla="*/ 3082391 h 5077395"/>
              <a:gd name="connsiteX10" fmla="*/ 4133602 w 4175515"/>
              <a:gd name="connsiteY10" fmla="*/ 3237040 h 5077395"/>
              <a:gd name="connsiteX11" fmla="*/ 4153098 w 4175515"/>
              <a:gd name="connsiteY11" fmla="*/ 4793464 h 5077395"/>
              <a:gd name="connsiteX12" fmla="*/ 4160594 w 4175515"/>
              <a:gd name="connsiteY12" fmla="*/ 4827834 h 5077395"/>
              <a:gd name="connsiteX13" fmla="*/ 4166245 w 4175515"/>
              <a:gd name="connsiteY13" fmla="*/ 4860202 h 5077395"/>
              <a:gd name="connsiteX14" fmla="*/ 4175515 w 4175515"/>
              <a:gd name="connsiteY14" fmla="*/ 4954903 h 5077395"/>
              <a:gd name="connsiteX15" fmla="*/ 4159889 w 4175515"/>
              <a:gd name="connsiteY15" fmla="*/ 4988682 h 5077395"/>
              <a:gd name="connsiteX16" fmla="*/ 4155585 w 4175515"/>
              <a:gd name="connsiteY16" fmla="*/ 4991545 h 5077395"/>
              <a:gd name="connsiteX17" fmla="*/ 4156330 w 4175515"/>
              <a:gd name="connsiteY17" fmla="*/ 5050848 h 5077395"/>
              <a:gd name="connsiteX18" fmla="*/ 352165 w 4175515"/>
              <a:gd name="connsiteY18" fmla="*/ 5072961 h 5077395"/>
              <a:gd name="connsiteX19" fmla="*/ 52200 w 4175515"/>
              <a:gd name="connsiteY19" fmla="*/ 5077395 h 5077395"/>
              <a:gd name="connsiteX20" fmla="*/ 53738 w 4175515"/>
              <a:gd name="connsiteY20" fmla="*/ 5039019 h 5077395"/>
              <a:gd name="connsiteX21" fmla="*/ 57371 w 4175515"/>
              <a:gd name="connsiteY21" fmla="*/ 5032491 h 5077395"/>
              <a:gd name="connsiteX22" fmla="*/ 57451 w 4175515"/>
              <a:gd name="connsiteY22" fmla="*/ 5029875 h 5077395"/>
              <a:gd name="connsiteX23" fmla="*/ 57532 w 4175515"/>
              <a:gd name="connsiteY23" fmla="*/ 5027258 h 5077395"/>
              <a:gd name="connsiteX24" fmla="*/ 57690 w 4175515"/>
              <a:gd name="connsiteY24" fmla="*/ 5022023 h 5077395"/>
              <a:gd name="connsiteX25" fmla="*/ 57001 w 4175515"/>
              <a:gd name="connsiteY25" fmla="*/ 5016460 h 5077395"/>
              <a:gd name="connsiteX26" fmla="*/ 56234 w 4175515"/>
              <a:gd name="connsiteY26" fmla="*/ 5013513 h 5077395"/>
              <a:gd name="connsiteX27" fmla="*/ 56313 w 4175515"/>
              <a:gd name="connsiteY27" fmla="*/ 5010895 h 5077395"/>
              <a:gd name="connsiteX28" fmla="*/ 55624 w 4175515"/>
              <a:gd name="connsiteY28" fmla="*/ 5005332 h 5077395"/>
              <a:gd name="connsiteX29" fmla="*/ 54857 w 4175515"/>
              <a:gd name="connsiteY29" fmla="*/ 5002385 h 5077395"/>
              <a:gd name="connsiteX30" fmla="*/ 53480 w 4175515"/>
              <a:gd name="connsiteY30" fmla="*/ 4991256 h 5077395"/>
              <a:gd name="connsiteX31" fmla="*/ 52712 w 4175515"/>
              <a:gd name="connsiteY31" fmla="*/ 4988310 h 5077395"/>
              <a:gd name="connsiteX32" fmla="*/ 52790 w 4175515"/>
              <a:gd name="connsiteY32" fmla="*/ 4985692 h 5077395"/>
              <a:gd name="connsiteX33" fmla="*/ 51176 w 4175515"/>
              <a:gd name="connsiteY33" fmla="*/ 4982415 h 5077395"/>
              <a:gd name="connsiteX34" fmla="*/ 52240 w 4175515"/>
              <a:gd name="connsiteY34" fmla="*/ 4921894 h 5077395"/>
              <a:gd name="connsiteX35" fmla="*/ 34043 w 4175515"/>
              <a:gd name="connsiteY35" fmla="*/ 3709150 h 5077395"/>
              <a:gd name="connsiteX36" fmla="*/ 0 w 4175515"/>
              <a:gd name="connsiteY36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3408766 w 4175515"/>
              <a:gd name="connsiteY3" fmla="*/ 23287 h 5077395"/>
              <a:gd name="connsiteX4" fmla="*/ 3531867 w 4175515"/>
              <a:gd name="connsiteY4" fmla="*/ 23287 h 5077395"/>
              <a:gd name="connsiteX5" fmla="*/ 3703911 w 4175515"/>
              <a:gd name="connsiteY5" fmla="*/ 22665 h 5077395"/>
              <a:gd name="connsiteX6" fmla="*/ 4119773 w 4175515"/>
              <a:gd name="connsiteY6" fmla="*/ 0 h 5077395"/>
              <a:gd name="connsiteX7" fmla="*/ 4129432 w 4175515"/>
              <a:gd name="connsiteY7" fmla="*/ 2841597 h 5077395"/>
              <a:gd name="connsiteX8" fmla="*/ 4133664 w 4175515"/>
              <a:gd name="connsiteY8" fmla="*/ 3082391 h 5077395"/>
              <a:gd name="connsiteX9" fmla="*/ 4133602 w 4175515"/>
              <a:gd name="connsiteY9" fmla="*/ 3237040 h 5077395"/>
              <a:gd name="connsiteX10" fmla="*/ 4153098 w 4175515"/>
              <a:gd name="connsiteY10" fmla="*/ 4793464 h 5077395"/>
              <a:gd name="connsiteX11" fmla="*/ 4160594 w 4175515"/>
              <a:gd name="connsiteY11" fmla="*/ 4827834 h 5077395"/>
              <a:gd name="connsiteX12" fmla="*/ 4166245 w 4175515"/>
              <a:gd name="connsiteY12" fmla="*/ 4860202 h 5077395"/>
              <a:gd name="connsiteX13" fmla="*/ 4175515 w 4175515"/>
              <a:gd name="connsiteY13" fmla="*/ 4954903 h 5077395"/>
              <a:gd name="connsiteX14" fmla="*/ 4159889 w 4175515"/>
              <a:gd name="connsiteY14" fmla="*/ 4988682 h 5077395"/>
              <a:gd name="connsiteX15" fmla="*/ 4155585 w 4175515"/>
              <a:gd name="connsiteY15" fmla="*/ 4991545 h 5077395"/>
              <a:gd name="connsiteX16" fmla="*/ 4156330 w 4175515"/>
              <a:gd name="connsiteY16" fmla="*/ 5050848 h 5077395"/>
              <a:gd name="connsiteX17" fmla="*/ 352165 w 4175515"/>
              <a:gd name="connsiteY17" fmla="*/ 5072961 h 5077395"/>
              <a:gd name="connsiteX18" fmla="*/ 52200 w 4175515"/>
              <a:gd name="connsiteY18" fmla="*/ 5077395 h 5077395"/>
              <a:gd name="connsiteX19" fmla="*/ 53738 w 4175515"/>
              <a:gd name="connsiteY19" fmla="*/ 5039019 h 5077395"/>
              <a:gd name="connsiteX20" fmla="*/ 57371 w 4175515"/>
              <a:gd name="connsiteY20" fmla="*/ 5032491 h 5077395"/>
              <a:gd name="connsiteX21" fmla="*/ 57451 w 4175515"/>
              <a:gd name="connsiteY21" fmla="*/ 5029875 h 5077395"/>
              <a:gd name="connsiteX22" fmla="*/ 57532 w 4175515"/>
              <a:gd name="connsiteY22" fmla="*/ 5027258 h 5077395"/>
              <a:gd name="connsiteX23" fmla="*/ 57690 w 4175515"/>
              <a:gd name="connsiteY23" fmla="*/ 5022023 h 5077395"/>
              <a:gd name="connsiteX24" fmla="*/ 57001 w 4175515"/>
              <a:gd name="connsiteY24" fmla="*/ 5016460 h 5077395"/>
              <a:gd name="connsiteX25" fmla="*/ 56234 w 4175515"/>
              <a:gd name="connsiteY25" fmla="*/ 5013513 h 5077395"/>
              <a:gd name="connsiteX26" fmla="*/ 56313 w 4175515"/>
              <a:gd name="connsiteY26" fmla="*/ 5010895 h 5077395"/>
              <a:gd name="connsiteX27" fmla="*/ 55624 w 4175515"/>
              <a:gd name="connsiteY27" fmla="*/ 5005332 h 5077395"/>
              <a:gd name="connsiteX28" fmla="*/ 54857 w 4175515"/>
              <a:gd name="connsiteY28" fmla="*/ 5002385 h 5077395"/>
              <a:gd name="connsiteX29" fmla="*/ 53480 w 4175515"/>
              <a:gd name="connsiteY29" fmla="*/ 4991256 h 5077395"/>
              <a:gd name="connsiteX30" fmla="*/ 52712 w 4175515"/>
              <a:gd name="connsiteY30" fmla="*/ 4988310 h 5077395"/>
              <a:gd name="connsiteX31" fmla="*/ 52790 w 4175515"/>
              <a:gd name="connsiteY31" fmla="*/ 4985692 h 5077395"/>
              <a:gd name="connsiteX32" fmla="*/ 51176 w 4175515"/>
              <a:gd name="connsiteY32" fmla="*/ 4982415 h 5077395"/>
              <a:gd name="connsiteX33" fmla="*/ 52240 w 4175515"/>
              <a:gd name="connsiteY33" fmla="*/ 4921894 h 5077395"/>
              <a:gd name="connsiteX34" fmla="*/ 34043 w 4175515"/>
              <a:gd name="connsiteY34" fmla="*/ 3709150 h 5077395"/>
              <a:gd name="connsiteX35" fmla="*/ 0 w 4175515"/>
              <a:gd name="connsiteY35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3408766 w 4175515"/>
              <a:gd name="connsiteY3" fmla="*/ 23287 h 5077395"/>
              <a:gd name="connsiteX4" fmla="*/ 3703911 w 4175515"/>
              <a:gd name="connsiteY4" fmla="*/ 22665 h 5077395"/>
              <a:gd name="connsiteX5" fmla="*/ 4119773 w 4175515"/>
              <a:gd name="connsiteY5" fmla="*/ 0 h 5077395"/>
              <a:gd name="connsiteX6" fmla="*/ 4129432 w 4175515"/>
              <a:gd name="connsiteY6" fmla="*/ 2841597 h 5077395"/>
              <a:gd name="connsiteX7" fmla="*/ 4133664 w 4175515"/>
              <a:gd name="connsiteY7" fmla="*/ 3082391 h 5077395"/>
              <a:gd name="connsiteX8" fmla="*/ 4133602 w 4175515"/>
              <a:gd name="connsiteY8" fmla="*/ 3237040 h 5077395"/>
              <a:gd name="connsiteX9" fmla="*/ 4153098 w 4175515"/>
              <a:gd name="connsiteY9" fmla="*/ 4793464 h 5077395"/>
              <a:gd name="connsiteX10" fmla="*/ 4160594 w 4175515"/>
              <a:gd name="connsiteY10" fmla="*/ 4827834 h 5077395"/>
              <a:gd name="connsiteX11" fmla="*/ 4166245 w 4175515"/>
              <a:gd name="connsiteY11" fmla="*/ 4860202 h 5077395"/>
              <a:gd name="connsiteX12" fmla="*/ 4175515 w 4175515"/>
              <a:gd name="connsiteY12" fmla="*/ 4954903 h 5077395"/>
              <a:gd name="connsiteX13" fmla="*/ 4159889 w 4175515"/>
              <a:gd name="connsiteY13" fmla="*/ 4988682 h 5077395"/>
              <a:gd name="connsiteX14" fmla="*/ 4155585 w 4175515"/>
              <a:gd name="connsiteY14" fmla="*/ 4991545 h 5077395"/>
              <a:gd name="connsiteX15" fmla="*/ 4156330 w 4175515"/>
              <a:gd name="connsiteY15" fmla="*/ 5050848 h 5077395"/>
              <a:gd name="connsiteX16" fmla="*/ 352165 w 4175515"/>
              <a:gd name="connsiteY16" fmla="*/ 5072961 h 5077395"/>
              <a:gd name="connsiteX17" fmla="*/ 52200 w 4175515"/>
              <a:gd name="connsiteY17" fmla="*/ 5077395 h 5077395"/>
              <a:gd name="connsiteX18" fmla="*/ 53738 w 4175515"/>
              <a:gd name="connsiteY18" fmla="*/ 5039019 h 5077395"/>
              <a:gd name="connsiteX19" fmla="*/ 57371 w 4175515"/>
              <a:gd name="connsiteY19" fmla="*/ 5032491 h 5077395"/>
              <a:gd name="connsiteX20" fmla="*/ 57451 w 4175515"/>
              <a:gd name="connsiteY20" fmla="*/ 5029875 h 5077395"/>
              <a:gd name="connsiteX21" fmla="*/ 57532 w 4175515"/>
              <a:gd name="connsiteY21" fmla="*/ 5027258 h 5077395"/>
              <a:gd name="connsiteX22" fmla="*/ 57690 w 4175515"/>
              <a:gd name="connsiteY22" fmla="*/ 5022023 h 5077395"/>
              <a:gd name="connsiteX23" fmla="*/ 57001 w 4175515"/>
              <a:gd name="connsiteY23" fmla="*/ 5016460 h 5077395"/>
              <a:gd name="connsiteX24" fmla="*/ 56234 w 4175515"/>
              <a:gd name="connsiteY24" fmla="*/ 5013513 h 5077395"/>
              <a:gd name="connsiteX25" fmla="*/ 56313 w 4175515"/>
              <a:gd name="connsiteY25" fmla="*/ 5010895 h 5077395"/>
              <a:gd name="connsiteX26" fmla="*/ 55624 w 4175515"/>
              <a:gd name="connsiteY26" fmla="*/ 5005332 h 5077395"/>
              <a:gd name="connsiteX27" fmla="*/ 54857 w 4175515"/>
              <a:gd name="connsiteY27" fmla="*/ 5002385 h 5077395"/>
              <a:gd name="connsiteX28" fmla="*/ 53480 w 4175515"/>
              <a:gd name="connsiteY28" fmla="*/ 4991256 h 5077395"/>
              <a:gd name="connsiteX29" fmla="*/ 52712 w 4175515"/>
              <a:gd name="connsiteY29" fmla="*/ 4988310 h 5077395"/>
              <a:gd name="connsiteX30" fmla="*/ 52790 w 4175515"/>
              <a:gd name="connsiteY30" fmla="*/ 4985692 h 5077395"/>
              <a:gd name="connsiteX31" fmla="*/ 51176 w 4175515"/>
              <a:gd name="connsiteY31" fmla="*/ 4982415 h 5077395"/>
              <a:gd name="connsiteX32" fmla="*/ 52240 w 4175515"/>
              <a:gd name="connsiteY32" fmla="*/ 4921894 h 5077395"/>
              <a:gd name="connsiteX33" fmla="*/ 34043 w 4175515"/>
              <a:gd name="connsiteY33" fmla="*/ 3709150 h 5077395"/>
              <a:gd name="connsiteX34" fmla="*/ 0 w 4175515"/>
              <a:gd name="connsiteY34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3703911 w 4175515"/>
              <a:gd name="connsiteY3" fmla="*/ 22665 h 5077395"/>
              <a:gd name="connsiteX4" fmla="*/ 4119773 w 4175515"/>
              <a:gd name="connsiteY4" fmla="*/ 0 h 5077395"/>
              <a:gd name="connsiteX5" fmla="*/ 4129432 w 4175515"/>
              <a:gd name="connsiteY5" fmla="*/ 2841597 h 5077395"/>
              <a:gd name="connsiteX6" fmla="*/ 4133664 w 4175515"/>
              <a:gd name="connsiteY6" fmla="*/ 3082391 h 5077395"/>
              <a:gd name="connsiteX7" fmla="*/ 4133602 w 4175515"/>
              <a:gd name="connsiteY7" fmla="*/ 3237040 h 5077395"/>
              <a:gd name="connsiteX8" fmla="*/ 4153098 w 4175515"/>
              <a:gd name="connsiteY8" fmla="*/ 4793464 h 5077395"/>
              <a:gd name="connsiteX9" fmla="*/ 4160594 w 4175515"/>
              <a:gd name="connsiteY9" fmla="*/ 4827834 h 5077395"/>
              <a:gd name="connsiteX10" fmla="*/ 4166245 w 4175515"/>
              <a:gd name="connsiteY10" fmla="*/ 4860202 h 5077395"/>
              <a:gd name="connsiteX11" fmla="*/ 4175515 w 4175515"/>
              <a:gd name="connsiteY11" fmla="*/ 4954903 h 5077395"/>
              <a:gd name="connsiteX12" fmla="*/ 4159889 w 4175515"/>
              <a:gd name="connsiteY12" fmla="*/ 4988682 h 5077395"/>
              <a:gd name="connsiteX13" fmla="*/ 4155585 w 4175515"/>
              <a:gd name="connsiteY13" fmla="*/ 4991545 h 5077395"/>
              <a:gd name="connsiteX14" fmla="*/ 4156330 w 4175515"/>
              <a:gd name="connsiteY14" fmla="*/ 5050848 h 5077395"/>
              <a:gd name="connsiteX15" fmla="*/ 352165 w 4175515"/>
              <a:gd name="connsiteY15" fmla="*/ 5072961 h 5077395"/>
              <a:gd name="connsiteX16" fmla="*/ 52200 w 4175515"/>
              <a:gd name="connsiteY16" fmla="*/ 5077395 h 5077395"/>
              <a:gd name="connsiteX17" fmla="*/ 53738 w 4175515"/>
              <a:gd name="connsiteY17" fmla="*/ 5039019 h 5077395"/>
              <a:gd name="connsiteX18" fmla="*/ 57371 w 4175515"/>
              <a:gd name="connsiteY18" fmla="*/ 5032491 h 5077395"/>
              <a:gd name="connsiteX19" fmla="*/ 57451 w 4175515"/>
              <a:gd name="connsiteY19" fmla="*/ 5029875 h 5077395"/>
              <a:gd name="connsiteX20" fmla="*/ 57532 w 4175515"/>
              <a:gd name="connsiteY20" fmla="*/ 5027258 h 5077395"/>
              <a:gd name="connsiteX21" fmla="*/ 57690 w 4175515"/>
              <a:gd name="connsiteY21" fmla="*/ 5022023 h 5077395"/>
              <a:gd name="connsiteX22" fmla="*/ 57001 w 4175515"/>
              <a:gd name="connsiteY22" fmla="*/ 5016460 h 5077395"/>
              <a:gd name="connsiteX23" fmla="*/ 56234 w 4175515"/>
              <a:gd name="connsiteY23" fmla="*/ 5013513 h 5077395"/>
              <a:gd name="connsiteX24" fmla="*/ 56313 w 4175515"/>
              <a:gd name="connsiteY24" fmla="*/ 5010895 h 5077395"/>
              <a:gd name="connsiteX25" fmla="*/ 55624 w 4175515"/>
              <a:gd name="connsiteY25" fmla="*/ 5005332 h 5077395"/>
              <a:gd name="connsiteX26" fmla="*/ 54857 w 4175515"/>
              <a:gd name="connsiteY26" fmla="*/ 5002385 h 5077395"/>
              <a:gd name="connsiteX27" fmla="*/ 53480 w 4175515"/>
              <a:gd name="connsiteY27" fmla="*/ 4991256 h 5077395"/>
              <a:gd name="connsiteX28" fmla="*/ 52712 w 4175515"/>
              <a:gd name="connsiteY28" fmla="*/ 4988310 h 5077395"/>
              <a:gd name="connsiteX29" fmla="*/ 52790 w 4175515"/>
              <a:gd name="connsiteY29" fmla="*/ 4985692 h 5077395"/>
              <a:gd name="connsiteX30" fmla="*/ 51176 w 4175515"/>
              <a:gd name="connsiteY30" fmla="*/ 4982415 h 5077395"/>
              <a:gd name="connsiteX31" fmla="*/ 52240 w 4175515"/>
              <a:gd name="connsiteY31" fmla="*/ 4921894 h 5077395"/>
              <a:gd name="connsiteX32" fmla="*/ 34043 w 4175515"/>
              <a:gd name="connsiteY32" fmla="*/ 3709150 h 5077395"/>
              <a:gd name="connsiteX33" fmla="*/ 0 w 4175515"/>
              <a:gd name="connsiteY33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3408766 w 4175515"/>
              <a:gd name="connsiteY2" fmla="*/ 23732 h 5077395"/>
              <a:gd name="connsiteX3" fmla="*/ 4119773 w 4175515"/>
              <a:gd name="connsiteY3" fmla="*/ 0 h 5077395"/>
              <a:gd name="connsiteX4" fmla="*/ 4129432 w 4175515"/>
              <a:gd name="connsiteY4" fmla="*/ 2841597 h 5077395"/>
              <a:gd name="connsiteX5" fmla="*/ 4133664 w 4175515"/>
              <a:gd name="connsiteY5" fmla="*/ 3082391 h 5077395"/>
              <a:gd name="connsiteX6" fmla="*/ 4133602 w 4175515"/>
              <a:gd name="connsiteY6" fmla="*/ 3237040 h 5077395"/>
              <a:gd name="connsiteX7" fmla="*/ 4153098 w 4175515"/>
              <a:gd name="connsiteY7" fmla="*/ 4793464 h 5077395"/>
              <a:gd name="connsiteX8" fmla="*/ 4160594 w 4175515"/>
              <a:gd name="connsiteY8" fmla="*/ 4827834 h 5077395"/>
              <a:gd name="connsiteX9" fmla="*/ 4166245 w 4175515"/>
              <a:gd name="connsiteY9" fmla="*/ 4860202 h 5077395"/>
              <a:gd name="connsiteX10" fmla="*/ 4175515 w 4175515"/>
              <a:gd name="connsiteY10" fmla="*/ 4954903 h 5077395"/>
              <a:gd name="connsiteX11" fmla="*/ 4159889 w 4175515"/>
              <a:gd name="connsiteY11" fmla="*/ 4988682 h 5077395"/>
              <a:gd name="connsiteX12" fmla="*/ 4155585 w 4175515"/>
              <a:gd name="connsiteY12" fmla="*/ 4991545 h 5077395"/>
              <a:gd name="connsiteX13" fmla="*/ 4156330 w 4175515"/>
              <a:gd name="connsiteY13" fmla="*/ 5050848 h 5077395"/>
              <a:gd name="connsiteX14" fmla="*/ 352165 w 4175515"/>
              <a:gd name="connsiteY14" fmla="*/ 5072961 h 5077395"/>
              <a:gd name="connsiteX15" fmla="*/ 52200 w 4175515"/>
              <a:gd name="connsiteY15" fmla="*/ 5077395 h 5077395"/>
              <a:gd name="connsiteX16" fmla="*/ 53738 w 4175515"/>
              <a:gd name="connsiteY16" fmla="*/ 5039019 h 5077395"/>
              <a:gd name="connsiteX17" fmla="*/ 57371 w 4175515"/>
              <a:gd name="connsiteY17" fmla="*/ 5032491 h 5077395"/>
              <a:gd name="connsiteX18" fmla="*/ 57451 w 4175515"/>
              <a:gd name="connsiteY18" fmla="*/ 5029875 h 5077395"/>
              <a:gd name="connsiteX19" fmla="*/ 57532 w 4175515"/>
              <a:gd name="connsiteY19" fmla="*/ 5027258 h 5077395"/>
              <a:gd name="connsiteX20" fmla="*/ 57690 w 4175515"/>
              <a:gd name="connsiteY20" fmla="*/ 5022023 h 5077395"/>
              <a:gd name="connsiteX21" fmla="*/ 57001 w 4175515"/>
              <a:gd name="connsiteY21" fmla="*/ 5016460 h 5077395"/>
              <a:gd name="connsiteX22" fmla="*/ 56234 w 4175515"/>
              <a:gd name="connsiteY22" fmla="*/ 5013513 h 5077395"/>
              <a:gd name="connsiteX23" fmla="*/ 56313 w 4175515"/>
              <a:gd name="connsiteY23" fmla="*/ 5010895 h 5077395"/>
              <a:gd name="connsiteX24" fmla="*/ 55624 w 4175515"/>
              <a:gd name="connsiteY24" fmla="*/ 5005332 h 5077395"/>
              <a:gd name="connsiteX25" fmla="*/ 54857 w 4175515"/>
              <a:gd name="connsiteY25" fmla="*/ 5002385 h 5077395"/>
              <a:gd name="connsiteX26" fmla="*/ 53480 w 4175515"/>
              <a:gd name="connsiteY26" fmla="*/ 4991256 h 5077395"/>
              <a:gd name="connsiteX27" fmla="*/ 52712 w 4175515"/>
              <a:gd name="connsiteY27" fmla="*/ 4988310 h 5077395"/>
              <a:gd name="connsiteX28" fmla="*/ 52790 w 4175515"/>
              <a:gd name="connsiteY28" fmla="*/ 4985692 h 5077395"/>
              <a:gd name="connsiteX29" fmla="*/ 51176 w 4175515"/>
              <a:gd name="connsiteY29" fmla="*/ 4982415 h 5077395"/>
              <a:gd name="connsiteX30" fmla="*/ 52240 w 4175515"/>
              <a:gd name="connsiteY30" fmla="*/ 4921894 h 5077395"/>
              <a:gd name="connsiteX31" fmla="*/ 34043 w 4175515"/>
              <a:gd name="connsiteY31" fmla="*/ 3709150 h 5077395"/>
              <a:gd name="connsiteX32" fmla="*/ 0 w 4175515"/>
              <a:gd name="connsiteY32" fmla="*/ 62331 h 5077395"/>
              <a:gd name="connsiteX0" fmla="*/ 0 w 4175515"/>
              <a:gd name="connsiteY0" fmla="*/ 62331 h 5077395"/>
              <a:gd name="connsiteX1" fmla="*/ 2902203 w 4175515"/>
              <a:gd name="connsiteY1" fmla="*/ 25562 h 5077395"/>
              <a:gd name="connsiteX2" fmla="*/ 4119773 w 4175515"/>
              <a:gd name="connsiteY2" fmla="*/ 0 h 5077395"/>
              <a:gd name="connsiteX3" fmla="*/ 4129432 w 4175515"/>
              <a:gd name="connsiteY3" fmla="*/ 2841597 h 5077395"/>
              <a:gd name="connsiteX4" fmla="*/ 4133664 w 4175515"/>
              <a:gd name="connsiteY4" fmla="*/ 3082391 h 5077395"/>
              <a:gd name="connsiteX5" fmla="*/ 4133602 w 4175515"/>
              <a:gd name="connsiteY5" fmla="*/ 3237040 h 5077395"/>
              <a:gd name="connsiteX6" fmla="*/ 4153098 w 4175515"/>
              <a:gd name="connsiteY6" fmla="*/ 4793464 h 5077395"/>
              <a:gd name="connsiteX7" fmla="*/ 4160594 w 4175515"/>
              <a:gd name="connsiteY7" fmla="*/ 4827834 h 5077395"/>
              <a:gd name="connsiteX8" fmla="*/ 4166245 w 4175515"/>
              <a:gd name="connsiteY8" fmla="*/ 4860202 h 5077395"/>
              <a:gd name="connsiteX9" fmla="*/ 4175515 w 4175515"/>
              <a:gd name="connsiteY9" fmla="*/ 4954903 h 5077395"/>
              <a:gd name="connsiteX10" fmla="*/ 4159889 w 4175515"/>
              <a:gd name="connsiteY10" fmla="*/ 4988682 h 5077395"/>
              <a:gd name="connsiteX11" fmla="*/ 4155585 w 4175515"/>
              <a:gd name="connsiteY11" fmla="*/ 4991545 h 5077395"/>
              <a:gd name="connsiteX12" fmla="*/ 4156330 w 4175515"/>
              <a:gd name="connsiteY12" fmla="*/ 5050848 h 5077395"/>
              <a:gd name="connsiteX13" fmla="*/ 352165 w 4175515"/>
              <a:gd name="connsiteY13" fmla="*/ 5072961 h 5077395"/>
              <a:gd name="connsiteX14" fmla="*/ 52200 w 4175515"/>
              <a:gd name="connsiteY14" fmla="*/ 5077395 h 5077395"/>
              <a:gd name="connsiteX15" fmla="*/ 53738 w 4175515"/>
              <a:gd name="connsiteY15" fmla="*/ 5039019 h 5077395"/>
              <a:gd name="connsiteX16" fmla="*/ 57371 w 4175515"/>
              <a:gd name="connsiteY16" fmla="*/ 5032491 h 5077395"/>
              <a:gd name="connsiteX17" fmla="*/ 57451 w 4175515"/>
              <a:gd name="connsiteY17" fmla="*/ 5029875 h 5077395"/>
              <a:gd name="connsiteX18" fmla="*/ 57532 w 4175515"/>
              <a:gd name="connsiteY18" fmla="*/ 5027258 h 5077395"/>
              <a:gd name="connsiteX19" fmla="*/ 57690 w 4175515"/>
              <a:gd name="connsiteY19" fmla="*/ 5022023 h 5077395"/>
              <a:gd name="connsiteX20" fmla="*/ 57001 w 4175515"/>
              <a:gd name="connsiteY20" fmla="*/ 5016460 h 5077395"/>
              <a:gd name="connsiteX21" fmla="*/ 56234 w 4175515"/>
              <a:gd name="connsiteY21" fmla="*/ 5013513 h 5077395"/>
              <a:gd name="connsiteX22" fmla="*/ 56313 w 4175515"/>
              <a:gd name="connsiteY22" fmla="*/ 5010895 h 5077395"/>
              <a:gd name="connsiteX23" fmla="*/ 55624 w 4175515"/>
              <a:gd name="connsiteY23" fmla="*/ 5005332 h 5077395"/>
              <a:gd name="connsiteX24" fmla="*/ 54857 w 4175515"/>
              <a:gd name="connsiteY24" fmla="*/ 5002385 h 5077395"/>
              <a:gd name="connsiteX25" fmla="*/ 53480 w 4175515"/>
              <a:gd name="connsiteY25" fmla="*/ 4991256 h 5077395"/>
              <a:gd name="connsiteX26" fmla="*/ 52712 w 4175515"/>
              <a:gd name="connsiteY26" fmla="*/ 4988310 h 5077395"/>
              <a:gd name="connsiteX27" fmla="*/ 52790 w 4175515"/>
              <a:gd name="connsiteY27" fmla="*/ 4985692 h 5077395"/>
              <a:gd name="connsiteX28" fmla="*/ 51176 w 4175515"/>
              <a:gd name="connsiteY28" fmla="*/ 4982415 h 5077395"/>
              <a:gd name="connsiteX29" fmla="*/ 52240 w 4175515"/>
              <a:gd name="connsiteY29" fmla="*/ 4921894 h 5077395"/>
              <a:gd name="connsiteX30" fmla="*/ 34043 w 4175515"/>
              <a:gd name="connsiteY30" fmla="*/ 3709150 h 5077395"/>
              <a:gd name="connsiteX31" fmla="*/ 0 w 4175515"/>
              <a:gd name="connsiteY31" fmla="*/ 62331 h 5077395"/>
              <a:gd name="connsiteX0" fmla="*/ 0 w 4175515"/>
              <a:gd name="connsiteY0" fmla="*/ 436771 h 5451835"/>
              <a:gd name="connsiteX1" fmla="*/ 4119773 w 4175515"/>
              <a:gd name="connsiteY1" fmla="*/ 374440 h 5451835"/>
              <a:gd name="connsiteX2" fmla="*/ 4129432 w 4175515"/>
              <a:gd name="connsiteY2" fmla="*/ 3216037 h 5451835"/>
              <a:gd name="connsiteX3" fmla="*/ 4133664 w 4175515"/>
              <a:gd name="connsiteY3" fmla="*/ 3456831 h 5451835"/>
              <a:gd name="connsiteX4" fmla="*/ 4133602 w 4175515"/>
              <a:gd name="connsiteY4" fmla="*/ 3611480 h 5451835"/>
              <a:gd name="connsiteX5" fmla="*/ 4153098 w 4175515"/>
              <a:gd name="connsiteY5" fmla="*/ 5167904 h 5451835"/>
              <a:gd name="connsiteX6" fmla="*/ 4160594 w 4175515"/>
              <a:gd name="connsiteY6" fmla="*/ 5202274 h 5451835"/>
              <a:gd name="connsiteX7" fmla="*/ 4166245 w 4175515"/>
              <a:gd name="connsiteY7" fmla="*/ 5234642 h 5451835"/>
              <a:gd name="connsiteX8" fmla="*/ 4175515 w 4175515"/>
              <a:gd name="connsiteY8" fmla="*/ 5329343 h 5451835"/>
              <a:gd name="connsiteX9" fmla="*/ 4159889 w 4175515"/>
              <a:gd name="connsiteY9" fmla="*/ 5363122 h 5451835"/>
              <a:gd name="connsiteX10" fmla="*/ 4155585 w 4175515"/>
              <a:gd name="connsiteY10" fmla="*/ 5365985 h 5451835"/>
              <a:gd name="connsiteX11" fmla="*/ 4156330 w 4175515"/>
              <a:gd name="connsiteY11" fmla="*/ 5425288 h 5451835"/>
              <a:gd name="connsiteX12" fmla="*/ 352165 w 4175515"/>
              <a:gd name="connsiteY12" fmla="*/ 5447401 h 5451835"/>
              <a:gd name="connsiteX13" fmla="*/ 52200 w 4175515"/>
              <a:gd name="connsiteY13" fmla="*/ 5451835 h 5451835"/>
              <a:gd name="connsiteX14" fmla="*/ 53738 w 4175515"/>
              <a:gd name="connsiteY14" fmla="*/ 5413459 h 5451835"/>
              <a:gd name="connsiteX15" fmla="*/ 57371 w 4175515"/>
              <a:gd name="connsiteY15" fmla="*/ 5406931 h 5451835"/>
              <a:gd name="connsiteX16" fmla="*/ 57451 w 4175515"/>
              <a:gd name="connsiteY16" fmla="*/ 5404315 h 5451835"/>
              <a:gd name="connsiteX17" fmla="*/ 57532 w 4175515"/>
              <a:gd name="connsiteY17" fmla="*/ 5401698 h 5451835"/>
              <a:gd name="connsiteX18" fmla="*/ 57690 w 4175515"/>
              <a:gd name="connsiteY18" fmla="*/ 5396463 h 5451835"/>
              <a:gd name="connsiteX19" fmla="*/ 57001 w 4175515"/>
              <a:gd name="connsiteY19" fmla="*/ 5390900 h 5451835"/>
              <a:gd name="connsiteX20" fmla="*/ 56234 w 4175515"/>
              <a:gd name="connsiteY20" fmla="*/ 5387953 h 5451835"/>
              <a:gd name="connsiteX21" fmla="*/ 56313 w 4175515"/>
              <a:gd name="connsiteY21" fmla="*/ 5385335 h 5451835"/>
              <a:gd name="connsiteX22" fmla="*/ 55624 w 4175515"/>
              <a:gd name="connsiteY22" fmla="*/ 5379772 h 5451835"/>
              <a:gd name="connsiteX23" fmla="*/ 54857 w 4175515"/>
              <a:gd name="connsiteY23" fmla="*/ 5376825 h 5451835"/>
              <a:gd name="connsiteX24" fmla="*/ 53480 w 4175515"/>
              <a:gd name="connsiteY24" fmla="*/ 5365696 h 5451835"/>
              <a:gd name="connsiteX25" fmla="*/ 52712 w 4175515"/>
              <a:gd name="connsiteY25" fmla="*/ 5362750 h 5451835"/>
              <a:gd name="connsiteX26" fmla="*/ 52790 w 4175515"/>
              <a:gd name="connsiteY26" fmla="*/ 5360132 h 5451835"/>
              <a:gd name="connsiteX27" fmla="*/ 51176 w 4175515"/>
              <a:gd name="connsiteY27" fmla="*/ 5356855 h 5451835"/>
              <a:gd name="connsiteX28" fmla="*/ 52240 w 4175515"/>
              <a:gd name="connsiteY28" fmla="*/ 5296334 h 5451835"/>
              <a:gd name="connsiteX29" fmla="*/ 34043 w 4175515"/>
              <a:gd name="connsiteY29" fmla="*/ 4083590 h 5451835"/>
              <a:gd name="connsiteX30" fmla="*/ 0 w 4175515"/>
              <a:gd name="connsiteY30" fmla="*/ 436771 h 5451835"/>
              <a:gd name="connsiteX0" fmla="*/ 0 w 4175515"/>
              <a:gd name="connsiteY0" fmla="*/ 255722 h 5270786"/>
              <a:gd name="connsiteX1" fmla="*/ 4119773 w 4175515"/>
              <a:gd name="connsiteY1" fmla="*/ 193391 h 5270786"/>
              <a:gd name="connsiteX2" fmla="*/ 4129432 w 4175515"/>
              <a:gd name="connsiteY2" fmla="*/ 3034988 h 5270786"/>
              <a:gd name="connsiteX3" fmla="*/ 4133664 w 4175515"/>
              <a:gd name="connsiteY3" fmla="*/ 3275782 h 5270786"/>
              <a:gd name="connsiteX4" fmla="*/ 4133602 w 4175515"/>
              <a:gd name="connsiteY4" fmla="*/ 3430431 h 5270786"/>
              <a:gd name="connsiteX5" fmla="*/ 4153098 w 4175515"/>
              <a:gd name="connsiteY5" fmla="*/ 4986855 h 5270786"/>
              <a:gd name="connsiteX6" fmla="*/ 4160594 w 4175515"/>
              <a:gd name="connsiteY6" fmla="*/ 5021225 h 5270786"/>
              <a:gd name="connsiteX7" fmla="*/ 4166245 w 4175515"/>
              <a:gd name="connsiteY7" fmla="*/ 5053593 h 5270786"/>
              <a:gd name="connsiteX8" fmla="*/ 4175515 w 4175515"/>
              <a:gd name="connsiteY8" fmla="*/ 5148294 h 5270786"/>
              <a:gd name="connsiteX9" fmla="*/ 4159889 w 4175515"/>
              <a:gd name="connsiteY9" fmla="*/ 5182073 h 5270786"/>
              <a:gd name="connsiteX10" fmla="*/ 4155585 w 4175515"/>
              <a:gd name="connsiteY10" fmla="*/ 5184936 h 5270786"/>
              <a:gd name="connsiteX11" fmla="*/ 4156330 w 4175515"/>
              <a:gd name="connsiteY11" fmla="*/ 5244239 h 5270786"/>
              <a:gd name="connsiteX12" fmla="*/ 352165 w 4175515"/>
              <a:gd name="connsiteY12" fmla="*/ 5266352 h 5270786"/>
              <a:gd name="connsiteX13" fmla="*/ 52200 w 4175515"/>
              <a:gd name="connsiteY13" fmla="*/ 5270786 h 5270786"/>
              <a:gd name="connsiteX14" fmla="*/ 53738 w 4175515"/>
              <a:gd name="connsiteY14" fmla="*/ 5232410 h 5270786"/>
              <a:gd name="connsiteX15" fmla="*/ 57371 w 4175515"/>
              <a:gd name="connsiteY15" fmla="*/ 5225882 h 5270786"/>
              <a:gd name="connsiteX16" fmla="*/ 57451 w 4175515"/>
              <a:gd name="connsiteY16" fmla="*/ 5223266 h 5270786"/>
              <a:gd name="connsiteX17" fmla="*/ 57532 w 4175515"/>
              <a:gd name="connsiteY17" fmla="*/ 5220649 h 5270786"/>
              <a:gd name="connsiteX18" fmla="*/ 57690 w 4175515"/>
              <a:gd name="connsiteY18" fmla="*/ 5215414 h 5270786"/>
              <a:gd name="connsiteX19" fmla="*/ 57001 w 4175515"/>
              <a:gd name="connsiteY19" fmla="*/ 5209851 h 5270786"/>
              <a:gd name="connsiteX20" fmla="*/ 56234 w 4175515"/>
              <a:gd name="connsiteY20" fmla="*/ 5206904 h 5270786"/>
              <a:gd name="connsiteX21" fmla="*/ 56313 w 4175515"/>
              <a:gd name="connsiteY21" fmla="*/ 5204286 h 5270786"/>
              <a:gd name="connsiteX22" fmla="*/ 55624 w 4175515"/>
              <a:gd name="connsiteY22" fmla="*/ 5198723 h 5270786"/>
              <a:gd name="connsiteX23" fmla="*/ 54857 w 4175515"/>
              <a:gd name="connsiteY23" fmla="*/ 5195776 h 5270786"/>
              <a:gd name="connsiteX24" fmla="*/ 53480 w 4175515"/>
              <a:gd name="connsiteY24" fmla="*/ 5184647 h 5270786"/>
              <a:gd name="connsiteX25" fmla="*/ 52712 w 4175515"/>
              <a:gd name="connsiteY25" fmla="*/ 5181701 h 5270786"/>
              <a:gd name="connsiteX26" fmla="*/ 52790 w 4175515"/>
              <a:gd name="connsiteY26" fmla="*/ 5179083 h 5270786"/>
              <a:gd name="connsiteX27" fmla="*/ 51176 w 4175515"/>
              <a:gd name="connsiteY27" fmla="*/ 5175806 h 5270786"/>
              <a:gd name="connsiteX28" fmla="*/ 52240 w 4175515"/>
              <a:gd name="connsiteY28" fmla="*/ 5115285 h 5270786"/>
              <a:gd name="connsiteX29" fmla="*/ 34043 w 4175515"/>
              <a:gd name="connsiteY29" fmla="*/ 3902541 h 5270786"/>
              <a:gd name="connsiteX30" fmla="*/ 0 w 4175515"/>
              <a:gd name="connsiteY30" fmla="*/ 255722 h 5270786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66245 w 4175515"/>
              <a:gd name="connsiteY7" fmla="*/ 4860202 h 5077395"/>
              <a:gd name="connsiteX8" fmla="*/ 4175515 w 4175515"/>
              <a:gd name="connsiteY8" fmla="*/ 4954903 h 5077395"/>
              <a:gd name="connsiteX9" fmla="*/ 4159889 w 4175515"/>
              <a:gd name="connsiteY9" fmla="*/ 4988682 h 5077395"/>
              <a:gd name="connsiteX10" fmla="*/ 4155585 w 4175515"/>
              <a:gd name="connsiteY10" fmla="*/ 4991545 h 5077395"/>
              <a:gd name="connsiteX11" fmla="*/ 4156330 w 4175515"/>
              <a:gd name="connsiteY11" fmla="*/ 5050848 h 5077395"/>
              <a:gd name="connsiteX12" fmla="*/ 352165 w 4175515"/>
              <a:gd name="connsiteY12" fmla="*/ 5072961 h 5077395"/>
              <a:gd name="connsiteX13" fmla="*/ 52200 w 4175515"/>
              <a:gd name="connsiteY13" fmla="*/ 5077395 h 5077395"/>
              <a:gd name="connsiteX14" fmla="*/ 53738 w 4175515"/>
              <a:gd name="connsiteY14" fmla="*/ 5039019 h 5077395"/>
              <a:gd name="connsiteX15" fmla="*/ 57371 w 4175515"/>
              <a:gd name="connsiteY15" fmla="*/ 5032491 h 5077395"/>
              <a:gd name="connsiteX16" fmla="*/ 57451 w 4175515"/>
              <a:gd name="connsiteY16" fmla="*/ 5029875 h 5077395"/>
              <a:gd name="connsiteX17" fmla="*/ 57532 w 4175515"/>
              <a:gd name="connsiteY17" fmla="*/ 5027258 h 5077395"/>
              <a:gd name="connsiteX18" fmla="*/ 57690 w 4175515"/>
              <a:gd name="connsiteY18" fmla="*/ 5022023 h 5077395"/>
              <a:gd name="connsiteX19" fmla="*/ 57001 w 4175515"/>
              <a:gd name="connsiteY19" fmla="*/ 5016460 h 5077395"/>
              <a:gd name="connsiteX20" fmla="*/ 56234 w 4175515"/>
              <a:gd name="connsiteY20" fmla="*/ 5013513 h 5077395"/>
              <a:gd name="connsiteX21" fmla="*/ 56313 w 4175515"/>
              <a:gd name="connsiteY21" fmla="*/ 5010895 h 5077395"/>
              <a:gd name="connsiteX22" fmla="*/ 55624 w 4175515"/>
              <a:gd name="connsiteY22" fmla="*/ 5005332 h 5077395"/>
              <a:gd name="connsiteX23" fmla="*/ 54857 w 4175515"/>
              <a:gd name="connsiteY23" fmla="*/ 5002385 h 5077395"/>
              <a:gd name="connsiteX24" fmla="*/ 53480 w 4175515"/>
              <a:gd name="connsiteY24" fmla="*/ 4991256 h 5077395"/>
              <a:gd name="connsiteX25" fmla="*/ 52712 w 4175515"/>
              <a:gd name="connsiteY25" fmla="*/ 4988310 h 5077395"/>
              <a:gd name="connsiteX26" fmla="*/ 52790 w 4175515"/>
              <a:gd name="connsiteY26" fmla="*/ 4985692 h 5077395"/>
              <a:gd name="connsiteX27" fmla="*/ 51176 w 4175515"/>
              <a:gd name="connsiteY27" fmla="*/ 4982415 h 5077395"/>
              <a:gd name="connsiteX28" fmla="*/ 52240 w 4175515"/>
              <a:gd name="connsiteY28" fmla="*/ 4921894 h 5077395"/>
              <a:gd name="connsiteX29" fmla="*/ 34043 w 4175515"/>
              <a:gd name="connsiteY29" fmla="*/ 3709150 h 5077395"/>
              <a:gd name="connsiteX30" fmla="*/ 0 w 4175515"/>
              <a:gd name="connsiteY30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66245 w 4175515"/>
              <a:gd name="connsiteY7" fmla="*/ 4860202 h 5077395"/>
              <a:gd name="connsiteX8" fmla="*/ 4175515 w 4175515"/>
              <a:gd name="connsiteY8" fmla="*/ 4954903 h 5077395"/>
              <a:gd name="connsiteX9" fmla="*/ 4159889 w 4175515"/>
              <a:gd name="connsiteY9" fmla="*/ 4988682 h 5077395"/>
              <a:gd name="connsiteX10" fmla="*/ 4155585 w 4175515"/>
              <a:gd name="connsiteY10" fmla="*/ 4991545 h 5077395"/>
              <a:gd name="connsiteX11" fmla="*/ 4156330 w 4175515"/>
              <a:gd name="connsiteY11" fmla="*/ 5050848 h 5077395"/>
              <a:gd name="connsiteX12" fmla="*/ 352165 w 4175515"/>
              <a:gd name="connsiteY12" fmla="*/ 5072961 h 5077395"/>
              <a:gd name="connsiteX13" fmla="*/ 52200 w 4175515"/>
              <a:gd name="connsiteY13" fmla="*/ 5077395 h 5077395"/>
              <a:gd name="connsiteX14" fmla="*/ 53738 w 4175515"/>
              <a:gd name="connsiteY14" fmla="*/ 5039019 h 5077395"/>
              <a:gd name="connsiteX15" fmla="*/ 57371 w 4175515"/>
              <a:gd name="connsiteY15" fmla="*/ 5032491 h 5077395"/>
              <a:gd name="connsiteX16" fmla="*/ 57451 w 4175515"/>
              <a:gd name="connsiteY16" fmla="*/ 5029875 h 5077395"/>
              <a:gd name="connsiteX17" fmla="*/ 57532 w 4175515"/>
              <a:gd name="connsiteY17" fmla="*/ 5027258 h 5077395"/>
              <a:gd name="connsiteX18" fmla="*/ 57690 w 4175515"/>
              <a:gd name="connsiteY18" fmla="*/ 5022023 h 5077395"/>
              <a:gd name="connsiteX19" fmla="*/ 57001 w 4175515"/>
              <a:gd name="connsiteY19" fmla="*/ 5016460 h 5077395"/>
              <a:gd name="connsiteX20" fmla="*/ 56234 w 4175515"/>
              <a:gd name="connsiteY20" fmla="*/ 5013513 h 5077395"/>
              <a:gd name="connsiteX21" fmla="*/ 56313 w 4175515"/>
              <a:gd name="connsiteY21" fmla="*/ 5010895 h 5077395"/>
              <a:gd name="connsiteX22" fmla="*/ 55624 w 4175515"/>
              <a:gd name="connsiteY22" fmla="*/ 5005332 h 5077395"/>
              <a:gd name="connsiteX23" fmla="*/ 54857 w 4175515"/>
              <a:gd name="connsiteY23" fmla="*/ 5002385 h 5077395"/>
              <a:gd name="connsiteX24" fmla="*/ 53480 w 4175515"/>
              <a:gd name="connsiteY24" fmla="*/ 4991256 h 5077395"/>
              <a:gd name="connsiteX25" fmla="*/ 52712 w 4175515"/>
              <a:gd name="connsiteY25" fmla="*/ 4988310 h 5077395"/>
              <a:gd name="connsiteX26" fmla="*/ 52790 w 4175515"/>
              <a:gd name="connsiteY26" fmla="*/ 4985692 h 5077395"/>
              <a:gd name="connsiteX27" fmla="*/ 51176 w 4175515"/>
              <a:gd name="connsiteY27" fmla="*/ 4982415 h 5077395"/>
              <a:gd name="connsiteX28" fmla="*/ 52240 w 4175515"/>
              <a:gd name="connsiteY28" fmla="*/ 4921894 h 5077395"/>
              <a:gd name="connsiteX29" fmla="*/ 34043 w 4175515"/>
              <a:gd name="connsiteY29" fmla="*/ 3709150 h 5077395"/>
              <a:gd name="connsiteX30" fmla="*/ 0 w 4175515"/>
              <a:gd name="connsiteY30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66245 w 4175515"/>
              <a:gd name="connsiteY7" fmla="*/ 4860202 h 5077395"/>
              <a:gd name="connsiteX8" fmla="*/ 4175515 w 4175515"/>
              <a:gd name="connsiteY8" fmla="*/ 4954903 h 5077395"/>
              <a:gd name="connsiteX9" fmla="*/ 4159889 w 4175515"/>
              <a:gd name="connsiteY9" fmla="*/ 4988682 h 5077395"/>
              <a:gd name="connsiteX10" fmla="*/ 4155585 w 4175515"/>
              <a:gd name="connsiteY10" fmla="*/ 4991545 h 5077395"/>
              <a:gd name="connsiteX11" fmla="*/ 4156330 w 4175515"/>
              <a:gd name="connsiteY11" fmla="*/ 5050848 h 5077395"/>
              <a:gd name="connsiteX12" fmla="*/ 352165 w 4175515"/>
              <a:gd name="connsiteY12" fmla="*/ 5072961 h 5077395"/>
              <a:gd name="connsiteX13" fmla="*/ 52200 w 4175515"/>
              <a:gd name="connsiteY13" fmla="*/ 5077395 h 5077395"/>
              <a:gd name="connsiteX14" fmla="*/ 53738 w 4175515"/>
              <a:gd name="connsiteY14" fmla="*/ 5039019 h 5077395"/>
              <a:gd name="connsiteX15" fmla="*/ 57371 w 4175515"/>
              <a:gd name="connsiteY15" fmla="*/ 5032491 h 5077395"/>
              <a:gd name="connsiteX16" fmla="*/ 57451 w 4175515"/>
              <a:gd name="connsiteY16" fmla="*/ 5029875 h 5077395"/>
              <a:gd name="connsiteX17" fmla="*/ 57532 w 4175515"/>
              <a:gd name="connsiteY17" fmla="*/ 5027258 h 5077395"/>
              <a:gd name="connsiteX18" fmla="*/ 57690 w 4175515"/>
              <a:gd name="connsiteY18" fmla="*/ 5022023 h 5077395"/>
              <a:gd name="connsiteX19" fmla="*/ 57001 w 4175515"/>
              <a:gd name="connsiteY19" fmla="*/ 5016460 h 5077395"/>
              <a:gd name="connsiteX20" fmla="*/ 56234 w 4175515"/>
              <a:gd name="connsiteY20" fmla="*/ 5013513 h 5077395"/>
              <a:gd name="connsiteX21" fmla="*/ 56313 w 4175515"/>
              <a:gd name="connsiteY21" fmla="*/ 5010895 h 5077395"/>
              <a:gd name="connsiteX22" fmla="*/ 55624 w 4175515"/>
              <a:gd name="connsiteY22" fmla="*/ 5005332 h 5077395"/>
              <a:gd name="connsiteX23" fmla="*/ 54857 w 4175515"/>
              <a:gd name="connsiteY23" fmla="*/ 5002385 h 5077395"/>
              <a:gd name="connsiteX24" fmla="*/ 53480 w 4175515"/>
              <a:gd name="connsiteY24" fmla="*/ 4991256 h 5077395"/>
              <a:gd name="connsiteX25" fmla="*/ 52712 w 4175515"/>
              <a:gd name="connsiteY25" fmla="*/ 4988310 h 5077395"/>
              <a:gd name="connsiteX26" fmla="*/ 52790 w 4175515"/>
              <a:gd name="connsiteY26" fmla="*/ 4985692 h 5077395"/>
              <a:gd name="connsiteX27" fmla="*/ 51176 w 4175515"/>
              <a:gd name="connsiteY27" fmla="*/ 4982415 h 5077395"/>
              <a:gd name="connsiteX28" fmla="*/ 52240 w 4175515"/>
              <a:gd name="connsiteY28" fmla="*/ 4921894 h 5077395"/>
              <a:gd name="connsiteX29" fmla="*/ 34043 w 4175515"/>
              <a:gd name="connsiteY29" fmla="*/ 3709150 h 5077395"/>
              <a:gd name="connsiteX30" fmla="*/ 0 w 4175515"/>
              <a:gd name="connsiteY30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3480 w 4175515"/>
              <a:gd name="connsiteY23" fmla="*/ 4991256 h 5077395"/>
              <a:gd name="connsiteX24" fmla="*/ 52712 w 4175515"/>
              <a:gd name="connsiteY24" fmla="*/ 4988310 h 5077395"/>
              <a:gd name="connsiteX25" fmla="*/ 52790 w 4175515"/>
              <a:gd name="connsiteY25" fmla="*/ 4985692 h 5077395"/>
              <a:gd name="connsiteX26" fmla="*/ 51176 w 4175515"/>
              <a:gd name="connsiteY26" fmla="*/ 4982415 h 5077395"/>
              <a:gd name="connsiteX27" fmla="*/ 52240 w 4175515"/>
              <a:gd name="connsiteY27" fmla="*/ 4921894 h 5077395"/>
              <a:gd name="connsiteX28" fmla="*/ 34043 w 4175515"/>
              <a:gd name="connsiteY28" fmla="*/ 3709150 h 5077395"/>
              <a:gd name="connsiteX29" fmla="*/ 0 w 4175515"/>
              <a:gd name="connsiteY29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3480 w 4175515"/>
              <a:gd name="connsiteY23" fmla="*/ 4991256 h 5077395"/>
              <a:gd name="connsiteX24" fmla="*/ 52712 w 4175515"/>
              <a:gd name="connsiteY24" fmla="*/ 4988310 h 5077395"/>
              <a:gd name="connsiteX25" fmla="*/ 52790 w 4175515"/>
              <a:gd name="connsiteY25" fmla="*/ 4985692 h 5077395"/>
              <a:gd name="connsiteX26" fmla="*/ 52240 w 4175515"/>
              <a:gd name="connsiteY26" fmla="*/ 4921894 h 5077395"/>
              <a:gd name="connsiteX27" fmla="*/ 34043 w 4175515"/>
              <a:gd name="connsiteY27" fmla="*/ 3709150 h 5077395"/>
              <a:gd name="connsiteX28" fmla="*/ 0 w 4175515"/>
              <a:gd name="connsiteY28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3480 w 4175515"/>
              <a:gd name="connsiteY23" fmla="*/ 4991256 h 5077395"/>
              <a:gd name="connsiteX24" fmla="*/ 52712 w 4175515"/>
              <a:gd name="connsiteY24" fmla="*/ 4988310 h 5077395"/>
              <a:gd name="connsiteX25" fmla="*/ 52240 w 4175515"/>
              <a:gd name="connsiteY25" fmla="*/ 4921894 h 5077395"/>
              <a:gd name="connsiteX26" fmla="*/ 34043 w 4175515"/>
              <a:gd name="connsiteY26" fmla="*/ 3709150 h 5077395"/>
              <a:gd name="connsiteX27" fmla="*/ 0 w 4175515"/>
              <a:gd name="connsiteY27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3480 w 4175515"/>
              <a:gd name="connsiteY23" fmla="*/ 4991256 h 5077395"/>
              <a:gd name="connsiteX24" fmla="*/ 52240 w 4175515"/>
              <a:gd name="connsiteY24" fmla="*/ 4921894 h 5077395"/>
              <a:gd name="connsiteX25" fmla="*/ 34043 w 4175515"/>
              <a:gd name="connsiteY25" fmla="*/ 3709150 h 5077395"/>
              <a:gd name="connsiteX26" fmla="*/ 0 w 4175515"/>
              <a:gd name="connsiteY26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4857 w 4175515"/>
              <a:gd name="connsiteY22" fmla="*/ 5002385 h 5077395"/>
              <a:gd name="connsiteX23" fmla="*/ 52240 w 4175515"/>
              <a:gd name="connsiteY23" fmla="*/ 4921894 h 5077395"/>
              <a:gd name="connsiteX24" fmla="*/ 34043 w 4175515"/>
              <a:gd name="connsiteY24" fmla="*/ 3709150 h 5077395"/>
              <a:gd name="connsiteX25" fmla="*/ 0 w 4175515"/>
              <a:gd name="connsiteY25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5624 w 4175515"/>
              <a:gd name="connsiteY21" fmla="*/ 5005332 h 5077395"/>
              <a:gd name="connsiteX22" fmla="*/ 52240 w 4175515"/>
              <a:gd name="connsiteY22" fmla="*/ 4921894 h 5077395"/>
              <a:gd name="connsiteX23" fmla="*/ 34043 w 4175515"/>
              <a:gd name="connsiteY23" fmla="*/ 3709150 h 5077395"/>
              <a:gd name="connsiteX24" fmla="*/ 0 w 4175515"/>
              <a:gd name="connsiteY24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6313 w 4175515"/>
              <a:gd name="connsiteY20" fmla="*/ 5010895 h 5077395"/>
              <a:gd name="connsiteX21" fmla="*/ 52240 w 4175515"/>
              <a:gd name="connsiteY21" fmla="*/ 4921894 h 5077395"/>
              <a:gd name="connsiteX22" fmla="*/ 34043 w 4175515"/>
              <a:gd name="connsiteY22" fmla="*/ 3709150 h 5077395"/>
              <a:gd name="connsiteX23" fmla="*/ 0 w 4175515"/>
              <a:gd name="connsiteY23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6234 w 4175515"/>
              <a:gd name="connsiteY19" fmla="*/ 5013513 h 5077395"/>
              <a:gd name="connsiteX20" fmla="*/ 52240 w 4175515"/>
              <a:gd name="connsiteY20" fmla="*/ 4921894 h 5077395"/>
              <a:gd name="connsiteX21" fmla="*/ 34043 w 4175515"/>
              <a:gd name="connsiteY21" fmla="*/ 3709150 h 5077395"/>
              <a:gd name="connsiteX22" fmla="*/ 0 w 4175515"/>
              <a:gd name="connsiteY22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60594 w 4175515"/>
              <a:gd name="connsiteY6" fmla="*/ 4827834 h 5077395"/>
              <a:gd name="connsiteX7" fmla="*/ 4175515 w 4175515"/>
              <a:gd name="connsiteY7" fmla="*/ 4954903 h 5077395"/>
              <a:gd name="connsiteX8" fmla="*/ 4159889 w 4175515"/>
              <a:gd name="connsiteY8" fmla="*/ 4988682 h 5077395"/>
              <a:gd name="connsiteX9" fmla="*/ 4155585 w 4175515"/>
              <a:gd name="connsiteY9" fmla="*/ 4991545 h 5077395"/>
              <a:gd name="connsiteX10" fmla="*/ 4156330 w 4175515"/>
              <a:gd name="connsiteY10" fmla="*/ 5050848 h 5077395"/>
              <a:gd name="connsiteX11" fmla="*/ 352165 w 4175515"/>
              <a:gd name="connsiteY11" fmla="*/ 5072961 h 5077395"/>
              <a:gd name="connsiteX12" fmla="*/ 52200 w 4175515"/>
              <a:gd name="connsiteY12" fmla="*/ 5077395 h 5077395"/>
              <a:gd name="connsiteX13" fmla="*/ 53738 w 4175515"/>
              <a:gd name="connsiteY13" fmla="*/ 5039019 h 5077395"/>
              <a:gd name="connsiteX14" fmla="*/ 57371 w 4175515"/>
              <a:gd name="connsiteY14" fmla="*/ 5032491 h 5077395"/>
              <a:gd name="connsiteX15" fmla="*/ 57451 w 4175515"/>
              <a:gd name="connsiteY15" fmla="*/ 5029875 h 5077395"/>
              <a:gd name="connsiteX16" fmla="*/ 57532 w 4175515"/>
              <a:gd name="connsiteY16" fmla="*/ 5027258 h 5077395"/>
              <a:gd name="connsiteX17" fmla="*/ 57690 w 4175515"/>
              <a:gd name="connsiteY17" fmla="*/ 5022023 h 5077395"/>
              <a:gd name="connsiteX18" fmla="*/ 57001 w 4175515"/>
              <a:gd name="connsiteY18" fmla="*/ 5016460 h 5077395"/>
              <a:gd name="connsiteX19" fmla="*/ 52240 w 4175515"/>
              <a:gd name="connsiteY19" fmla="*/ 4921894 h 5077395"/>
              <a:gd name="connsiteX20" fmla="*/ 34043 w 4175515"/>
              <a:gd name="connsiteY20" fmla="*/ 3709150 h 5077395"/>
              <a:gd name="connsiteX21" fmla="*/ 0 w 4175515"/>
              <a:gd name="connsiteY21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33602 w 4175515"/>
              <a:gd name="connsiteY4" fmla="*/ 3237040 h 5077395"/>
              <a:gd name="connsiteX5" fmla="*/ 4153098 w 4175515"/>
              <a:gd name="connsiteY5" fmla="*/ 4793464 h 5077395"/>
              <a:gd name="connsiteX6" fmla="*/ 4175515 w 4175515"/>
              <a:gd name="connsiteY6" fmla="*/ 4954903 h 5077395"/>
              <a:gd name="connsiteX7" fmla="*/ 4159889 w 4175515"/>
              <a:gd name="connsiteY7" fmla="*/ 4988682 h 5077395"/>
              <a:gd name="connsiteX8" fmla="*/ 4155585 w 4175515"/>
              <a:gd name="connsiteY8" fmla="*/ 4991545 h 5077395"/>
              <a:gd name="connsiteX9" fmla="*/ 4156330 w 4175515"/>
              <a:gd name="connsiteY9" fmla="*/ 5050848 h 5077395"/>
              <a:gd name="connsiteX10" fmla="*/ 352165 w 4175515"/>
              <a:gd name="connsiteY10" fmla="*/ 5072961 h 5077395"/>
              <a:gd name="connsiteX11" fmla="*/ 52200 w 4175515"/>
              <a:gd name="connsiteY11" fmla="*/ 5077395 h 5077395"/>
              <a:gd name="connsiteX12" fmla="*/ 53738 w 4175515"/>
              <a:gd name="connsiteY12" fmla="*/ 5039019 h 5077395"/>
              <a:gd name="connsiteX13" fmla="*/ 57371 w 4175515"/>
              <a:gd name="connsiteY13" fmla="*/ 5032491 h 5077395"/>
              <a:gd name="connsiteX14" fmla="*/ 57451 w 4175515"/>
              <a:gd name="connsiteY14" fmla="*/ 5029875 h 5077395"/>
              <a:gd name="connsiteX15" fmla="*/ 57532 w 4175515"/>
              <a:gd name="connsiteY15" fmla="*/ 5027258 h 5077395"/>
              <a:gd name="connsiteX16" fmla="*/ 57690 w 4175515"/>
              <a:gd name="connsiteY16" fmla="*/ 5022023 h 5077395"/>
              <a:gd name="connsiteX17" fmla="*/ 57001 w 4175515"/>
              <a:gd name="connsiteY17" fmla="*/ 5016460 h 5077395"/>
              <a:gd name="connsiteX18" fmla="*/ 52240 w 4175515"/>
              <a:gd name="connsiteY18" fmla="*/ 4921894 h 5077395"/>
              <a:gd name="connsiteX19" fmla="*/ 34043 w 4175515"/>
              <a:gd name="connsiteY19" fmla="*/ 3709150 h 5077395"/>
              <a:gd name="connsiteX20" fmla="*/ 0 w 4175515"/>
              <a:gd name="connsiteY20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53098 w 4175515"/>
              <a:gd name="connsiteY4" fmla="*/ 4793464 h 5077395"/>
              <a:gd name="connsiteX5" fmla="*/ 4175515 w 4175515"/>
              <a:gd name="connsiteY5" fmla="*/ 4954903 h 5077395"/>
              <a:gd name="connsiteX6" fmla="*/ 4159889 w 4175515"/>
              <a:gd name="connsiteY6" fmla="*/ 4988682 h 5077395"/>
              <a:gd name="connsiteX7" fmla="*/ 4155585 w 4175515"/>
              <a:gd name="connsiteY7" fmla="*/ 4991545 h 5077395"/>
              <a:gd name="connsiteX8" fmla="*/ 4156330 w 4175515"/>
              <a:gd name="connsiteY8" fmla="*/ 5050848 h 5077395"/>
              <a:gd name="connsiteX9" fmla="*/ 352165 w 4175515"/>
              <a:gd name="connsiteY9" fmla="*/ 5072961 h 5077395"/>
              <a:gd name="connsiteX10" fmla="*/ 52200 w 4175515"/>
              <a:gd name="connsiteY10" fmla="*/ 5077395 h 5077395"/>
              <a:gd name="connsiteX11" fmla="*/ 53738 w 4175515"/>
              <a:gd name="connsiteY11" fmla="*/ 5039019 h 5077395"/>
              <a:gd name="connsiteX12" fmla="*/ 57371 w 4175515"/>
              <a:gd name="connsiteY12" fmla="*/ 5032491 h 5077395"/>
              <a:gd name="connsiteX13" fmla="*/ 57451 w 4175515"/>
              <a:gd name="connsiteY13" fmla="*/ 5029875 h 5077395"/>
              <a:gd name="connsiteX14" fmla="*/ 57532 w 4175515"/>
              <a:gd name="connsiteY14" fmla="*/ 5027258 h 5077395"/>
              <a:gd name="connsiteX15" fmla="*/ 57690 w 4175515"/>
              <a:gd name="connsiteY15" fmla="*/ 5022023 h 5077395"/>
              <a:gd name="connsiteX16" fmla="*/ 57001 w 4175515"/>
              <a:gd name="connsiteY16" fmla="*/ 5016460 h 5077395"/>
              <a:gd name="connsiteX17" fmla="*/ 52240 w 4175515"/>
              <a:gd name="connsiteY17" fmla="*/ 4921894 h 5077395"/>
              <a:gd name="connsiteX18" fmla="*/ 34043 w 4175515"/>
              <a:gd name="connsiteY18" fmla="*/ 3709150 h 5077395"/>
              <a:gd name="connsiteX19" fmla="*/ 0 w 4175515"/>
              <a:gd name="connsiteY19" fmla="*/ 62331 h 5077395"/>
              <a:gd name="connsiteX0" fmla="*/ 0 w 4175515"/>
              <a:gd name="connsiteY0" fmla="*/ 62331 h 5077395"/>
              <a:gd name="connsiteX1" fmla="*/ 4119773 w 4175515"/>
              <a:gd name="connsiteY1" fmla="*/ 0 h 5077395"/>
              <a:gd name="connsiteX2" fmla="*/ 4129432 w 4175515"/>
              <a:gd name="connsiteY2" fmla="*/ 2841597 h 5077395"/>
              <a:gd name="connsiteX3" fmla="*/ 4133664 w 4175515"/>
              <a:gd name="connsiteY3" fmla="*/ 3082391 h 5077395"/>
              <a:gd name="connsiteX4" fmla="*/ 4175515 w 4175515"/>
              <a:gd name="connsiteY4" fmla="*/ 4954903 h 5077395"/>
              <a:gd name="connsiteX5" fmla="*/ 4159889 w 4175515"/>
              <a:gd name="connsiteY5" fmla="*/ 4988682 h 5077395"/>
              <a:gd name="connsiteX6" fmla="*/ 4155585 w 4175515"/>
              <a:gd name="connsiteY6" fmla="*/ 4991545 h 5077395"/>
              <a:gd name="connsiteX7" fmla="*/ 4156330 w 4175515"/>
              <a:gd name="connsiteY7" fmla="*/ 5050848 h 5077395"/>
              <a:gd name="connsiteX8" fmla="*/ 352165 w 4175515"/>
              <a:gd name="connsiteY8" fmla="*/ 5072961 h 5077395"/>
              <a:gd name="connsiteX9" fmla="*/ 52200 w 4175515"/>
              <a:gd name="connsiteY9" fmla="*/ 5077395 h 5077395"/>
              <a:gd name="connsiteX10" fmla="*/ 53738 w 4175515"/>
              <a:gd name="connsiteY10" fmla="*/ 5039019 h 5077395"/>
              <a:gd name="connsiteX11" fmla="*/ 57371 w 4175515"/>
              <a:gd name="connsiteY11" fmla="*/ 5032491 h 5077395"/>
              <a:gd name="connsiteX12" fmla="*/ 57451 w 4175515"/>
              <a:gd name="connsiteY12" fmla="*/ 5029875 h 5077395"/>
              <a:gd name="connsiteX13" fmla="*/ 57532 w 4175515"/>
              <a:gd name="connsiteY13" fmla="*/ 5027258 h 5077395"/>
              <a:gd name="connsiteX14" fmla="*/ 57690 w 4175515"/>
              <a:gd name="connsiteY14" fmla="*/ 5022023 h 5077395"/>
              <a:gd name="connsiteX15" fmla="*/ 57001 w 4175515"/>
              <a:gd name="connsiteY15" fmla="*/ 5016460 h 5077395"/>
              <a:gd name="connsiteX16" fmla="*/ 52240 w 4175515"/>
              <a:gd name="connsiteY16" fmla="*/ 4921894 h 5077395"/>
              <a:gd name="connsiteX17" fmla="*/ 34043 w 4175515"/>
              <a:gd name="connsiteY17" fmla="*/ 3709150 h 5077395"/>
              <a:gd name="connsiteX18" fmla="*/ 0 w 4175515"/>
              <a:gd name="connsiteY18" fmla="*/ 62331 h 5077395"/>
              <a:gd name="connsiteX0" fmla="*/ 0 w 4175515"/>
              <a:gd name="connsiteY0" fmla="*/ 62331 h 5077578"/>
              <a:gd name="connsiteX1" fmla="*/ 4119773 w 4175515"/>
              <a:gd name="connsiteY1" fmla="*/ 0 h 5077578"/>
              <a:gd name="connsiteX2" fmla="*/ 4129432 w 4175515"/>
              <a:gd name="connsiteY2" fmla="*/ 2841597 h 5077578"/>
              <a:gd name="connsiteX3" fmla="*/ 4133664 w 4175515"/>
              <a:gd name="connsiteY3" fmla="*/ 3082391 h 5077578"/>
              <a:gd name="connsiteX4" fmla="*/ 4175515 w 4175515"/>
              <a:gd name="connsiteY4" fmla="*/ 4954903 h 5077578"/>
              <a:gd name="connsiteX5" fmla="*/ 4159889 w 4175515"/>
              <a:gd name="connsiteY5" fmla="*/ 4988682 h 5077578"/>
              <a:gd name="connsiteX6" fmla="*/ 4155585 w 4175515"/>
              <a:gd name="connsiteY6" fmla="*/ 4991545 h 5077578"/>
              <a:gd name="connsiteX7" fmla="*/ 4156330 w 4175515"/>
              <a:gd name="connsiteY7" fmla="*/ 5050848 h 5077578"/>
              <a:gd name="connsiteX8" fmla="*/ 52200 w 4175515"/>
              <a:gd name="connsiteY8" fmla="*/ 5077395 h 5077578"/>
              <a:gd name="connsiteX9" fmla="*/ 53738 w 4175515"/>
              <a:gd name="connsiteY9" fmla="*/ 5039019 h 5077578"/>
              <a:gd name="connsiteX10" fmla="*/ 57371 w 4175515"/>
              <a:gd name="connsiteY10" fmla="*/ 5032491 h 5077578"/>
              <a:gd name="connsiteX11" fmla="*/ 57451 w 4175515"/>
              <a:gd name="connsiteY11" fmla="*/ 5029875 h 5077578"/>
              <a:gd name="connsiteX12" fmla="*/ 57532 w 4175515"/>
              <a:gd name="connsiteY12" fmla="*/ 5027258 h 5077578"/>
              <a:gd name="connsiteX13" fmla="*/ 57690 w 4175515"/>
              <a:gd name="connsiteY13" fmla="*/ 5022023 h 5077578"/>
              <a:gd name="connsiteX14" fmla="*/ 57001 w 4175515"/>
              <a:gd name="connsiteY14" fmla="*/ 5016460 h 5077578"/>
              <a:gd name="connsiteX15" fmla="*/ 52240 w 4175515"/>
              <a:gd name="connsiteY15" fmla="*/ 4921894 h 5077578"/>
              <a:gd name="connsiteX16" fmla="*/ 34043 w 4175515"/>
              <a:gd name="connsiteY16" fmla="*/ 3709150 h 5077578"/>
              <a:gd name="connsiteX17" fmla="*/ 0 w 4175515"/>
              <a:gd name="connsiteY17" fmla="*/ 62331 h 5077578"/>
              <a:gd name="connsiteX0" fmla="*/ 0 w 4175515"/>
              <a:gd name="connsiteY0" fmla="*/ 62331 h 5077578"/>
              <a:gd name="connsiteX1" fmla="*/ 4119773 w 4175515"/>
              <a:gd name="connsiteY1" fmla="*/ 0 h 5077578"/>
              <a:gd name="connsiteX2" fmla="*/ 4129432 w 4175515"/>
              <a:gd name="connsiteY2" fmla="*/ 2841597 h 5077578"/>
              <a:gd name="connsiteX3" fmla="*/ 4133664 w 4175515"/>
              <a:gd name="connsiteY3" fmla="*/ 3082391 h 5077578"/>
              <a:gd name="connsiteX4" fmla="*/ 4175515 w 4175515"/>
              <a:gd name="connsiteY4" fmla="*/ 4954903 h 5077578"/>
              <a:gd name="connsiteX5" fmla="*/ 4159889 w 4175515"/>
              <a:gd name="connsiteY5" fmla="*/ 4988682 h 5077578"/>
              <a:gd name="connsiteX6" fmla="*/ 4155585 w 4175515"/>
              <a:gd name="connsiteY6" fmla="*/ 4991545 h 5077578"/>
              <a:gd name="connsiteX7" fmla="*/ 4156330 w 4175515"/>
              <a:gd name="connsiteY7" fmla="*/ 5050848 h 5077578"/>
              <a:gd name="connsiteX8" fmla="*/ 52200 w 4175515"/>
              <a:gd name="connsiteY8" fmla="*/ 5077395 h 5077578"/>
              <a:gd name="connsiteX9" fmla="*/ 53738 w 4175515"/>
              <a:gd name="connsiteY9" fmla="*/ 5039019 h 5077578"/>
              <a:gd name="connsiteX10" fmla="*/ 57371 w 4175515"/>
              <a:gd name="connsiteY10" fmla="*/ 5032491 h 5077578"/>
              <a:gd name="connsiteX11" fmla="*/ 57451 w 4175515"/>
              <a:gd name="connsiteY11" fmla="*/ 5029875 h 5077578"/>
              <a:gd name="connsiteX12" fmla="*/ 57532 w 4175515"/>
              <a:gd name="connsiteY12" fmla="*/ 5027258 h 5077578"/>
              <a:gd name="connsiteX13" fmla="*/ 57690 w 4175515"/>
              <a:gd name="connsiteY13" fmla="*/ 5022023 h 5077578"/>
              <a:gd name="connsiteX14" fmla="*/ 52240 w 4175515"/>
              <a:gd name="connsiteY14" fmla="*/ 4921894 h 5077578"/>
              <a:gd name="connsiteX15" fmla="*/ 34043 w 4175515"/>
              <a:gd name="connsiteY15" fmla="*/ 3709150 h 5077578"/>
              <a:gd name="connsiteX16" fmla="*/ 0 w 4175515"/>
              <a:gd name="connsiteY16" fmla="*/ 62331 h 5077578"/>
              <a:gd name="connsiteX0" fmla="*/ 0 w 4175515"/>
              <a:gd name="connsiteY0" fmla="*/ 62331 h 5077578"/>
              <a:gd name="connsiteX1" fmla="*/ 4119773 w 4175515"/>
              <a:gd name="connsiteY1" fmla="*/ 0 h 5077578"/>
              <a:gd name="connsiteX2" fmla="*/ 4129432 w 4175515"/>
              <a:gd name="connsiteY2" fmla="*/ 2841597 h 5077578"/>
              <a:gd name="connsiteX3" fmla="*/ 4175515 w 4175515"/>
              <a:gd name="connsiteY3" fmla="*/ 4954903 h 5077578"/>
              <a:gd name="connsiteX4" fmla="*/ 4159889 w 4175515"/>
              <a:gd name="connsiteY4" fmla="*/ 4988682 h 5077578"/>
              <a:gd name="connsiteX5" fmla="*/ 4155585 w 4175515"/>
              <a:gd name="connsiteY5" fmla="*/ 4991545 h 5077578"/>
              <a:gd name="connsiteX6" fmla="*/ 4156330 w 4175515"/>
              <a:gd name="connsiteY6" fmla="*/ 5050848 h 5077578"/>
              <a:gd name="connsiteX7" fmla="*/ 52200 w 4175515"/>
              <a:gd name="connsiteY7" fmla="*/ 5077395 h 5077578"/>
              <a:gd name="connsiteX8" fmla="*/ 53738 w 4175515"/>
              <a:gd name="connsiteY8" fmla="*/ 5039019 h 5077578"/>
              <a:gd name="connsiteX9" fmla="*/ 57371 w 4175515"/>
              <a:gd name="connsiteY9" fmla="*/ 5032491 h 5077578"/>
              <a:gd name="connsiteX10" fmla="*/ 57451 w 4175515"/>
              <a:gd name="connsiteY10" fmla="*/ 5029875 h 5077578"/>
              <a:gd name="connsiteX11" fmla="*/ 57532 w 4175515"/>
              <a:gd name="connsiteY11" fmla="*/ 5027258 h 5077578"/>
              <a:gd name="connsiteX12" fmla="*/ 57690 w 4175515"/>
              <a:gd name="connsiteY12" fmla="*/ 5022023 h 5077578"/>
              <a:gd name="connsiteX13" fmla="*/ 52240 w 4175515"/>
              <a:gd name="connsiteY13" fmla="*/ 4921894 h 5077578"/>
              <a:gd name="connsiteX14" fmla="*/ 34043 w 4175515"/>
              <a:gd name="connsiteY14" fmla="*/ 3709150 h 5077578"/>
              <a:gd name="connsiteX15" fmla="*/ 0 w 4175515"/>
              <a:gd name="connsiteY15" fmla="*/ 62331 h 5077578"/>
              <a:gd name="connsiteX0" fmla="*/ 0 w 4159889"/>
              <a:gd name="connsiteY0" fmla="*/ 62331 h 5077578"/>
              <a:gd name="connsiteX1" fmla="*/ 4119773 w 4159889"/>
              <a:gd name="connsiteY1" fmla="*/ 0 h 5077578"/>
              <a:gd name="connsiteX2" fmla="*/ 4129432 w 4159889"/>
              <a:gd name="connsiteY2" fmla="*/ 2841597 h 5077578"/>
              <a:gd name="connsiteX3" fmla="*/ 4159889 w 4159889"/>
              <a:gd name="connsiteY3" fmla="*/ 4988682 h 5077578"/>
              <a:gd name="connsiteX4" fmla="*/ 4155585 w 4159889"/>
              <a:gd name="connsiteY4" fmla="*/ 4991545 h 5077578"/>
              <a:gd name="connsiteX5" fmla="*/ 4156330 w 4159889"/>
              <a:gd name="connsiteY5" fmla="*/ 5050848 h 5077578"/>
              <a:gd name="connsiteX6" fmla="*/ 52200 w 4159889"/>
              <a:gd name="connsiteY6" fmla="*/ 5077395 h 5077578"/>
              <a:gd name="connsiteX7" fmla="*/ 53738 w 4159889"/>
              <a:gd name="connsiteY7" fmla="*/ 5039019 h 5077578"/>
              <a:gd name="connsiteX8" fmla="*/ 57371 w 4159889"/>
              <a:gd name="connsiteY8" fmla="*/ 5032491 h 5077578"/>
              <a:gd name="connsiteX9" fmla="*/ 57451 w 4159889"/>
              <a:gd name="connsiteY9" fmla="*/ 5029875 h 5077578"/>
              <a:gd name="connsiteX10" fmla="*/ 57532 w 4159889"/>
              <a:gd name="connsiteY10" fmla="*/ 5027258 h 5077578"/>
              <a:gd name="connsiteX11" fmla="*/ 57690 w 4159889"/>
              <a:gd name="connsiteY11" fmla="*/ 5022023 h 5077578"/>
              <a:gd name="connsiteX12" fmla="*/ 52240 w 4159889"/>
              <a:gd name="connsiteY12" fmla="*/ 4921894 h 5077578"/>
              <a:gd name="connsiteX13" fmla="*/ 34043 w 4159889"/>
              <a:gd name="connsiteY13" fmla="*/ 3709150 h 5077578"/>
              <a:gd name="connsiteX14" fmla="*/ 0 w 4159889"/>
              <a:gd name="connsiteY14" fmla="*/ 62331 h 5077578"/>
              <a:gd name="connsiteX0" fmla="*/ 0 w 4437267"/>
              <a:gd name="connsiteY0" fmla="*/ 62331 h 5077578"/>
              <a:gd name="connsiteX1" fmla="*/ 4119773 w 4437267"/>
              <a:gd name="connsiteY1" fmla="*/ 0 h 5077578"/>
              <a:gd name="connsiteX2" fmla="*/ 4159889 w 4437267"/>
              <a:gd name="connsiteY2" fmla="*/ 4988682 h 5077578"/>
              <a:gd name="connsiteX3" fmla="*/ 4155585 w 4437267"/>
              <a:gd name="connsiteY3" fmla="*/ 4991545 h 5077578"/>
              <a:gd name="connsiteX4" fmla="*/ 4156330 w 4437267"/>
              <a:gd name="connsiteY4" fmla="*/ 5050848 h 5077578"/>
              <a:gd name="connsiteX5" fmla="*/ 52200 w 4437267"/>
              <a:gd name="connsiteY5" fmla="*/ 5077395 h 5077578"/>
              <a:gd name="connsiteX6" fmla="*/ 53738 w 4437267"/>
              <a:gd name="connsiteY6" fmla="*/ 5039019 h 5077578"/>
              <a:gd name="connsiteX7" fmla="*/ 57371 w 4437267"/>
              <a:gd name="connsiteY7" fmla="*/ 5032491 h 5077578"/>
              <a:gd name="connsiteX8" fmla="*/ 57451 w 4437267"/>
              <a:gd name="connsiteY8" fmla="*/ 5029875 h 5077578"/>
              <a:gd name="connsiteX9" fmla="*/ 57532 w 4437267"/>
              <a:gd name="connsiteY9" fmla="*/ 5027258 h 5077578"/>
              <a:gd name="connsiteX10" fmla="*/ 57690 w 4437267"/>
              <a:gd name="connsiteY10" fmla="*/ 5022023 h 5077578"/>
              <a:gd name="connsiteX11" fmla="*/ 52240 w 4437267"/>
              <a:gd name="connsiteY11" fmla="*/ 4921894 h 5077578"/>
              <a:gd name="connsiteX12" fmla="*/ 34043 w 4437267"/>
              <a:gd name="connsiteY12" fmla="*/ 3709150 h 5077578"/>
              <a:gd name="connsiteX13" fmla="*/ 0 w 4437267"/>
              <a:gd name="connsiteY13" fmla="*/ 62331 h 5077578"/>
              <a:gd name="connsiteX0" fmla="*/ 0 w 4437267"/>
              <a:gd name="connsiteY0" fmla="*/ 62331 h 5077578"/>
              <a:gd name="connsiteX1" fmla="*/ 4119773 w 4437267"/>
              <a:gd name="connsiteY1" fmla="*/ 0 h 5077578"/>
              <a:gd name="connsiteX2" fmla="*/ 4159889 w 4437267"/>
              <a:gd name="connsiteY2" fmla="*/ 4988682 h 5077578"/>
              <a:gd name="connsiteX3" fmla="*/ 4156330 w 4437267"/>
              <a:gd name="connsiteY3" fmla="*/ 5050848 h 5077578"/>
              <a:gd name="connsiteX4" fmla="*/ 52200 w 4437267"/>
              <a:gd name="connsiteY4" fmla="*/ 5077395 h 5077578"/>
              <a:gd name="connsiteX5" fmla="*/ 53738 w 4437267"/>
              <a:gd name="connsiteY5" fmla="*/ 5039019 h 5077578"/>
              <a:gd name="connsiteX6" fmla="*/ 57371 w 4437267"/>
              <a:gd name="connsiteY6" fmla="*/ 5032491 h 5077578"/>
              <a:gd name="connsiteX7" fmla="*/ 57451 w 4437267"/>
              <a:gd name="connsiteY7" fmla="*/ 5029875 h 5077578"/>
              <a:gd name="connsiteX8" fmla="*/ 57532 w 4437267"/>
              <a:gd name="connsiteY8" fmla="*/ 5027258 h 5077578"/>
              <a:gd name="connsiteX9" fmla="*/ 57690 w 4437267"/>
              <a:gd name="connsiteY9" fmla="*/ 5022023 h 5077578"/>
              <a:gd name="connsiteX10" fmla="*/ 52240 w 4437267"/>
              <a:gd name="connsiteY10" fmla="*/ 4921894 h 5077578"/>
              <a:gd name="connsiteX11" fmla="*/ 34043 w 4437267"/>
              <a:gd name="connsiteY11" fmla="*/ 3709150 h 5077578"/>
              <a:gd name="connsiteX12" fmla="*/ 0 w 4437267"/>
              <a:gd name="connsiteY12" fmla="*/ 62331 h 5077578"/>
              <a:gd name="connsiteX0" fmla="*/ 0 w 4159889"/>
              <a:gd name="connsiteY0" fmla="*/ 62331 h 5077578"/>
              <a:gd name="connsiteX1" fmla="*/ 4119773 w 4159889"/>
              <a:gd name="connsiteY1" fmla="*/ 0 h 5077578"/>
              <a:gd name="connsiteX2" fmla="*/ 4159889 w 4159889"/>
              <a:gd name="connsiteY2" fmla="*/ 4988682 h 5077578"/>
              <a:gd name="connsiteX3" fmla="*/ 4156330 w 4159889"/>
              <a:gd name="connsiteY3" fmla="*/ 5050848 h 5077578"/>
              <a:gd name="connsiteX4" fmla="*/ 52200 w 4159889"/>
              <a:gd name="connsiteY4" fmla="*/ 5077395 h 5077578"/>
              <a:gd name="connsiteX5" fmla="*/ 53738 w 4159889"/>
              <a:gd name="connsiteY5" fmla="*/ 5039019 h 5077578"/>
              <a:gd name="connsiteX6" fmla="*/ 57371 w 4159889"/>
              <a:gd name="connsiteY6" fmla="*/ 5032491 h 5077578"/>
              <a:gd name="connsiteX7" fmla="*/ 57451 w 4159889"/>
              <a:gd name="connsiteY7" fmla="*/ 5029875 h 5077578"/>
              <a:gd name="connsiteX8" fmla="*/ 57532 w 4159889"/>
              <a:gd name="connsiteY8" fmla="*/ 5027258 h 5077578"/>
              <a:gd name="connsiteX9" fmla="*/ 57690 w 4159889"/>
              <a:gd name="connsiteY9" fmla="*/ 5022023 h 5077578"/>
              <a:gd name="connsiteX10" fmla="*/ 52240 w 4159889"/>
              <a:gd name="connsiteY10" fmla="*/ 4921894 h 5077578"/>
              <a:gd name="connsiteX11" fmla="*/ 34043 w 4159889"/>
              <a:gd name="connsiteY11" fmla="*/ 3709150 h 5077578"/>
              <a:gd name="connsiteX12" fmla="*/ 0 w 4159889"/>
              <a:gd name="connsiteY12" fmla="*/ 62331 h 5077578"/>
              <a:gd name="connsiteX0" fmla="*/ 0 w 4159889"/>
              <a:gd name="connsiteY0" fmla="*/ 62331 h 5050848"/>
              <a:gd name="connsiteX1" fmla="*/ 4119773 w 4159889"/>
              <a:gd name="connsiteY1" fmla="*/ 0 h 5050848"/>
              <a:gd name="connsiteX2" fmla="*/ 4159889 w 4159889"/>
              <a:gd name="connsiteY2" fmla="*/ 4988682 h 5050848"/>
              <a:gd name="connsiteX3" fmla="*/ 4156330 w 4159889"/>
              <a:gd name="connsiteY3" fmla="*/ 5050848 h 5050848"/>
              <a:gd name="connsiteX4" fmla="*/ 53738 w 4159889"/>
              <a:gd name="connsiteY4" fmla="*/ 5039019 h 5050848"/>
              <a:gd name="connsiteX5" fmla="*/ 57371 w 4159889"/>
              <a:gd name="connsiteY5" fmla="*/ 5032491 h 5050848"/>
              <a:gd name="connsiteX6" fmla="*/ 57451 w 4159889"/>
              <a:gd name="connsiteY6" fmla="*/ 5029875 h 5050848"/>
              <a:gd name="connsiteX7" fmla="*/ 57532 w 4159889"/>
              <a:gd name="connsiteY7" fmla="*/ 5027258 h 5050848"/>
              <a:gd name="connsiteX8" fmla="*/ 57690 w 4159889"/>
              <a:gd name="connsiteY8" fmla="*/ 5022023 h 5050848"/>
              <a:gd name="connsiteX9" fmla="*/ 52240 w 4159889"/>
              <a:gd name="connsiteY9" fmla="*/ 4921894 h 5050848"/>
              <a:gd name="connsiteX10" fmla="*/ 34043 w 4159889"/>
              <a:gd name="connsiteY10" fmla="*/ 3709150 h 5050848"/>
              <a:gd name="connsiteX11" fmla="*/ 0 w 4159889"/>
              <a:gd name="connsiteY11" fmla="*/ 62331 h 5050848"/>
              <a:gd name="connsiteX0" fmla="*/ 0 w 4159889"/>
              <a:gd name="connsiteY0" fmla="*/ 62331 h 5047996"/>
              <a:gd name="connsiteX1" fmla="*/ 4119773 w 4159889"/>
              <a:gd name="connsiteY1" fmla="*/ 0 h 5047996"/>
              <a:gd name="connsiteX2" fmla="*/ 4159889 w 4159889"/>
              <a:gd name="connsiteY2" fmla="*/ 4988682 h 5047996"/>
              <a:gd name="connsiteX3" fmla="*/ 53738 w 4159889"/>
              <a:gd name="connsiteY3" fmla="*/ 5039019 h 5047996"/>
              <a:gd name="connsiteX4" fmla="*/ 57371 w 4159889"/>
              <a:gd name="connsiteY4" fmla="*/ 5032491 h 5047996"/>
              <a:gd name="connsiteX5" fmla="*/ 57451 w 4159889"/>
              <a:gd name="connsiteY5" fmla="*/ 5029875 h 5047996"/>
              <a:gd name="connsiteX6" fmla="*/ 57532 w 4159889"/>
              <a:gd name="connsiteY6" fmla="*/ 5027258 h 5047996"/>
              <a:gd name="connsiteX7" fmla="*/ 57690 w 4159889"/>
              <a:gd name="connsiteY7" fmla="*/ 5022023 h 5047996"/>
              <a:gd name="connsiteX8" fmla="*/ 52240 w 4159889"/>
              <a:gd name="connsiteY8" fmla="*/ 4921894 h 5047996"/>
              <a:gd name="connsiteX9" fmla="*/ 34043 w 4159889"/>
              <a:gd name="connsiteY9" fmla="*/ 3709150 h 5047996"/>
              <a:gd name="connsiteX10" fmla="*/ 0 w 4159889"/>
              <a:gd name="connsiteY10" fmla="*/ 62331 h 504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9889" h="5047996">
                <a:moveTo>
                  <a:pt x="0" y="62331"/>
                </a:moveTo>
                <a:lnTo>
                  <a:pt x="4119773" y="0"/>
                </a:lnTo>
                <a:cubicBezTo>
                  <a:pt x="4121352" y="874860"/>
                  <a:pt x="4153920" y="4156758"/>
                  <a:pt x="4159889" y="4988682"/>
                </a:cubicBezTo>
                <a:lnTo>
                  <a:pt x="53738" y="5039019"/>
                </a:lnTo>
                <a:lnTo>
                  <a:pt x="57371" y="5032491"/>
                </a:lnTo>
                <a:cubicBezTo>
                  <a:pt x="57809" y="5031413"/>
                  <a:pt x="57423" y="5030747"/>
                  <a:pt x="57451" y="5029875"/>
                </a:cubicBezTo>
                <a:cubicBezTo>
                  <a:pt x="57478" y="5029003"/>
                  <a:pt x="57505" y="5028130"/>
                  <a:pt x="57532" y="5027258"/>
                </a:cubicBezTo>
                <a:cubicBezTo>
                  <a:pt x="57584" y="5025514"/>
                  <a:pt x="57804" y="5023566"/>
                  <a:pt x="57690" y="5022023"/>
                </a:cubicBezTo>
                <a:cubicBezTo>
                  <a:pt x="56808" y="5004463"/>
                  <a:pt x="56181" y="5140706"/>
                  <a:pt x="52240" y="4921894"/>
                </a:cubicBezTo>
                <a:lnTo>
                  <a:pt x="34043" y="3709150"/>
                </a:lnTo>
                <a:lnTo>
                  <a:pt x="0" y="62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95ECFA6A-B65D-A03D-00CB-F3F54F9A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">
            <a:off x="7598279" y="1645474"/>
            <a:ext cx="3496635" cy="34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5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A8D9C5-91F2-8292-B619-E2F4A1B4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65" y="739370"/>
            <a:ext cx="9753600" cy="11498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Como o projeto beneficia o SENAI 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D38F95-F7DE-7B07-106C-ABB4D63798E7}"/>
              </a:ext>
            </a:extLst>
          </p:cNvPr>
          <p:cNvSpPr>
            <a:spLocks/>
          </p:cNvSpPr>
          <p:nvPr/>
        </p:nvSpPr>
        <p:spPr>
          <a:xfrm>
            <a:off x="1611672" y="3842703"/>
            <a:ext cx="8968655" cy="2481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13232">
              <a:spcAft>
                <a:spcPts val="600"/>
              </a:spcAft>
            </a:pPr>
            <a:r>
              <a:rPr lang="pt-BR" sz="2000" kern="1200" dirty="0">
                <a:latin typeface="+mn-lt"/>
                <a:ea typeface="+mn-ea"/>
                <a:cs typeface="+mn-cs"/>
              </a:rPr>
              <a:t>O projeto agrega no </a:t>
            </a:r>
            <a:r>
              <a:rPr lang="pt-BR" sz="2000" b="1" kern="1200" dirty="0">
                <a:latin typeface="+mn-lt"/>
                <a:ea typeface="+mn-ea"/>
                <a:cs typeface="+mn-cs"/>
              </a:rPr>
              <a:t>SENAI</a:t>
            </a:r>
            <a:r>
              <a:rPr lang="pt-BR" sz="2000" kern="1200" dirty="0">
                <a:latin typeface="+mn-lt"/>
                <a:ea typeface="+mn-ea"/>
                <a:cs typeface="+mn-cs"/>
              </a:rPr>
              <a:t> proporcionando aos alunos um lugar tecnológico e inovador onde os alunos podem estacionar suas bicicletas, por outro lado, esse projeto foi realizado pelos próprios alunos, podendo causar uma grande repercussão, proporcionando mais visibilidade para a escola, trazendo mais alunos matriculados para a escola, </a:t>
            </a:r>
            <a:r>
              <a:rPr lang="pt-BR" sz="2000" dirty="0"/>
              <a:t>não</a:t>
            </a:r>
            <a:r>
              <a:rPr lang="pt-BR" sz="2000" kern="1200" dirty="0">
                <a:latin typeface="+mn-lt"/>
                <a:ea typeface="+mn-ea"/>
                <a:cs typeface="+mn-cs"/>
              </a:rPr>
              <a:t> apenas para o </a:t>
            </a:r>
            <a:r>
              <a:rPr lang="pt-BR" sz="2000" b="1" kern="1200" dirty="0">
                <a:latin typeface="+mn-lt"/>
                <a:ea typeface="+mn-ea"/>
                <a:cs typeface="+mn-cs"/>
              </a:rPr>
              <a:t>SENAI</a:t>
            </a:r>
            <a:r>
              <a:rPr lang="pt-BR" sz="2000" kern="1200" dirty="0">
                <a:latin typeface="+mn-lt"/>
                <a:ea typeface="+mn-ea"/>
                <a:cs typeface="+mn-cs"/>
              </a:rPr>
              <a:t> </a:t>
            </a:r>
            <a:r>
              <a:rPr lang="pt-BR" sz="2000" b="1" kern="1200" dirty="0">
                <a:latin typeface="+mn-lt"/>
                <a:ea typeface="+mn-ea"/>
                <a:cs typeface="+mn-cs"/>
              </a:rPr>
              <a:t>Celso </a:t>
            </a:r>
            <a:r>
              <a:rPr lang="pt-BR" sz="2000" b="1" kern="1200" dirty="0" err="1">
                <a:latin typeface="+mn-lt"/>
                <a:ea typeface="+mn-ea"/>
                <a:cs typeface="+mn-cs"/>
              </a:rPr>
              <a:t>Charuri</a:t>
            </a:r>
            <a:r>
              <a:rPr lang="pt-BR" sz="2000" kern="1200" dirty="0">
                <a:latin typeface="+mn-lt"/>
                <a:ea typeface="+mn-ea"/>
                <a:cs typeface="+mn-cs"/>
              </a:rPr>
              <a:t> mas </a:t>
            </a:r>
            <a:r>
              <a:rPr lang="pt-BR" sz="2000" dirty="0"/>
              <a:t>sim para</a:t>
            </a:r>
            <a:r>
              <a:rPr lang="pt-BR" sz="2000" kern="1200" dirty="0">
                <a:latin typeface="+mn-lt"/>
                <a:ea typeface="+mn-ea"/>
                <a:cs typeface="+mn-cs"/>
              </a:rPr>
              <a:t> toda a instituição.</a:t>
            </a:r>
            <a:endParaRPr lang="pt-BR" sz="2000" dirty="0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4A3AAD83-43B4-5864-3A1B-1856DE05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76" y="2306707"/>
            <a:ext cx="2153308" cy="5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090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AfterhoursVTI</vt:lpstr>
      <vt:lpstr>Trava de Bicicleta biométrica</vt:lpstr>
      <vt:lpstr>Como funciona o leitor biométrico?</vt:lpstr>
      <vt:lpstr>Qual o objetivo disso ?</vt:lpstr>
      <vt:lpstr>Como o projeto beneficia o SENAI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194</cp:revision>
  <dcterms:created xsi:type="dcterms:W3CDTF">2024-02-28T16:54:00Z</dcterms:created>
  <dcterms:modified xsi:type="dcterms:W3CDTF">2024-02-28T18:57:49Z</dcterms:modified>
</cp:coreProperties>
</file>