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3" r:id="rId2"/>
    <p:sldId id="274" r:id="rId3"/>
    <p:sldId id="256" r:id="rId4"/>
    <p:sldId id="258" r:id="rId5"/>
    <p:sldId id="277" r:id="rId6"/>
    <p:sldId id="278" r:id="rId7"/>
    <p:sldId id="264" r:id="rId8"/>
    <p:sldId id="28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5B405-03B4-7C45-A2FE-F01A4A2FAB60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C0C9-6C27-0444-AE8B-D2666B4A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form of rainbow trout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EC0C9-6C27-0444-AE8B-D2666B4A56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1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8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3C17-732A-FD49-8422-268090824979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Exploratory data visualization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Lauren Hallett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628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8019" y="399530"/>
            <a:ext cx="8401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A coordinate system AND data and aesthetics </a:t>
            </a:r>
            <a:endParaRPr lang="en-US" sz="3200" dirty="0">
              <a:solidFill>
                <a:srgbClr val="00009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85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8019" y="399530"/>
            <a:ext cx="8291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A coordinate system, data and aesthetics AND geometric objects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08938" y="341027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37166" y="260209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63036" y="261636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82199" y="352502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48857" y="4181985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01280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3122" y="474699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87392" y="4010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111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28019" y="399530"/>
            <a:ext cx="8291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A coordinate system data and aesthetics and geometric objects AND scale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08938" y="341027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37166" y="260209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63036" y="261636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82199" y="352502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48857" y="4181985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01280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73122" y="474699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87392" y="4010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984252" y="50451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6177" y="57013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5822" y="404480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50365" y="286971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98027" y="570139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99620" y="570139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28019" y="399530"/>
            <a:ext cx="8291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A coordinate system data and aesthetics and geometric objects and scale AND statistical transformations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08938" y="341027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37166" y="260209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63036" y="261636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82199" y="352502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48857" y="4181985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01280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73122" y="474699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87392" y="4010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110555" y="2532438"/>
            <a:ext cx="2704312" cy="244058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4252" y="50451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6177" y="57013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5822" y="404480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50365" y="286971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98027" y="570139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99620" y="570139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28019" y="399530"/>
            <a:ext cx="8291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A coordinate system data and aesthetics and geometric objects and scale and statistical transformations AND Faceting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942065" y="2869715"/>
            <a:ext cx="14270" cy="275997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942065" y="5629686"/>
            <a:ext cx="2816504" cy="1231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67887" y="3475079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93757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32071" y="4811799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46341" y="4075563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9395" y="6135527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459854" y="3526304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1454384" y="3239047"/>
            <a:ext cx="2113503" cy="202416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3201" y="51099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5126" y="57661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4771" y="410961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9314" y="293452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56976" y="57661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8569" y="576619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432757" y="3196819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82993" y="432002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74880" y="459535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68643" y="3807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5277345" y="3388409"/>
            <a:ext cx="2058160" cy="18623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891514" y="2882026"/>
            <a:ext cx="14270" cy="275997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891514" y="5641997"/>
            <a:ext cx="2816504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64575" y="57785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06425" y="577850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53032" y="576619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780682" y="2278362"/>
            <a:ext cx="152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GROUP 1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5910262" y="2278362"/>
            <a:ext cx="152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GROUP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12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85900"/>
            <a:ext cx="75819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(Data, </a:t>
            </a:r>
            <a:r>
              <a:rPr lang="en-US" dirty="0" err="1" smtClean="0"/>
              <a:t>aes</a:t>
            </a:r>
            <a:r>
              <a:rPr lang="en-US" dirty="0" smtClean="0"/>
              <a:t>(x=Var1, y=Var2)) + </a:t>
            </a:r>
            <a:r>
              <a:rPr lang="en-US" dirty="0" err="1" smtClean="0"/>
              <a:t>geom_point</a:t>
            </a:r>
            <a:r>
              <a:rPr lang="en-US" dirty="0" smtClean="0"/>
              <a:t>() + </a:t>
            </a:r>
          </a:p>
          <a:p>
            <a:pPr marL="0" indent="0">
              <a:buNone/>
            </a:pPr>
            <a:r>
              <a:rPr lang="en-US" dirty="0" err="1" smtClean="0"/>
              <a:t>geom_smooth</a:t>
            </a:r>
            <a:r>
              <a:rPr lang="en-US" dirty="0" smtClean="0"/>
              <a:t>() + </a:t>
            </a:r>
          </a:p>
          <a:p>
            <a:pPr marL="0" indent="0">
              <a:buNone/>
            </a:pPr>
            <a:r>
              <a:rPr lang="en-US" dirty="0" smtClean="0"/>
              <a:t> scale_x_log10() + scale_y_log10() + </a:t>
            </a:r>
          </a:p>
          <a:p>
            <a:pPr marL="0" indent="0">
              <a:buNone/>
            </a:pPr>
            <a:r>
              <a:rPr lang="en-US" dirty="0" err="1" smtClean="0"/>
              <a:t>facet_wrap</a:t>
            </a:r>
            <a:r>
              <a:rPr lang="en-US" dirty="0" smtClean="0"/>
              <a:t>(~Group)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600670"/>
            <a:ext cx="5907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90"/>
                </a:solidFill>
              </a:rPr>
              <a:t>Format for this ggplot2 object: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2" y="1417638"/>
            <a:ext cx="7376432" cy="41636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Redband</a:t>
            </a:r>
            <a:r>
              <a:rPr lang="en-US" dirty="0" smtClean="0"/>
              <a:t> trout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3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 to the final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Monday identify a topic area</a:t>
            </a:r>
          </a:p>
          <a:p>
            <a:r>
              <a:rPr lang="en-US" dirty="0" smtClean="0"/>
              <a:t>My goal </a:t>
            </a:r>
            <a:r>
              <a:rPr lang="en-US" dirty="0" smtClean="0"/>
              <a:t>is to get enough information about your interests to guide you to an appropriate dataset</a:t>
            </a:r>
          </a:p>
          <a:p>
            <a:r>
              <a:rPr lang="en-US" dirty="0" smtClean="0"/>
              <a:t>If you have a dataset you would like to work with, give </a:t>
            </a:r>
            <a:r>
              <a:rPr lang="en-US" dirty="0" smtClean="0"/>
              <a:t>me </a:t>
            </a:r>
            <a:r>
              <a:rPr lang="en-US" dirty="0" smtClean="0"/>
              <a:t>as </a:t>
            </a:r>
            <a:r>
              <a:rPr lang="en-US" dirty="0" smtClean="0"/>
              <a:t>much information as you get when you use </a:t>
            </a:r>
            <a:r>
              <a:rPr lang="en-US" dirty="0" err="1" smtClean="0"/>
              <a:t>str</a:t>
            </a:r>
            <a:r>
              <a:rPr lang="en-US" dirty="0" smtClean="0"/>
              <a:t>() on your data (i.e., how many variables, what types are they, how many rows,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0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Why visualize data?: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latin typeface="Helvetica"/>
                <a:cs typeface="Helvetica"/>
              </a:rPr>
              <a:t>The </a:t>
            </a:r>
            <a:r>
              <a:rPr lang="en-US" dirty="0" err="1" smtClean="0">
                <a:latin typeface="Helvetica"/>
                <a:cs typeface="Helvetica"/>
              </a:rPr>
              <a:t>Datasaurus</a:t>
            </a:r>
            <a:r>
              <a:rPr lang="en-US" dirty="0" smtClean="0">
                <a:latin typeface="Helvetica"/>
                <a:cs typeface="Helvetica"/>
              </a:rPr>
              <a:t> Dozen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62" y="6325206"/>
            <a:ext cx="3530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8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6155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6386941"/>
            <a:ext cx="3530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6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0"/>
            <a:ext cx="783331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42" y="6498519"/>
            <a:ext cx="3530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8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makes an effective graph?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3351" y="6202850"/>
            <a:ext cx="4166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more effective graphs by Robbins</a:t>
            </a:r>
          </a:p>
          <a:p>
            <a:r>
              <a:rPr lang="en-US" dirty="0"/>
              <a:t>g</a:t>
            </a:r>
            <a:r>
              <a:rPr lang="en-US" dirty="0" smtClean="0"/>
              <a:t>gplot2 by Wickham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2" y="2301799"/>
            <a:ext cx="3589685" cy="3589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84" y="2301799"/>
            <a:ext cx="3432717" cy="33160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092" y="1659075"/>
            <a:ext cx="39144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Facilitate comparisons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74147" y="1667894"/>
            <a:ext cx="24611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Reveal trends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53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g</a:t>
            </a:r>
            <a:r>
              <a:rPr lang="en-US" dirty="0" smtClean="0">
                <a:latin typeface="Helvetica"/>
                <a:cs typeface="Helvetica"/>
              </a:rPr>
              <a:t>gplot2: A layered grammar of graphics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59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8938" y="341027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37166" y="260209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63036" y="261636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2199" y="352502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48857" y="4181985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01280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3122" y="474699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87392" y="4010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8019" y="399530"/>
            <a:ext cx="24473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</a:t>
            </a:r>
            <a:endParaRPr lang="en-US" sz="3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8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8019" y="399530"/>
            <a:ext cx="24473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</a:t>
            </a:r>
            <a:endParaRPr lang="en-US" sz="3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3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8019" y="399530"/>
            <a:ext cx="62530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 A coordinate system</a:t>
            </a:r>
            <a:endParaRPr lang="en-US" sz="3200" dirty="0">
              <a:solidFill>
                <a:srgbClr val="00009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1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316</Words>
  <Application>Microsoft Macintosh PowerPoint</Application>
  <PresentationFormat>On-screen Show (4:3)</PresentationFormat>
  <Paragraphs>65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Exploratory data visualization</vt:lpstr>
      <vt:lpstr>Why visualize data?: The Datasaurus Dozen</vt:lpstr>
      <vt:lpstr>PowerPoint Presentation</vt:lpstr>
      <vt:lpstr>PowerPoint Presentation</vt:lpstr>
      <vt:lpstr>What makes an effective graph?</vt:lpstr>
      <vt:lpstr>ggplot2: A layered grammar of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ahead to the final project: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Hallett</dc:creator>
  <cp:lastModifiedBy>Lauren Hallett</cp:lastModifiedBy>
  <cp:revision>17</cp:revision>
  <dcterms:created xsi:type="dcterms:W3CDTF">2018-01-17T03:14:49Z</dcterms:created>
  <dcterms:modified xsi:type="dcterms:W3CDTF">2018-09-23T20:27:36Z</dcterms:modified>
</cp:coreProperties>
</file>