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10" r:id="rId4"/>
    <p:sldMasterId id="2147483932" r:id="rId5"/>
    <p:sldMasterId id="2147483648" r:id="rId6"/>
  </p:sldMasterIdLst>
  <p:notesMasterIdLst>
    <p:notesMasterId r:id="rId14"/>
  </p:notesMasterIdLst>
  <p:handoutMasterIdLst>
    <p:handoutMasterId r:id="rId15"/>
  </p:handoutMasterIdLst>
  <p:sldIdLst>
    <p:sldId id="858" r:id="rId7"/>
    <p:sldId id="945" r:id="rId8"/>
    <p:sldId id="946" r:id="rId9"/>
    <p:sldId id="948" r:id="rId10"/>
    <p:sldId id="949" r:id="rId11"/>
    <p:sldId id="947" r:id="rId12"/>
    <p:sldId id="950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bold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 Taylor" initials="PT" lastIdx="1" clrIdx="0">
    <p:extLst>
      <p:ext uri="{19B8F6BF-5375-455C-9EA6-DF929625EA0E}">
        <p15:presenceInfo xmlns:p15="http://schemas.microsoft.com/office/powerpoint/2012/main" userId="Pam Taylor" providerId="None"/>
      </p:ext>
    </p:extLst>
  </p:cmAuthor>
  <p:cmAuthor id="2" name="Gail Sandler" initials="GS" lastIdx="4" clrIdx="1">
    <p:extLst>
      <p:ext uri="{19B8F6BF-5375-455C-9EA6-DF929625EA0E}">
        <p15:presenceInfo xmlns:p15="http://schemas.microsoft.com/office/powerpoint/2012/main" userId="2b7e9c3f3530ff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DA0"/>
    <a:srgbClr val="ED6D00"/>
    <a:srgbClr val="44545F"/>
    <a:srgbClr val="B1B7BC"/>
    <a:srgbClr val="007C9E"/>
    <a:srgbClr val="004D72"/>
    <a:srgbClr val="004D71"/>
    <a:srgbClr val="45545F"/>
    <a:srgbClr val="1B3764"/>
    <a:srgbClr val="009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DB966-E9EF-4765-B316-B824A6BAECA3}" v="9" dt="2025-03-21T15:19:53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66" autoAdjust="0"/>
    <p:restoredTop sz="85835" autoAdjust="0"/>
  </p:normalViewPr>
  <p:slideViewPr>
    <p:cSldViewPr snapToGrid="0">
      <p:cViewPr varScale="1">
        <p:scale>
          <a:sx n="115" d="100"/>
          <a:sy n="115" d="100"/>
        </p:scale>
        <p:origin x="2274" y="3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4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Neuroth" userId="438b1c3eab7823ba" providerId="LiveId" clId="{41FDB966-E9EF-4765-B316-B824A6BAECA3}"/>
    <pc:docChg chg="undo custSel modSld">
      <pc:chgData name="Matthias Neuroth" userId="438b1c3eab7823ba" providerId="LiveId" clId="{41FDB966-E9EF-4765-B316-B824A6BAECA3}" dt="2025-03-21T15:21:40.640" v="459" actId="20577"/>
      <pc:docMkLst>
        <pc:docMk/>
      </pc:docMkLst>
      <pc:sldChg chg="addSp delSp modSp mod modClrScheme chgLayout">
        <pc:chgData name="Matthias Neuroth" userId="438b1c3eab7823ba" providerId="LiveId" clId="{41FDB966-E9EF-4765-B316-B824A6BAECA3}" dt="2025-03-21T15:21:40.640" v="459" actId="20577"/>
        <pc:sldMkLst>
          <pc:docMk/>
          <pc:sldMk cId="821793954" sldId="946"/>
        </pc:sldMkLst>
        <pc:spChg chg="mod ord">
          <ac:chgData name="Matthias Neuroth" userId="438b1c3eab7823ba" providerId="LiveId" clId="{41FDB966-E9EF-4765-B316-B824A6BAECA3}" dt="2025-03-21T15:07:41.799" v="1" actId="700"/>
          <ac:spMkLst>
            <pc:docMk/>
            <pc:sldMk cId="821793954" sldId="946"/>
            <ac:spMk id="2" creationId="{74B6E824-B90F-42FF-93AB-B28A4CC31A7A}"/>
          </ac:spMkLst>
        </pc:spChg>
        <pc:spChg chg="add del mod ord">
          <ac:chgData name="Matthias Neuroth" userId="438b1c3eab7823ba" providerId="LiveId" clId="{41FDB966-E9EF-4765-B316-B824A6BAECA3}" dt="2025-03-21T15:07:41.799" v="1" actId="700"/>
          <ac:spMkLst>
            <pc:docMk/>
            <pc:sldMk cId="821793954" sldId="946"/>
            <ac:spMk id="3" creationId="{F4183F23-E4AE-C2CD-F14D-9324BC2DC7B0}"/>
          </ac:spMkLst>
        </pc:spChg>
        <pc:spChg chg="add del mod ord">
          <ac:chgData name="Matthias Neuroth" userId="438b1c3eab7823ba" providerId="LiveId" clId="{41FDB966-E9EF-4765-B316-B824A6BAECA3}" dt="2025-03-21T15:07:41.799" v="1" actId="700"/>
          <ac:spMkLst>
            <pc:docMk/>
            <pc:sldMk cId="821793954" sldId="946"/>
            <ac:spMk id="4" creationId="{FE4A3225-F295-2484-37A2-09821A4B4764}"/>
          </ac:spMkLst>
        </pc:spChg>
        <pc:spChg chg="add mod">
          <ac:chgData name="Matthias Neuroth" userId="438b1c3eab7823ba" providerId="LiveId" clId="{41FDB966-E9EF-4765-B316-B824A6BAECA3}" dt="2025-03-21T15:15:55.789" v="235" actId="14100"/>
          <ac:spMkLst>
            <pc:docMk/>
            <pc:sldMk cId="821793954" sldId="946"/>
            <ac:spMk id="5" creationId="{7C60CE2C-9AA3-8489-DEB1-02349F97F374}"/>
          </ac:spMkLst>
        </pc:spChg>
        <pc:spChg chg="add mod">
          <ac:chgData name="Matthias Neuroth" userId="438b1c3eab7823ba" providerId="LiveId" clId="{41FDB966-E9EF-4765-B316-B824A6BAECA3}" dt="2025-03-21T15:14:04.275" v="180" actId="14100"/>
          <ac:spMkLst>
            <pc:docMk/>
            <pc:sldMk cId="821793954" sldId="946"/>
            <ac:spMk id="7" creationId="{C475E67F-F3D9-1EDD-44C8-91F024C5C381}"/>
          </ac:spMkLst>
        </pc:spChg>
        <pc:spChg chg="add del mod">
          <ac:chgData name="Matthias Neuroth" userId="438b1c3eab7823ba" providerId="LiveId" clId="{41FDB966-E9EF-4765-B316-B824A6BAECA3}" dt="2025-03-21T15:13:04.054" v="157" actId="478"/>
          <ac:spMkLst>
            <pc:docMk/>
            <pc:sldMk cId="821793954" sldId="946"/>
            <ac:spMk id="8" creationId="{38D625AA-C02A-7AF9-ABA6-F6F173D05689}"/>
          </ac:spMkLst>
        </pc:spChg>
        <pc:spChg chg="add del">
          <ac:chgData name="Matthias Neuroth" userId="438b1c3eab7823ba" providerId="LiveId" clId="{41FDB966-E9EF-4765-B316-B824A6BAECA3}" dt="2025-03-21T15:13:14.079" v="159" actId="478"/>
          <ac:spMkLst>
            <pc:docMk/>
            <pc:sldMk cId="821793954" sldId="946"/>
            <ac:spMk id="10" creationId="{F4806526-653E-03F6-C668-67C778886A6D}"/>
          </ac:spMkLst>
        </pc:spChg>
        <pc:spChg chg="add mod">
          <ac:chgData name="Matthias Neuroth" userId="438b1c3eab7823ba" providerId="LiveId" clId="{41FDB966-E9EF-4765-B316-B824A6BAECA3}" dt="2025-03-21T15:15:46.621" v="234" actId="13926"/>
          <ac:spMkLst>
            <pc:docMk/>
            <pc:sldMk cId="821793954" sldId="946"/>
            <ac:spMk id="12" creationId="{E13D4B9F-97B4-97DD-7549-3B46A3238E0B}"/>
          </ac:spMkLst>
        </pc:spChg>
        <pc:graphicFrameChg chg="add mod modGraphic">
          <ac:chgData name="Matthias Neuroth" userId="438b1c3eab7823ba" providerId="LiveId" clId="{41FDB966-E9EF-4765-B316-B824A6BAECA3}" dt="2025-03-21T15:16:25.896" v="277" actId="20577"/>
          <ac:graphicFrameMkLst>
            <pc:docMk/>
            <pc:sldMk cId="821793954" sldId="946"/>
            <ac:graphicFrameMk id="6" creationId="{6CA4D907-DA31-6F9E-79FB-9CA42DFC52F1}"/>
          </ac:graphicFrameMkLst>
        </pc:graphicFrameChg>
        <pc:graphicFrameChg chg="add mod modGraphic">
          <ac:chgData name="Matthias Neuroth" userId="438b1c3eab7823ba" providerId="LiveId" clId="{41FDB966-E9EF-4765-B316-B824A6BAECA3}" dt="2025-03-21T15:21:40.640" v="459" actId="20577"/>
          <ac:graphicFrameMkLst>
            <pc:docMk/>
            <pc:sldMk cId="821793954" sldId="946"/>
            <ac:graphicFrameMk id="11" creationId="{652C8E79-B062-1FF7-4CDB-ADBE4BE31556}"/>
          </ac:graphicFrameMkLst>
        </pc:graphicFrameChg>
      </pc:sldChg>
      <pc:sldChg chg="addSp modSp mod">
        <pc:chgData name="Matthias Neuroth" userId="438b1c3eab7823ba" providerId="LiveId" clId="{41FDB966-E9EF-4765-B316-B824A6BAECA3}" dt="2025-03-21T15:21:14.918" v="446" actId="20577"/>
        <pc:sldMkLst>
          <pc:docMk/>
          <pc:sldMk cId="3365738850" sldId="947"/>
        </pc:sldMkLst>
        <pc:spChg chg="add mod">
          <ac:chgData name="Matthias Neuroth" userId="438b1c3eab7823ba" providerId="LiveId" clId="{41FDB966-E9EF-4765-B316-B824A6BAECA3}" dt="2025-03-21T15:18:43.939" v="326" actId="1076"/>
          <ac:spMkLst>
            <pc:docMk/>
            <pc:sldMk cId="3365738850" sldId="947"/>
            <ac:spMk id="5" creationId="{6B7636B7-7F3E-ED2A-4E8A-50C7A25FA118}"/>
          </ac:spMkLst>
        </pc:spChg>
        <pc:spChg chg="add mod">
          <ac:chgData name="Matthias Neuroth" userId="438b1c3eab7823ba" providerId="LiveId" clId="{41FDB966-E9EF-4765-B316-B824A6BAECA3}" dt="2025-03-21T15:18:02.942" v="308"/>
          <ac:spMkLst>
            <pc:docMk/>
            <pc:sldMk cId="3365738850" sldId="947"/>
            <ac:spMk id="6" creationId="{938388D0-3CDE-94E9-CA8D-D36078CF477B}"/>
          </ac:spMkLst>
        </pc:spChg>
        <pc:spChg chg="add mod">
          <ac:chgData name="Matthias Neuroth" userId="438b1c3eab7823ba" providerId="LiveId" clId="{41FDB966-E9EF-4765-B316-B824A6BAECA3}" dt="2025-03-21T15:21:14.918" v="446" actId="20577"/>
          <ac:spMkLst>
            <pc:docMk/>
            <pc:sldMk cId="3365738850" sldId="947"/>
            <ac:spMk id="9" creationId="{B74A6560-CAFE-EC70-A75F-E3E33DBAB693}"/>
          </ac:spMkLst>
        </pc:spChg>
        <pc:picChg chg="add mod">
          <ac:chgData name="Matthias Neuroth" userId="438b1c3eab7823ba" providerId="LiveId" clId="{41FDB966-E9EF-4765-B316-B824A6BAECA3}" dt="2025-03-21T15:17:01.332" v="279" actId="1076"/>
          <ac:picMkLst>
            <pc:docMk/>
            <pc:sldMk cId="3365738850" sldId="947"/>
            <ac:picMk id="4" creationId="{83FD4D3A-9053-5F72-658B-FE0E38692799}"/>
          </ac:picMkLst>
        </pc:picChg>
        <pc:picChg chg="add mod">
          <ac:chgData name="Matthias Neuroth" userId="438b1c3eab7823ba" providerId="LiveId" clId="{41FDB966-E9EF-4765-B316-B824A6BAECA3}" dt="2025-03-21T15:19:43.708" v="328" actId="1076"/>
          <ac:picMkLst>
            <pc:docMk/>
            <pc:sldMk cId="3365738850" sldId="947"/>
            <ac:picMk id="8" creationId="{17C4C38C-8AFC-5FCF-EA46-77439545C27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3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Calibri" panose="020F050202020403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DA35F-9E58-5D40-92C1-D8C763100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86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Calibri" panose="020F050202020403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DA35F-9E58-5D40-92C1-D8C763100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9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Calibri" panose="020F050202020403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DA35F-9E58-5D40-92C1-D8C763100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94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0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7" y="901954"/>
            <a:ext cx="4155461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27" y="1381775"/>
            <a:ext cx="4155461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01954"/>
            <a:ext cx="4152466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381775"/>
            <a:ext cx="4152466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82580-7A03-4664-A005-282697F7A0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DEEF49-8B9B-4812-B58D-7F40D0D48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498844-A48D-4E90-ADCC-5515FCFAB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E796A2E-6B98-46DB-AA03-8CCBF05F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1E786B-F8BA-4627-865F-686CBCA5D4E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E765CB9-1B51-9D48-955D-6843AA1B95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C097-D8E9-4803-892B-742AFC53C4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696C-27D7-4D5E-BF51-1A71B93F0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7054516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696454"/>
            <a:ext cx="8460152" cy="295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A660B38B-C7D9-D944-83F2-8500759A1B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8" name="Picture 100" descr="book">
            <a:extLst>
              <a:ext uri="{FF2B5EF4-FFF2-40B4-BE49-F238E27FC236}">
                <a16:creationId xmlns:a16="http://schemas.microsoft.com/office/drawing/2014/main" id="{7659040C-5D30-DA49-B1E6-5E966016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6BE5C-1A93-4076-AB7D-D776F88BF9C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20973258-CC8D-48BF-90F9-A966CF2B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1E94E-763D-4370-9E90-396E8B9F51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E1092-443E-439F-91D9-8B8BA1ECC8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8AE99-0311-4829-83E6-CEC0775CB439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pic>
        <p:nvPicPr>
          <p:cNvPr id="15" name="Picture 100" descr="book">
            <a:extLst>
              <a:ext uri="{FF2B5EF4-FFF2-40B4-BE49-F238E27FC236}">
                <a16:creationId xmlns:a16="http://schemas.microsoft.com/office/drawing/2014/main" id="{0A442202-335A-4564-9473-4BB9D3129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4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6802679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509" y="3683725"/>
            <a:ext cx="1605176" cy="99821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E83E6-9A59-464C-8762-83227755E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2B7D2-CF03-448D-9562-1B5072D25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2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9BFAA4-B692-4B26-BF12-35D369620B7C}"/>
              </a:ext>
            </a:extLst>
          </p:cNvPr>
          <p:cNvGrpSpPr/>
          <p:nvPr/>
        </p:nvGrpSpPr>
        <p:grpSpPr>
          <a:xfrm>
            <a:off x="7001303" y="3391133"/>
            <a:ext cx="1857606" cy="1445424"/>
            <a:chOff x="6939887" y="3391133"/>
            <a:chExt cx="1857606" cy="14454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F8C84A-B36C-4ECA-A942-6D949501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4242" y="3391133"/>
              <a:ext cx="1768897" cy="11000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6939887" y="4467225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Activity</a:t>
              </a: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514902"/>
            <a:ext cx="6659379" cy="316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F4A4D6FD-54DB-4A85-9C3A-6A0AD67AE608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3E662A3-41EF-4757-9E50-3874C3C5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5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9BFAA4-B692-4B26-BF12-35D369620B7C}"/>
              </a:ext>
            </a:extLst>
          </p:cNvPr>
          <p:cNvGrpSpPr/>
          <p:nvPr userDrawn="1"/>
        </p:nvGrpSpPr>
        <p:grpSpPr>
          <a:xfrm>
            <a:off x="2520796" y="1912735"/>
            <a:ext cx="4253384" cy="2711800"/>
            <a:chOff x="5817487" y="2769916"/>
            <a:chExt cx="4253384" cy="2711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F8C84A-B36C-4ECA-A942-6D94950145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5300" y="2769916"/>
              <a:ext cx="3766782" cy="23424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 userDrawn="1"/>
          </p:nvSpPr>
          <p:spPr>
            <a:xfrm>
              <a:off x="5817487" y="5112384"/>
              <a:ext cx="425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Performance-based Question</a:t>
              </a:r>
            </a:p>
          </p:txBody>
        </p:sp>
      </p:grp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9201DA1E-285E-4174-99B5-67C7A0E0BEEE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7E8E379-9528-47D0-BE38-B1667C9AA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514902"/>
            <a:ext cx="6659379" cy="316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0B196B-5C65-48A0-9539-96BA8169DD71}"/>
              </a:ext>
            </a:extLst>
          </p:cNvPr>
          <p:cNvGrpSpPr/>
          <p:nvPr userDrawn="1"/>
        </p:nvGrpSpPr>
        <p:grpSpPr>
          <a:xfrm>
            <a:off x="7001303" y="3584003"/>
            <a:ext cx="1857606" cy="1252554"/>
            <a:chOff x="7001303" y="3584003"/>
            <a:chExt cx="1857606" cy="12525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7001303" y="4467225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Review Activity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3E252C-D736-4920-BB1B-1216044A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3047" y="3584003"/>
              <a:ext cx="1612392" cy="883222"/>
            </a:xfrm>
            <a:prstGeom prst="rect">
              <a:avLst/>
            </a:prstGeom>
          </p:spPr>
        </p:pic>
      </p:grp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F09CB82B-7DA3-44C1-858D-A783D973D756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28EE9A7-6869-43EB-B3EB-B87835E22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494C39-8058-426E-9A21-5A418F2F8FFC}"/>
              </a:ext>
            </a:extLst>
          </p:cNvPr>
          <p:cNvGrpSpPr/>
          <p:nvPr userDrawn="1"/>
        </p:nvGrpSpPr>
        <p:grpSpPr>
          <a:xfrm>
            <a:off x="2657124" y="2157377"/>
            <a:ext cx="3829752" cy="2467158"/>
            <a:chOff x="2657124" y="2157377"/>
            <a:chExt cx="3829752" cy="24671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3718685" y="4255203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Review Activity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D35B9-236A-48FB-B81D-ABE61ABF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7124" y="2157377"/>
              <a:ext cx="3829752" cy="2097826"/>
            </a:xfrm>
            <a:prstGeom prst="rect">
              <a:avLst/>
            </a:prstGeom>
          </p:spPr>
        </p:pic>
      </p:grp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A7FC97FC-6077-4324-B6E8-1B34BAA4F872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E3C3FA5-F228-402B-ACE9-FA3417311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2889261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4869623"/>
            <a:ext cx="5274860" cy="274637"/>
          </a:xfrm>
        </p:spPr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25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4869623"/>
            <a:ext cx="5274860" cy="274637"/>
          </a:xfrm>
        </p:spPr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CF2AC2-6898-4F8D-9D90-9F13C8AD3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Reflective Questions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957B6C0-2ED7-4A79-B391-3F58EA10CD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55567" cy="3045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8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0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104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78064"/>
            <a:ext cx="5486400" cy="282764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85526"/>
            <a:ext cx="5486400" cy="6036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6516E-B928-442D-ABD3-DAE814C7C0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2DB78B-FA03-48BE-86D0-D938EC525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C36B0D-83AB-4E08-B7A5-9029E6FC3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BE546AB-EF65-497F-9200-0147629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9" y="3190897"/>
            <a:ext cx="5486400" cy="494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4A91A-CE86-4890-BC3D-060B8E55C73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1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63308DA-D7BC-384E-821F-8A3A2D1C8C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80A7-8E0B-4AAC-882B-47FB6EB1A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F0388E-4226-4CD6-8F46-51A661621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5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08539"/>
            <a:ext cx="2057400" cy="3686084"/>
          </a:xfrm>
          <a:prstGeom prst="rect">
            <a:avLst/>
          </a:prstGeom>
        </p:spPr>
        <p:txBody>
          <a:bodyPr vert="eaVert"/>
          <a:lstStyle>
            <a:lvl1pPr>
              <a:defRPr b="1">
                <a:solidFill>
                  <a:srgbClr val="45545F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539"/>
            <a:ext cx="6019800" cy="3686084"/>
          </a:xfrm>
        </p:spPr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8730890-2F38-5A47-B746-C8A5D1CBF9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1E03-D481-4EFC-AB63-419550B25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CD7DA-0358-43E2-ACD7-68E89E66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1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09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1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3F268-D399-CD41-93EB-BC0DC0B7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8460152" cy="2990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7C208-C044-46C7-83CC-E75B2ABE7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3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B283-1721-A54D-A0F1-D2BEA49307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980349"/>
            <a:ext cx="8460152" cy="3322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92A88-5565-4FAF-B92E-9F074FB19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426C-B0A8-4657-888A-DC0D9715A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89E05CC-C080-4076-B555-AC268F2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3E63F-4D30-47E0-82BD-EC78D128863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3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B4C57C-BE7C-4CE4-BEEB-1CCE8258F0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endParaRPr lang="en-US" sz="675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7259879" cy="32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356AF006-7545-FE4E-BA37-FA9657065F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C0E9C0-BE8A-4825-8F47-135B1034D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73150" y="4869623"/>
            <a:ext cx="5874411" cy="274637"/>
          </a:xfrm>
        </p:spPr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23632-4E16-4AD5-AADC-2E340A869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6C325-1E58-46BB-8451-0071865A1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1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980347"/>
            <a:ext cx="8460152" cy="3567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rgbClr val="0A7DA0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1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27" y="968991"/>
            <a:ext cx="4153873" cy="3376241"/>
          </a:xfrm>
        </p:spPr>
        <p:txBody>
          <a:bodyPr/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8991"/>
            <a:ext cx="4149294" cy="3376241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953D7D55-FF4B-144A-9A47-F9B21A50C6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873D3-98D7-4852-8AAA-A462C1DE9A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137AA-E8FF-49AE-ADC6-417135EA1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271262-DE56-473E-BD86-378F68F6C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890A2-1520-4E1A-89C6-0F5FBC18CB3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61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7" y="901954"/>
            <a:ext cx="4155461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27" y="1381775"/>
            <a:ext cx="4155461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01954"/>
            <a:ext cx="4152466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381775"/>
            <a:ext cx="4152466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82580-7A03-4664-A005-282697F7A0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DEEF49-8B9B-4812-B58D-7F40D0D48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498844-A48D-4E90-ADCC-5515FCFAB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E796A2E-6B98-46DB-AA03-8CCBF05F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1E786B-F8BA-4627-865F-686CBCA5D4E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178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E765CB9-1B51-9D48-955D-6843AA1B95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C097-D8E9-4803-892B-742AFC53C4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696C-27D7-4D5E-BF51-1A71B93F0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9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7054516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696454"/>
            <a:ext cx="8460152" cy="295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A660B38B-C7D9-D944-83F2-8500759A1B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8" name="Picture 100" descr="book">
            <a:extLst>
              <a:ext uri="{FF2B5EF4-FFF2-40B4-BE49-F238E27FC236}">
                <a16:creationId xmlns:a16="http://schemas.microsoft.com/office/drawing/2014/main" id="{7659040C-5D30-DA49-B1E6-5E966016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6BE5C-1A93-4076-AB7D-D776F88BF9C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20973258-CC8D-48BF-90F9-A966CF2B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1E94E-763D-4370-9E90-396E8B9F51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E1092-443E-439F-91D9-8B8BA1ECC8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8AE99-0311-4829-83E6-CEC0775CB439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pic>
        <p:nvPicPr>
          <p:cNvPr id="15" name="Picture 100" descr="book">
            <a:extLst>
              <a:ext uri="{FF2B5EF4-FFF2-40B4-BE49-F238E27FC236}">
                <a16:creationId xmlns:a16="http://schemas.microsoft.com/office/drawing/2014/main" id="{0A442202-335A-4564-9473-4BB9D3129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442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6802679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509" y="3683725"/>
            <a:ext cx="1605176" cy="99821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E83E6-9A59-464C-8762-83227755E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2B7D2-CF03-448D-9562-1B5072D25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2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9BFAA4-B692-4B26-BF12-35D369620B7C}"/>
              </a:ext>
            </a:extLst>
          </p:cNvPr>
          <p:cNvGrpSpPr/>
          <p:nvPr userDrawn="1"/>
        </p:nvGrpSpPr>
        <p:grpSpPr>
          <a:xfrm>
            <a:off x="7001303" y="3391133"/>
            <a:ext cx="1857606" cy="1445424"/>
            <a:chOff x="6939887" y="3391133"/>
            <a:chExt cx="1857606" cy="14454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F8C84A-B36C-4ECA-A942-6D949501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4242" y="3391133"/>
              <a:ext cx="1768897" cy="11000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6939887" y="4467225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Activity</a:t>
              </a: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514902"/>
            <a:ext cx="6659379" cy="316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F4A4D6FD-54DB-4A85-9C3A-6A0AD67AE608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3E662A3-41EF-4757-9E50-3874C3C5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56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9201DA1E-285E-4174-99B5-67C7A0E0BEEE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7E8E379-9528-47D0-BE38-B1667C9AA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AA7588-F08A-4C2F-8FCC-50BF3BFD4CB8}"/>
              </a:ext>
            </a:extLst>
          </p:cNvPr>
          <p:cNvGrpSpPr/>
          <p:nvPr userDrawn="1"/>
        </p:nvGrpSpPr>
        <p:grpSpPr>
          <a:xfrm>
            <a:off x="2688609" y="1912735"/>
            <a:ext cx="3766782" cy="2711800"/>
            <a:chOff x="5985300" y="2769916"/>
            <a:chExt cx="3766782" cy="27118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95E04F8-2845-45C8-8476-65CF2AA8F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5300" y="2769916"/>
              <a:ext cx="3766782" cy="234246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C7DA21-150C-46CB-8FC9-068C0AD2E3DE}"/>
                </a:ext>
              </a:extLst>
            </p:cNvPr>
            <p:cNvSpPr txBox="1"/>
            <p:nvPr/>
          </p:nvSpPr>
          <p:spPr>
            <a:xfrm>
              <a:off x="6136276" y="5112384"/>
              <a:ext cx="361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Performance-based 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764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514902"/>
            <a:ext cx="6659379" cy="316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2E275B-D0A1-499E-B4C2-E7EF3CFF42FA}"/>
              </a:ext>
            </a:extLst>
          </p:cNvPr>
          <p:cNvGrpSpPr/>
          <p:nvPr userDrawn="1"/>
        </p:nvGrpSpPr>
        <p:grpSpPr>
          <a:xfrm>
            <a:off x="7001303" y="3574771"/>
            <a:ext cx="1857606" cy="1261786"/>
            <a:chOff x="7001303" y="3574771"/>
            <a:chExt cx="1857606" cy="12617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7001303" y="4467225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Review Activity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3E252C-D736-4920-BB1B-1216044A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3910" y="3574771"/>
              <a:ext cx="1612392" cy="883222"/>
            </a:xfrm>
            <a:prstGeom prst="rect">
              <a:avLst/>
            </a:prstGeom>
          </p:spPr>
        </p:pic>
      </p:grp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F09CB82B-7DA3-44C1-858D-A783D973D756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28EE9A7-6869-43EB-B3EB-B87835E22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95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6F56E2-EBEE-400F-B199-8C62B496267D}"/>
              </a:ext>
            </a:extLst>
          </p:cNvPr>
          <p:cNvGrpSpPr/>
          <p:nvPr userDrawn="1"/>
        </p:nvGrpSpPr>
        <p:grpSpPr>
          <a:xfrm>
            <a:off x="2657124" y="2157377"/>
            <a:ext cx="3829752" cy="2467158"/>
            <a:chOff x="2657124" y="2157377"/>
            <a:chExt cx="3829752" cy="24671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 userDrawn="1"/>
          </p:nvSpPr>
          <p:spPr>
            <a:xfrm>
              <a:off x="3718685" y="4255203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Review Activity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D35B9-236A-48FB-B81D-ABE61ABF61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57124" y="2157377"/>
              <a:ext cx="3829752" cy="2097826"/>
            </a:xfrm>
            <a:prstGeom prst="rect">
              <a:avLst/>
            </a:prstGeom>
          </p:spPr>
        </p:pic>
      </p:grp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A7FC97FC-6077-4324-B6E8-1B34BAA4F872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E3C3FA5-F228-402B-ACE9-FA3417311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28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2889261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4869623"/>
            <a:ext cx="5274860" cy="274637"/>
          </a:xfrm>
        </p:spPr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2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899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4869623"/>
            <a:ext cx="5274860" cy="274637"/>
          </a:xfrm>
        </p:spPr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CF2AC2-6898-4F8D-9D90-9F13C8AD3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Reflective Questions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957B6C0-2ED7-4A79-B391-3F58EA10CD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55567" cy="3045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8833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104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78064"/>
            <a:ext cx="5486400" cy="282764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85526"/>
            <a:ext cx="5486400" cy="6036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6516E-B928-442D-ABD3-DAE814C7C0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2DB78B-FA03-48BE-86D0-D938EC525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C36B0D-83AB-4E08-B7A5-9029E6FC3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BE546AB-EF65-497F-9200-0147629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9" y="3190897"/>
            <a:ext cx="5486400" cy="494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4A91A-CE86-4890-BC3D-060B8E55C73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1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63308DA-D7BC-384E-821F-8A3A2D1C8C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80A7-8E0B-4AAC-882B-47FB6EB1A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F0388E-4226-4CD6-8F46-51A661621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50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08539"/>
            <a:ext cx="2057400" cy="3686084"/>
          </a:xfrm>
          <a:prstGeom prst="rect">
            <a:avLst/>
          </a:prstGeom>
        </p:spPr>
        <p:txBody>
          <a:bodyPr vert="eaVert"/>
          <a:lstStyle>
            <a:lvl1pPr>
              <a:defRPr b="1">
                <a:solidFill>
                  <a:srgbClr val="45545F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539"/>
            <a:ext cx="6019800" cy="3686084"/>
          </a:xfrm>
        </p:spPr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8730890-2F38-5A47-B746-C8A5D1CBF9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1E03-D481-4EFC-AB63-419550B25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CD7DA-0358-43E2-ACD7-68E89E66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1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7891" indent="-267891">
              <a:buFont typeface="Arial" panose="020B0604020202020204" pitchFamily="34" charset="0"/>
              <a:buChar char="•"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1"/>
            </a:lvl1pPr>
          </a:lstStyle>
          <a:p>
            <a:r>
              <a:rPr lang="en-US" dirty="0"/>
              <a:t>© Someone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3495" y="4841231"/>
            <a:ext cx="3617103" cy="273844"/>
          </a:xfrm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Diploma in cybersecurity – security fundamentals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7D7239-233F-3B0F-EB87-47E26BD658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63" y="314189"/>
            <a:ext cx="578945" cy="57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3F268-D399-CD41-93EB-BC0DC0B7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8460152" cy="2990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7C208-C044-46C7-83CC-E75B2ABE7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B283-1721-A54D-A0F1-D2BEA49307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980349"/>
            <a:ext cx="8460152" cy="3322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92A88-5565-4FAF-B92E-9F074FB19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426C-B0A8-4657-888A-DC0D9715A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89E05CC-C080-4076-B555-AC268F2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3E63F-4D30-47E0-82BD-EC78D128863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B4C57C-BE7C-4CE4-BEEB-1CCE8258F0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endParaRPr lang="en-US" sz="675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7259879" cy="32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356AF006-7545-FE4E-BA37-FA9657065F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C0E9C0-BE8A-4825-8F47-135B1034D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73150" y="4869623"/>
            <a:ext cx="5874411" cy="274637"/>
          </a:xfrm>
        </p:spPr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23632-4E16-4AD5-AADC-2E340A869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6C325-1E58-46BB-8451-0071865A1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980347"/>
            <a:ext cx="8460152" cy="3567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27" y="968991"/>
            <a:ext cx="4153873" cy="3376241"/>
          </a:xfrm>
        </p:spPr>
        <p:txBody>
          <a:bodyPr/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8991"/>
            <a:ext cx="4149294" cy="3376241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953D7D55-FF4B-144A-9A47-F9B21A50C6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873D3-98D7-4852-8AAA-A462C1DE9A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137AA-E8FF-49AE-ADC6-417135EA1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271262-DE56-473E-BD86-378F68F6C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890A2-1520-4E1A-89C6-0F5FBC18CB3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wmf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BC5A-134F-4047-9D0E-0B8E96244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4525" y="4869623"/>
            <a:ext cx="716592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0" u="none">
                <a:solidFill>
                  <a:schemeClr val="accent4"/>
                </a:solidFill>
              </a:defRPr>
            </a:lvl1pPr>
          </a:lstStyle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5B0F0-8782-4200-A7ED-32740893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66775347-A556-4A8A-A644-9477C35B6035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F1616228-AD69-497C-B41C-1E9F6154423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11" r:id="rId2"/>
    <p:sldLayoutId id="2147483912" r:id="rId3"/>
    <p:sldLayoutId id="2147483955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31" r:id="rId19"/>
    <p:sldLayoutId id="2147483927" r:id="rId20"/>
    <p:sldLayoutId id="2147483928" r:id="rId21"/>
    <p:sldLayoutId id="2147483929" r:id="rId22"/>
    <p:sldLayoutId id="2147483930" r:id="rId23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lang="en-US" sz="2400" b="1" kern="1200" dirty="0">
          <a:solidFill>
            <a:schemeClr val="accent5"/>
          </a:solidFill>
          <a:latin typeface="+mn-lt"/>
          <a:ea typeface="+mj-ea"/>
          <a:cs typeface="Open Sans SemiBold" panose="020B0706030804020204" pitchFamily="34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Clr>
          <a:srgbClr val="ED1C2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BC5A-134F-4047-9D0E-0B8E96244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4525" y="4869623"/>
            <a:ext cx="716592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0" u="none">
                <a:solidFill>
                  <a:schemeClr val="accent4"/>
                </a:solidFill>
              </a:defRPr>
            </a:lvl1pPr>
          </a:lstStyle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5B0F0-8782-4200-A7ED-32740893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66775347-A556-4A8A-A644-9477C35B6035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F1616228-AD69-497C-B41C-1E9F6154423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lang="en-US" sz="2400" b="1" kern="1200" dirty="0">
          <a:solidFill>
            <a:schemeClr val="accent5"/>
          </a:solidFill>
          <a:latin typeface="+mn-lt"/>
          <a:ea typeface="+mj-ea"/>
          <a:cs typeface="Open Sans SemiBold" panose="020B0706030804020204" pitchFamily="34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Clr>
          <a:srgbClr val="ED1C2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2302-B255-4C8F-87CF-920A68524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cs typeface="Open Sans SemiBold"/>
              </a:rPr>
              <a:t>Governance Meeting –22/03/2025 </a:t>
            </a:r>
            <a:br>
              <a:rPr lang="en-IE" dirty="0">
                <a:cs typeface="Open Sans SemiBold"/>
              </a:rPr>
            </a:br>
            <a:br>
              <a:rPr lang="en-IE" dirty="0">
                <a:cs typeface="Open Sans SemiBold"/>
              </a:rPr>
            </a:br>
            <a:r>
              <a:rPr lang="en-IE" dirty="0">
                <a:cs typeface="Open Sans SemiBold"/>
              </a:rPr>
              <a:t>Bruno Suric</a:t>
            </a:r>
            <a:br>
              <a:rPr lang="en-IE" dirty="0">
                <a:cs typeface="Open Sans SemiBold"/>
              </a:rPr>
            </a:br>
            <a:br>
              <a:rPr lang="en-IE" dirty="0">
                <a:cs typeface="Open Sans Semi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B1DDD-8E47-443E-B767-97E8614F7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IE" dirty="0"/>
              <a:t>Vulnerability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21019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E824-B90F-42FF-93AB-B28A4CC3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SemiBold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CF0D9-0930-62E1-3ABC-B14AF6DF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Overview of last scan results</a:t>
            </a:r>
          </a:p>
          <a:p>
            <a:r>
              <a:rPr lang="en-IE" dirty="0"/>
              <a:t>Remediation requirements</a:t>
            </a:r>
          </a:p>
          <a:p>
            <a:r>
              <a:rPr lang="en-IE" dirty="0"/>
              <a:t>Key remediation actions</a:t>
            </a:r>
          </a:p>
          <a:p>
            <a:r>
              <a:rPr lang="en-IE" dirty="0"/>
              <a:t>Next Meeting</a:t>
            </a:r>
          </a:p>
        </p:txBody>
      </p:sp>
    </p:spTree>
    <p:extLst>
      <p:ext uri="{BB962C8B-B14F-4D97-AF65-F5344CB8AC3E}">
        <p14:creationId xmlns:p14="http://schemas.microsoft.com/office/powerpoint/2010/main" val="362137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E824-B90F-42FF-93AB-B28A4CC3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SemiBold"/>
              </a:rPr>
              <a:t>Scan results &amp; remediation requirements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0CE2C-9AA3-8489-DEB1-02349F97F374}"/>
              </a:ext>
            </a:extLst>
          </p:cNvPr>
          <p:cNvSpPr/>
          <p:nvPr/>
        </p:nvSpPr>
        <p:spPr>
          <a:xfrm>
            <a:off x="1701141" y="1373679"/>
            <a:ext cx="4898571" cy="359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Overview of Scan 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A4D907-DA31-6F9E-79FB-9CA42DFC5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27717"/>
              </p:ext>
            </p:extLst>
          </p:nvPr>
        </p:nvGraphicFramePr>
        <p:xfrm>
          <a:off x="420981" y="1754514"/>
          <a:ext cx="7949935" cy="2157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556">
                  <a:extLst>
                    <a:ext uri="{9D8B030D-6E8A-4147-A177-3AD203B41FA5}">
                      <a16:colId xmlns:a16="http://schemas.microsoft.com/office/drawing/2014/main" val="2824344833"/>
                    </a:ext>
                  </a:extLst>
                </a:gridCol>
                <a:gridCol w="1985867">
                  <a:extLst>
                    <a:ext uri="{9D8B030D-6E8A-4147-A177-3AD203B41FA5}">
                      <a16:colId xmlns:a16="http://schemas.microsoft.com/office/drawing/2014/main" val="3255078075"/>
                    </a:ext>
                  </a:extLst>
                </a:gridCol>
                <a:gridCol w="3295996">
                  <a:extLst>
                    <a:ext uri="{9D8B030D-6E8A-4147-A177-3AD203B41FA5}">
                      <a16:colId xmlns:a16="http://schemas.microsoft.com/office/drawing/2014/main" val="1035754522"/>
                    </a:ext>
                  </a:extLst>
                </a:gridCol>
                <a:gridCol w="1741516">
                  <a:extLst>
                    <a:ext uri="{9D8B030D-6E8A-4147-A177-3AD203B41FA5}">
                      <a16:colId xmlns:a16="http://schemas.microsoft.com/office/drawing/2014/main" val="233447617"/>
                    </a:ext>
                  </a:extLst>
                </a:gridCol>
              </a:tblGrid>
              <a:tr h="243664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Finding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Source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Remediation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37058"/>
                  </a:ext>
                </a:extLst>
              </a:tr>
              <a:tr h="243664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OS, Applications, CVEs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Microsoft Windows Server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IT Service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3313"/>
                  </a:ext>
                </a:extLst>
              </a:tr>
              <a:tr h="414229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Application,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Microsoft Windows Server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IT Service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86883"/>
                  </a:ext>
                </a:extLst>
              </a:tr>
              <a:tr h="414229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CVEs,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Microsoft Windows Server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IT Service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714908"/>
                  </a:ext>
                </a:extLst>
              </a:tr>
              <a:tr h="414229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Microsoft Windows Server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IT Service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43945"/>
                  </a:ext>
                </a:extLst>
              </a:tr>
              <a:tr h="243664"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19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9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850D-2283-923F-2C88-6486FD1F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Remediation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82D6-1742-A843-BD56-4378EF5A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Common Vulnerability Scoring System (CVSS) is the standard that explains the categorization of severity levels and provides a numerical score to assess the severity of vulnerabilities, which is then mapped to these categories to help prioritize actions</a:t>
            </a:r>
            <a:endParaRPr lang="en-I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B13235-EFCC-88EE-64E8-ECB6A27BD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10976"/>
              </p:ext>
            </p:extLst>
          </p:nvPr>
        </p:nvGraphicFramePr>
        <p:xfrm>
          <a:off x="1094873" y="2622756"/>
          <a:ext cx="7327232" cy="168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902">
                  <a:extLst>
                    <a:ext uri="{9D8B030D-6E8A-4147-A177-3AD203B41FA5}">
                      <a16:colId xmlns:a16="http://schemas.microsoft.com/office/drawing/2014/main" val="2824344833"/>
                    </a:ext>
                  </a:extLst>
                </a:gridCol>
                <a:gridCol w="5238330">
                  <a:extLst>
                    <a:ext uri="{9D8B030D-6E8A-4147-A177-3AD203B41FA5}">
                      <a16:colId xmlns:a16="http://schemas.microsoft.com/office/drawing/2014/main" val="3255078075"/>
                    </a:ext>
                  </a:extLst>
                </a:gridCol>
              </a:tblGrid>
              <a:tr h="27477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/>
                        <a:t>Requirement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537058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Critical             9.0  -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Remediation within 24-72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23313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High                 7.0  -  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Remediation within 1-2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86883"/>
                  </a:ext>
                </a:extLst>
              </a:tr>
              <a:tr h="27477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Medium          4.0  -  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Remediation within 1-3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714908"/>
                  </a:ext>
                </a:extLst>
              </a:tr>
              <a:tr h="467109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Low                  0.1  -  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To be addressed during routine maintenance (or as resources allow)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0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5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C1D8-5F55-3515-FC2B-BC1CC2CC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 to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F11A6-7F1C-5301-EE29-B5352F06DB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8827" y="1924627"/>
            <a:ext cx="7543800" cy="1794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E" sz="1200" b="1" u="sng" dirty="0">
                <a:solidFill>
                  <a:schemeClr val="accent1">
                    <a:lumMod val="75000"/>
                  </a:schemeClr>
                </a:solidFill>
              </a:rPr>
              <a:t>ISO/IEC 27001:2013 </a:t>
            </a:r>
            <a:r>
              <a:rPr lang="en-GB" sz="1200" dirty="0"/>
              <a:t>- Information Security Management Systems (ISMS)</a:t>
            </a:r>
            <a:endParaRPr lang="en-IE" sz="1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GB" sz="1200" b="1" u="sng" dirty="0">
                <a:solidFill>
                  <a:schemeClr val="accent1">
                    <a:lumMod val="75000"/>
                  </a:schemeClr>
                </a:solidFill>
              </a:rPr>
              <a:t>NIST SP 800-53 </a:t>
            </a:r>
            <a:r>
              <a:rPr lang="en-GB" sz="1200" dirty="0"/>
              <a:t>- Security and Privacy Controls for Information Systems and Organizations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200" b="1" u="sng" dirty="0">
                <a:solidFill>
                  <a:schemeClr val="accent1">
                    <a:lumMod val="75000"/>
                  </a:schemeClr>
                </a:solidFill>
              </a:rPr>
              <a:t>OWASP Top Ten </a:t>
            </a:r>
            <a:r>
              <a:rPr lang="en-GB" sz="1200" dirty="0"/>
              <a:t>- Security Risks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sz="1200" b="1" u="sng" dirty="0">
                <a:solidFill>
                  <a:schemeClr val="accent1">
                    <a:lumMod val="75000"/>
                  </a:schemeClr>
                </a:solidFill>
              </a:rPr>
              <a:t>CVE and CVSS Standards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200" b="1" u="sng" dirty="0">
                <a:solidFill>
                  <a:schemeClr val="accent1">
                    <a:lumMod val="75000"/>
                  </a:schemeClr>
                </a:solidFill>
              </a:rPr>
              <a:t>ITIL (Information Technology Infrastructure Library) Framework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sz="1200" b="1" u="sng" dirty="0">
                <a:solidFill>
                  <a:schemeClr val="accent1">
                    <a:lumMod val="75000"/>
                  </a:schemeClr>
                </a:solidFill>
              </a:rPr>
              <a:t>ISO/IEC 27002:2022 </a:t>
            </a:r>
            <a:r>
              <a:rPr lang="en-IE" sz="1200" dirty="0"/>
              <a:t>- Information 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6475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E824-B90F-42FF-93AB-B28A4CC3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SemiBold"/>
              </a:rPr>
              <a:t>Key remediation actions &amp; next meeting</a:t>
            </a:r>
          </a:p>
        </p:txBody>
      </p:sp>
      <p:pic>
        <p:nvPicPr>
          <p:cNvPr id="4" name="Graphic 3" descr="Daily calendar with solid fill">
            <a:extLst>
              <a:ext uri="{FF2B5EF4-FFF2-40B4-BE49-F238E27FC236}">
                <a16:creationId xmlns:a16="http://schemas.microsoft.com/office/drawing/2014/main" id="{83FD4D3A-9053-5F72-658B-FE0E38692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60" y="34861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388D0-3CDE-94E9-CA8D-D36078CF477B}"/>
              </a:ext>
            </a:extLst>
          </p:cNvPr>
          <p:cNvSpPr txBox="1"/>
          <p:nvPr/>
        </p:nvSpPr>
        <p:spPr>
          <a:xfrm>
            <a:off x="6732815" y="4129612"/>
            <a:ext cx="165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IE" b="1" dirty="0"/>
              <a:t>Next Meeting:</a:t>
            </a:r>
          </a:p>
          <a:p>
            <a:pPr algn="ctr"/>
            <a:r>
              <a:rPr lang="en-IE" b="1" dirty="0"/>
              <a:t>22/09/2025</a:t>
            </a:r>
          </a:p>
        </p:txBody>
      </p:sp>
      <p:pic>
        <p:nvPicPr>
          <p:cNvPr id="8" name="Graphic 7" descr="Checklist with solid fill">
            <a:extLst>
              <a:ext uri="{FF2B5EF4-FFF2-40B4-BE49-F238E27FC236}">
                <a16:creationId xmlns:a16="http://schemas.microsoft.com/office/drawing/2014/main" id="{17C4C38C-8AFC-5FCF-EA46-77439545C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2950" y="173082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4A6560-CAFE-EC70-A75F-E3E33DBAB693}"/>
              </a:ext>
            </a:extLst>
          </p:cNvPr>
          <p:cNvSpPr txBox="1"/>
          <p:nvPr/>
        </p:nvSpPr>
        <p:spPr>
          <a:xfrm>
            <a:off x="2464420" y="1722044"/>
            <a:ext cx="62429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b="1" u="sng" dirty="0">
                <a:solidFill>
                  <a:schemeClr val="accent1">
                    <a:lumMod val="50000"/>
                  </a:schemeClr>
                </a:solidFill>
              </a:rPr>
              <a:t>Remediation Action:</a:t>
            </a:r>
          </a:p>
          <a:p>
            <a:endParaRPr lang="en-IE" sz="12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200" b="1" dirty="0"/>
              <a:t>Identify Critical Vulnerabilities  			</a:t>
            </a:r>
            <a:r>
              <a:rPr lang="en-GB" sz="1200" dirty="0"/>
              <a:t>Security Operations Management Team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E" sz="1200" b="1" dirty="0"/>
              <a:t>Classify and Prioritize Vulnerabilities  </a:t>
            </a:r>
            <a:r>
              <a:rPr lang="en-IE" sz="1200" dirty="0"/>
              <a:t>		</a:t>
            </a:r>
            <a:r>
              <a:rPr lang="en-GB" sz="1200" dirty="0"/>
              <a:t>Security Operations Management Team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E" sz="1200" b="1" dirty="0"/>
              <a:t>Communicate Findings  	</a:t>
            </a:r>
            <a:r>
              <a:rPr lang="en-IE" sz="1200" dirty="0"/>
              <a:t>			Workplace Management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GB" sz="1200" b="1" dirty="0"/>
              <a:t>Remediate Critical and High Vulnerabilities  </a:t>
            </a:r>
            <a:r>
              <a:rPr lang="en-GB" sz="1200" dirty="0"/>
              <a:t>	</a:t>
            </a:r>
            <a:r>
              <a:rPr lang="en-IE" sz="1200" dirty="0"/>
              <a:t>IT Service Teams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IE" sz="1200" b="1" dirty="0"/>
              <a:t>Monitor and Verify  </a:t>
            </a:r>
            <a:r>
              <a:rPr lang="en-IE" sz="1200" dirty="0"/>
              <a:t> 				Security Operations Management Team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IE" sz="1200" dirty="0"/>
          </a:p>
          <a:p>
            <a:r>
              <a:rPr lang="en-IE" sz="1200" dirty="0"/>
              <a:t>Enhancements: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Include automated tools for tracking vulnerability remediation progress.</a:t>
            </a:r>
            <a:endParaRPr lang="en-I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Establish clear communication channels between teams to streamline remediation efforts</a:t>
            </a:r>
            <a:endParaRPr lang="en-IE" sz="1200" dirty="0"/>
          </a:p>
          <a:p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3365738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3D55-6131-1B3A-6C07-7EFD987D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Next Meeting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D050-522A-28CB-FB59-2B00B5E1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992" y="1612901"/>
            <a:ext cx="5168766" cy="182813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Review progress of remediation activities</a:t>
            </a:r>
          </a:p>
          <a:p>
            <a:r>
              <a:rPr lang="en-GB" dirty="0"/>
              <a:t>Evaluate effectiveness of implemented solutions</a:t>
            </a:r>
          </a:p>
          <a:p>
            <a:r>
              <a:rPr lang="en-GB" dirty="0"/>
              <a:t>Identify and plan for emerging threats</a:t>
            </a:r>
          </a:p>
          <a:p>
            <a:r>
              <a:rPr lang="en-GB" dirty="0"/>
              <a:t>Discuss updates to standards and practices</a:t>
            </a:r>
          </a:p>
          <a:p>
            <a:r>
              <a:rPr lang="en-IE" dirty="0"/>
              <a:t>Establish subsequent agenda</a:t>
            </a:r>
          </a:p>
        </p:txBody>
      </p:sp>
    </p:spTree>
    <p:extLst>
      <p:ext uri="{BB962C8B-B14F-4D97-AF65-F5344CB8AC3E}">
        <p14:creationId xmlns:p14="http://schemas.microsoft.com/office/powerpoint/2010/main" val="2852213285"/>
      </p:ext>
    </p:extLst>
  </p:cSld>
  <p:clrMapOvr>
    <a:masterClrMapping/>
  </p:clrMapOvr>
</p:sld>
</file>

<file path=ppt/theme/theme1.xml><?xml version="1.0" encoding="utf-8"?>
<a:theme xmlns:a="http://schemas.openxmlformats.org/drawingml/2006/main" name="comptia_ov">
  <a:themeElements>
    <a:clrScheme name="comptia">
      <a:dk1>
        <a:srgbClr val="44545F"/>
      </a:dk1>
      <a:lt1>
        <a:srgbClr val="FFFFFF"/>
      </a:lt1>
      <a:dk2>
        <a:srgbClr val="004D71"/>
      </a:dk2>
      <a:lt2>
        <a:srgbClr val="EAEAEA"/>
      </a:lt2>
      <a:accent1>
        <a:srgbClr val="0A7DA0"/>
      </a:accent1>
      <a:accent2>
        <a:srgbClr val="005C76"/>
      </a:accent2>
      <a:accent3>
        <a:srgbClr val="AAECFF"/>
      </a:accent3>
      <a:accent4>
        <a:srgbClr val="B1B7BC"/>
      </a:accent4>
      <a:accent5>
        <a:srgbClr val="ED1C24"/>
      </a:accent5>
      <a:accent6>
        <a:srgbClr val="ED6D00"/>
      </a:accent6>
      <a:hlink>
        <a:srgbClr val="009DDC"/>
      </a:hlink>
      <a:folHlink>
        <a:srgbClr val="009DDC"/>
      </a:folHlink>
    </a:clrScheme>
    <a:fontScheme name="Open 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tia_ov" id="{B402832D-5830-4CDF-9A65-30A7D70F5A75}" vid="{29739F99-7577-4204-9DE5-A5095C431B4D}"/>
    </a:ext>
  </a:extLst>
</a:theme>
</file>

<file path=ppt/theme/theme2.xml><?xml version="1.0" encoding="utf-8"?>
<a:theme xmlns:a="http://schemas.openxmlformats.org/drawingml/2006/main" name="comptia_ov">
  <a:themeElements>
    <a:clrScheme name="comptia">
      <a:dk1>
        <a:srgbClr val="44545F"/>
      </a:dk1>
      <a:lt1>
        <a:srgbClr val="FFFFFF"/>
      </a:lt1>
      <a:dk2>
        <a:srgbClr val="004D71"/>
      </a:dk2>
      <a:lt2>
        <a:srgbClr val="EAEAEA"/>
      </a:lt2>
      <a:accent1>
        <a:srgbClr val="0A7DA0"/>
      </a:accent1>
      <a:accent2>
        <a:srgbClr val="005C76"/>
      </a:accent2>
      <a:accent3>
        <a:srgbClr val="AAECFF"/>
      </a:accent3>
      <a:accent4>
        <a:srgbClr val="B1B7BC"/>
      </a:accent4>
      <a:accent5>
        <a:srgbClr val="ED1C24"/>
      </a:accent5>
      <a:accent6>
        <a:srgbClr val="ED6D00"/>
      </a:accent6>
      <a:hlink>
        <a:srgbClr val="009DDC"/>
      </a:hlink>
      <a:folHlink>
        <a:srgbClr val="009DDC"/>
      </a:folHlink>
    </a:clrScheme>
    <a:fontScheme name="Open 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tia_ov" id="{A1267259-ADC0-49AF-AB12-5D57617C9A52}" vid="{E4C4D14F-4B84-415E-9D68-F040C08409C7}"/>
    </a:ext>
  </a:extLst>
</a:theme>
</file>

<file path=ppt/theme/theme3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236.pptx" id="{91FCD6C3-F043-3241-AEE4-9A4E236EE537}" vid="{527D5C03-3905-DC47-8F61-79BDB0EC91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D2477C5C226468A47596663A7E99C" ma:contentTypeVersion="8" ma:contentTypeDescription="Create a new document." ma:contentTypeScope="" ma:versionID="973b0f7a20742af7e8eb66382ea5bd1e">
  <xsd:schema xmlns:xsd="http://www.w3.org/2001/XMLSchema" xmlns:xs="http://www.w3.org/2001/XMLSchema" xmlns:p="http://schemas.microsoft.com/office/2006/metadata/properties" xmlns:ns3="ba74c461-cad4-45ac-b8db-9c03335ff233" targetNamespace="http://schemas.microsoft.com/office/2006/metadata/properties" ma:root="true" ma:fieldsID="df807c31cc611776b04e0373fe17d744" ns3:_="">
    <xsd:import namespace="ba74c461-cad4-45ac-b8db-9c03335ff2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4c461-cad4-45ac-b8db-9c03335ff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2CFB8D-1019-43EC-BFD1-51DA400163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804A4A-BEBA-46F7-8D91-096B77966F98}">
  <ds:schemaRefs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ba74c461-cad4-45ac-b8db-9c03335ff233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897040D-FB68-44BA-947C-C4216D3A8F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74c461-cad4-45ac-b8db-9c03335ff2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comptia_ov</Template>
  <TotalTime>178</TotalTime>
  <Words>337</Words>
  <Application>Microsoft Office PowerPoint</Application>
  <PresentationFormat>On-screen Show (16:9)</PresentationFormat>
  <Paragraphs>72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Open Sans</vt:lpstr>
      <vt:lpstr>Wingdings</vt:lpstr>
      <vt:lpstr>Arial</vt:lpstr>
      <vt:lpstr>Open Sans SemiBold</vt:lpstr>
      <vt:lpstr>Calibri</vt:lpstr>
      <vt:lpstr>comptia_ov</vt:lpstr>
      <vt:lpstr>comptia_ov</vt:lpstr>
      <vt:lpstr>Retrospect</vt:lpstr>
      <vt:lpstr>Governance Meeting –22/03/2025   Bruno Suric  </vt:lpstr>
      <vt:lpstr>Agenda</vt:lpstr>
      <vt:lpstr>Scan results &amp; remediation requirements</vt:lpstr>
      <vt:lpstr>Remediation Requirements</vt:lpstr>
      <vt:lpstr>References to Standards</vt:lpstr>
      <vt:lpstr>Key remediation actions &amp; next meeting</vt:lpstr>
      <vt:lpstr>Next Meeting Agenda</vt:lpstr>
    </vt:vector>
  </TitlesOfParts>
  <Company>CompTIA,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Security+ | Lesson 1 | Comparing Security Roles and Security Controls</dc:title>
  <dc:subject>Slide deck to accompany a CompTIA OCC study guide</dc:subject>
  <dc:creator>James Pengelly</dc:creator>
  <dc:description>Copyright © 2020 CompTIA, Inc. All rights reserved. Screenshots used for illustrative purposes are the property of the software proprietor.</dc:description>
  <cp:lastModifiedBy>bbb sss</cp:lastModifiedBy>
  <cp:revision>278</cp:revision>
  <dcterms:created xsi:type="dcterms:W3CDTF">2020-04-28T13:01:14Z</dcterms:created>
  <dcterms:modified xsi:type="dcterms:W3CDTF">2025-03-24T20:58:55Z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0x01010096AD2477C5C226468A47596663A7E99C</vt:lpwstr>
  </property>
</Properties>
</file>