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910" r:id="rId4"/>
    <p:sldMasterId id="2147483932" r:id="rId5"/>
    <p:sldMasterId id="2147483648" r:id="rId6"/>
  </p:sldMasterIdLst>
  <p:notesMasterIdLst>
    <p:notesMasterId r:id="rId13"/>
  </p:notesMasterIdLst>
  <p:handoutMasterIdLst>
    <p:handoutMasterId r:id="rId14"/>
  </p:handoutMasterIdLst>
  <p:sldIdLst>
    <p:sldId id="858" r:id="rId7"/>
    <p:sldId id="945" r:id="rId8"/>
    <p:sldId id="946" r:id="rId9"/>
    <p:sldId id="947" r:id="rId10"/>
    <p:sldId id="948" r:id="rId11"/>
    <p:sldId id="949" r:id="rId1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Open Sans SemiBold" panose="020B0706030804020204" pitchFamily="34" charset="0"/>
      <p:bold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m Taylor" initials="PT" lastIdx="1" clrIdx="0">
    <p:extLst>
      <p:ext uri="{19B8F6BF-5375-455C-9EA6-DF929625EA0E}">
        <p15:presenceInfo xmlns:p15="http://schemas.microsoft.com/office/powerpoint/2012/main" userId="Pam Taylor" providerId="None"/>
      </p:ext>
    </p:extLst>
  </p:cmAuthor>
  <p:cmAuthor id="2" name="Gail Sandler" initials="GS" lastIdx="4" clrIdx="1">
    <p:extLst>
      <p:ext uri="{19B8F6BF-5375-455C-9EA6-DF929625EA0E}">
        <p15:presenceInfo xmlns:p15="http://schemas.microsoft.com/office/powerpoint/2012/main" userId="2b7e9c3f3530ff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7DA0"/>
    <a:srgbClr val="ED6D00"/>
    <a:srgbClr val="44545F"/>
    <a:srgbClr val="B1B7BC"/>
    <a:srgbClr val="007C9E"/>
    <a:srgbClr val="004D72"/>
    <a:srgbClr val="004D71"/>
    <a:srgbClr val="45545F"/>
    <a:srgbClr val="1B3764"/>
    <a:srgbClr val="009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E9441-648E-4C88-9542-D12D937666F3}" v="2" dt="2022-10-23T11:31:57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248" autoAdjust="0"/>
    <p:restoredTop sz="94238" autoAdjust="0"/>
  </p:normalViewPr>
  <p:slideViewPr>
    <p:cSldViewPr snapToGrid="0">
      <p:cViewPr>
        <p:scale>
          <a:sx n="100" d="100"/>
          <a:sy n="100" d="100"/>
        </p:scale>
        <p:origin x="2694" y="8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40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Neuroth" userId="438b1c3eab7823ba" providerId="LiveId" clId="{696E9441-648E-4C88-9542-D12D937666F3}"/>
    <pc:docChg chg="custSel addSld delSld modSld sldOrd">
      <pc:chgData name="Matthias Neuroth" userId="438b1c3eab7823ba" providerId="LiveId" clId="{696E9441-648E-4C88-9542-D12D937666F3}" dt="2022-10-23T11:32:04.083" v="379" actId="6549"/>
      <pc:docMkLst>
        <pc:docMk/>
      </pc:docMkLst>
      <pc:sldChg chg="del">
        <pc:chgData name="Matthias Neuroth" userId="438b1c3eab7823ba" providerId="LiveId" clId="{696E9441-648E-4C88-9542-D12D937666F3}" dt="2022-10-22T17:30:58.054" v="0" actId="47"/>
        <pc:sldMkLst>
          <pc:docMk/>
          <pc:sldMk cId="353013126" sldId="855"/>
        </pc:sldMkLst>
      </pc:sldChg>
      <pc:sldChg chg="del">
        <pc:chgData name="Matthias Neuroth" userId="438b1c3eab7823ba" providerId="LiveId" clId="{696E9441-648E-4C88-9542-D12D937666F3}" dt="2022-10-22T17:34:04.052" v="104" actId="47"/>
        <pc:sldMkLst>
          <pc:docMk/>
          <pc:sldMk cId="3245883031" sldId="857"/>
        </pc:sldMkLst>
      </pc:sldChg>
      <pc:sldChg chg="modSp mod ord modNotesTx">
        <pc:chgData name="Matthias Neuroth" userId="438b1c3eab7823ba" providerId="LiveId" clId="{696E9441-648E-4C88-9542-D12D937666F3}" dt="2022-10-22T17:40:11.923" v="375"/>
        <pc:sldMkLst>
          <pc:docMk/>
          <pc:sldMk cId="3210195027" sldId="858"/>
        </pc:sldMkLst>
        <pc:spChg chg="mod">
          <ac:chgData name="Matthias Neuroth" userId="438b1c3eab7823ba" providerId="LiveId" clId="{696E9441-648E-4C88-9542-D12D937666F3}" dt="2022-10-22T17:33:38.512" v="101" actId="20577"/>
          <ac:spMkLst>
            <pc:docMk/>
            <pc:sldMk cId="3210195027" sldId="858"/>
            <ac:spMk id="2" creationId="{33B22302-B255-4C8F-87CF-920A68524ECA}"/>
          </ac:spMkLst>
        </pc:spChg>
        <pc:spChg chg="mod">
          <ac:chgData name="Matthias Neuroth" userId="438b1c3eab7823ba" providerId="LiveId" clId="{696E9441-648E-4C88-9542-D12D937666F3}" dt="2022-10-22T17:31:05.177" v="1" actId="6549"/>
          <ac:spMkLst>
            <pc:docMk/>
            <pc:sldMk cId="3210195027" sldId="858"/>
            <ac:spMk id="3" creationId="{EC0B1DDD-8E47-443E-B767-97E8614F7DE7}"/>
          </ac:spMkLst>
        </pc:spChg>
      </pc:sldChg>
      <pc:sldChg chg="del">
        <pc:chgData name="Matthias Neuroth" userId="438b1c3eab7823ba" providerId="LiveId" clId="{696E9441-648E-4C88-9542-D12D937666F3}" dt="2022-10-22T17:34:12.220" v="105" actId="47"/>
        <pc:sldMkLst>
          <pc:docMk/>
          <pc:sldMk cId="1306660380" sldId="875"/>
        </pc:sldMkLst>
      </pc:sldChg>
      <pc:sldChg chg="del">
        <pc:chgData name="Matthias Neuroth" userId="438b1c3eab7823ba" providerId="LiveId" clId="{696E9441-648E-4C88-9542-D12D937666F3}" dt="2022-10-22T17:34:12.220" v="105" actId="47"/>
        <pc:sldMkLst>
          <pc:docMk/>
          <pc:sldMk cId="2227365473" sldId="877"/>
        </pc:sldMkLst>
      </pc:sldChg>
      <pc:sldChg chg="del">
        <pc:chgData name="Matthias Neuroth" userId="438b1c3eab7823ba" providerId="LiveId" clId="{696E9441-648E-4C88-9542-D12D937666F3}" dt="2022-10-22T17:34:12.220" v="105" actId="47"/>
        <pc:sldMkLst>
          <pc:docMk/>
          <pc:sldMk cId="1614529974" sldId="881"/>
        </pc:sldMkLst>
      </pc:sldChg>
      <pc:sldChg chg="del">
        <pc:chgData name="Matthias Neuroth" userId="438b1c3eab7823ba" providerId="LiveId" clId="{696E9441-648E-4C88-9542-D12D937666F3}" dt="2022-10-22T17:34:12.220" v="105" actId="47"/>
        <pc:sldMkLst>
          <pc:docMk/>
          <pc:sldMk cId="2847826919" sldId="893"/>
        </pc:sldMkLst>
      </pc:sldChg>
      <pc:sldChg chg="del">
        <pc:chgData name="Matthias Neuroth" userId="438b1c3eab7823ba" providerId="LiveId" clId="{696E9441-648E-4C88-9542-D12D937666F3}" dt="2022-10-22T17:34:12.220" v="105" actId="47"/>
        <pc:sldMkLst>
          <pc:docMk/>
          <pc:sldMk cId="1898863871" sldId="894"/>
        </pc:sldMkLst>
      </pc:sldChg>
      <pc:sldChg chg="del">
        <pc:chgData name="Matthias Neuroth" userId="438b1c3eab7823ba" providerId="LiveId" clId="{696E9441-648E-4C88-9542-D12D937666F3}" dt="2022-10-22T17:34:12.220" v="105" actId="47"/>
        <pc:sldMkLst>
          <pc:docMk/>
          <pc:sldMk cId="2743335870" sldId="897"/>
        </pc:sldMkLst>
      </pc:sldChg>
      <pc:sldChg chg="del">
        <pc:chgData name="Matthias Neuroth" userId="438b1c3eab7823ba" providerId="LiveId" clId="{696E9441-648E-4C88-9542-D12D937666F3}" dt="2022-10-22T17:34:12.220" v="105" actId="47"/>
        <pc:sldMkLst>
          <pc:docMk/>
          <pc:sldMk cId="2736969991" sldId="898"/>
        </pc:sldMkLst>
      </pc:sldChg>
      <pc:sldChg chg="del">
        <pc:chgData name="Matthias Neuroth" userId="438b1c3eab7823ba" providerId="LiveId" clId="{696E9441-648E-4C88-9542-D12D937666F3}" dt="2022-10-22T17:34:12.220" v="105" actId="47"/>
        <pc:sldMkLst>
          <pc:docMk/>
          <pc:sldMk cId="2943003660" sldId="920"/>
        </pc:sldMkLst>
      </pc:sldChg>
      <pc:sldChg chg="del">
        <pc:chgData name="Matthias Neuroth" userId="438b1c3eab7823ba" providerId="LiveId" clId="{696E9441-648E-4C88-9542-D12D937666F3}" dt="2022-10-22T17:34:04.052" v="104" actId="47"/>
        <pc:sldMkLst>
          <pc:docMk/>
          <pc:sldMk cId="3921147451" sldId="932"/>
        </pc:sldMkLst>
      </pc:sldChg>
      <pc:sldChg chg="del">
        <pc:chgData name="Matthias Neuroth" userId="438b1c3eab7823ba" providerId="LiveId" clId="{696E9441-648E-4C88-9542-D12D937666F3}" dt="2022-10-22T17:34:12.220" v="105" actId="47"/>
        <pc:sldMkLst>
          <pc:docMk/>
          <pc:sldMk cId="2102790130" sldId="935"/>
        </pc:sldMkLst>
      </pc:sldChg>
      <pc:sldChg chg="del">
        <pc:chgData name="Matthias Neuroth" userId="438b1c3eab7823ba" providerId="LiveId" clId="{696E9441-648E-4C88-9542-D12D937666F3}" dt="2022-10-22T17:34:12.220" v="105" actId="47"/>
        <pc:sldMkLst>
          <pc:docMk/>
          <pc:sldMk cId="309902591" sldId="940"/>
        </pc:sldMkLst>
      </pc:sldChg>
      <pc:sldChg chg="del">
        <pc:chgData name="Matthias Neuroth" userId="438b1c3eab7823ba" providerId="LiveId" clId="{696E9441-648E-4C88-9542-D12D937666F3}" dt="2022-10-22T17:34:12.220" v="105" actId="47"/>
        <pc:sldMkLst>
          <pc:docMk/>
          <pc:sldMk cId="1053597607" sldId="941"/>
        </pc:sldMkLst>
      </pc:sldChg>
      <pc:sldChg chg="del">
        <pc:chgData name="Matthias Neuroth" userId="438b1c3eab7823ba" providerId="LiveId" clId="{696E9441-648E-4C88-9542-D12D937666F3}" dt="2022-10-22T17:34:12.220" v="105" actId="47"/>
        <pc:sldMkLst>
          <pc:docMk/>
          <pc:sldMk cId="1046267453" sldId="943"/>
        </pc:sldMkLst>
      </pc:sldChg>
      <pc:sldChg chg="addSp delSp modSp mod modNotesTx">
        <pc:chgData name="Matthias Neuroth" userId="438b1c3eab7823ba" providerId="LiveId" clId="{696E9441-648E-4C88-9542-D12D937666F3}" dt="2022-10-23T11:32:04.083" v="379" actId="6549"/>
        <pc:sldMkLst>
          <pc:docMk/>
          <pc:sldMk cId="3621377623" sldId="945"/>
        </pc:sldMkLst>
        <pc:spChg chg="mod">
          <ac:chgData name="Matthias Neuroth" userId="438b1c3eab7823ba" providerId="LiveId" clId="{696E9441-648E-4C88-9542-D12D937666F3}" dt="2022-10-22T17:35:06.738" v="147" actId="20577"/>
          <ac:spMkLst>
            <pc:docMk/>
            <pc:sldMk cId="3621377623" sldId="945"/>
            <ac:spMk id="2" creationId="{74B6E824-B90F-42FF-93AB-B28A4CC31A7A}"/>
          </ac:spMkLst>
        </pc:spChg>
        <pc:graphicFrameChg chg="add mod modGraphic">
          <ac:chgData name="Matthias Neuroth" userId="438b1c3eab7823ba" providerId="LiveId" clId="{696E9441-648E-4C88-9542-D12D937666F3}" dt="2022-10-23T11:32:04.083" v="379" actId="6549"/>
          <ac:graphicFrameMkLst>
            <pc:docMk/>
            <pc:sldMk cId="3621377623" sldId="945"/>
            <ac:graphicFrameMk id="3" creationId="{C6B5605A-637D-88D5-10B4-D5EF7BB8AC2D}"/>
          </ac:graphicFrameMkLst>
        </pc:graphicFrameChg>
        <pc:graphicFrameChg chg="del modGraphic">
          <ac:chgData name="Matthias Neuroth" userId="438b1c3eab7823ba" providerId="LiveId" clId="{696E9441-648E-4C88-9542-D12D937666F3}" dt="2022-10-23T11:31:56.470" v="377" actId="478"/>
          <ac:graphicFrameMkLst>
            <pc:docMk/>
            <pc:sldMk cId="3621377623" sldId="945"/>
            <ac:graphicFrameMk id="4" creationId="{1C28A56C-5973-BDC0-B736-BAB623E1054A}"/>
          </ac:graphicFrameMkLst>
        </pc:graphicFrameChg>
      </pc:sldChg>
      <pc:sldChg chg="delSp modSp add mod modNotesTx">
        <pc:chgData name="Matthias Neuroth" userId="438b1c3eab7823ba" providerId="LiveId" clId="{696E9441-648E-4C88-9542-D12D937666F3}" dt="2022-10-22T17:39:34.355" v="372" actId="5793"/>
        <pc:sldMkLst>
          <pc:docMk/>
          <pc:sldMk cId="821793954" sldId="946"/>
        </pc:sldMkLst>
        <pc:spChg chg="mod">
          <ac:chgData name="Matthias Neuroth" userId="438b1c3eab7823ba" providerId="LiveId" clId="{696E9441-648E-4C88-9542-D12D937666F3}" dt="2022-10-22T17:34:52.399" v="134" actId="20577"/>
          <ac:spMkLst>
            <pc:docMk/>
            <pc:sldMk cId="821793954" sldId="946"/>
            <ac:spMk id="2" creationId="{74B6E824-B90F-42FF-93AB-B28A4CC31A7A}"/>
          </ac:spMkLst>
        </pc:spChg>
        <pc:graphicFrameChg chg="del">
          <ac:chgData name="Matthias Neuroth" userId="438b1c3eab7823ba" providerId="LiveId" clId="{696E9441-648E-4C88-9542-D12D937666F3}" dt="2022-10-22T17:39:28.111" v="371" actId="478"/>
          <ac:graphicFrameMkLst>
            <pc:docMk/>
            <pc:sldMk cId="821793954" sldId="946"/>
            <ac:graphicFrameMk id="4" creationId="{1C28A56C-5973-BDC0-B736-BAB623E1054A}"/>
          </ac:graphicFrameMkLst>
        </pc:graphicFrameChg>
      </pc:sldChg>
      <pc:sldChg chg="del">
        <pc:chgData name="Matthias Neuroth" userId="438b1c3eab7823ba" providerId="LiveId" clId="{696E9441-648E-4C88-9542-D12D937666F3}" dt="2022-10-22T17:34:12.220" v="105" actId="47"/>
        <pc:sldMkLst>
          <pc:docMk/>
          <pc:sldMk cId="3880779640" sldId="946"/>
        </pc:sldMkLst>
      </pc:sldChg>
      <pc:sldChg chg="del">
        <pc:chgData name="Matthias Neuroth" userId="438b1c3eab7823ba" providerId="LiveId" clId="{696E9441-648E-4C88-9542-D12D937666F3}" dt="2022-10-22T17:34:12.220" v="105" actId="47"/>
        <pc:sldMkLst>
          <pc:docMk/>
          <pc:sldMk cId="468193240" sldId="949"/>
        </pc:sldMkLst>
      </pc:sldChg>
      <pc:sldChg chg="del">
        <pc:chgData name="Matthias Neuroth" userId="438b1c3eab7823ba" providerId="LiveId" clId="{696E9441-648E-4C88-9542-D12D937666F3}" dt="2022-10-22T17:34:12.220" v="105" actId="47"/>
        <pc:sldMkLst>
          <pc:docMk/>
          <pc:sldMk cId="37036064" sldId="951"/>
        </pc:sldMkLst>
      </pc:sldChg>
      <pc:sldChg chg="del">
        <pc:chgData name="Matthias Neuroth" userId="438b1c3eab7823ba" providerId="LiveId" clId="{696E9441-648E-4C88-9542-D12D937666F3}" dt="2022-10-22T17:34:12.220" v="105" actId="47"/>
        <pc:sldMkLst>
          <pc:docMk/>
          <pc:sldMk cId="2045193978" sldId="952"/>
        </pc:sldMkLst>
      </pc:sldChg>
      <pc:sldChg chg="del">
        <pc:chgData name="Matthias Neuroth" userId="438b1c3eab7823ba" providerId="LiveId" clId="{696E9441-648E-4C88-9542-D12D937666F3}" dt="2022-10-22T17:34:04.052" v="104" actId="47"/>
        <pc:sldMkLst>
          <pc:docMk/>
          <pc:sldMk cId="1361736501" sldId="954"/>
        </pc:sldMkLst>
      </pc:sldChg>
      <pc:sldChg chg="del">
        <pc:chgData name="Matthias Neuroth" userId="438b1c3eab7823ba" providerId="LiveId" clId="{696E9441-648E-4C88-9542-D12D937666F3}" dt="2022-10-22T17:34:12.220" v="105" actId="47"/>
        <pc:sldMkLst>
          <pc:docMk/>
          <pc:sldMk cId="3781102896" sldId="955"/>
        </pc:sldMkLst>
      </pc:sldChg>
      <pc:sldMasterChg chg="delSldLayout">
        <pc:chgData name="Matthias Neuroth" userId="438b1c3eab7823ba" providerId="LiveId" clId="{696E9441-648E-4C88-9542-D12D937666F3}" dt="2022-10-22T17:34:12.220" v="105" actId="47"/>
        <pc:sldMasterMkLst>
          <pc:docMk/>
          <pc:sldMasterMk cId="0" sldId="2147483648"/>
        </pc:sldMasterMkLst>
        <pc:sldLayoutChg chg="del">
          <pc:chgData name="Matthias Neuroth" userId="438b1c3eab7823ba" providerId="LiveId" clId="{696E9441-648E-4C88-9542-D12D937666F3}" dt="2022-10-22T17:34:12.220" v="105" actId="47"/>
          <pc:sldLayoutMkLst>
            <pc:docMk/>
            <pc:sldMasterMk cId="0" sldId="2147483648"/>
            <pc:sldLayoutMk cId="1184667789" sldId="214748395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39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Calibri" panose="020F050202020403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DDA35F-9E58-5D40-92C1-D8C7631003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862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Calibri" panose="020F050202020403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DDA35F-9E58-5D40-92C1-D8C7631003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09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89D54FF8-0097-4E4C-A337-D0D5F09F5D9E}"/>
              </a:ext>
            </a:extLst>
          </p:cNvPr>
          <p:cNvSpPr/>
          <p:nvPr userDrawn="1"/>
        </p:nvSpPr>
        <p:spPr>
          <a:xfrm flipV="1">
            <a:off x="408561" y="331611"/>
            <a:ext cx="8326878" cy="3443110"/>
          </a:xfrm>
          <a:prstGeom prst="round1Rect">
            <a:avLst>
              <a:gd name="adj" fmla="val 14091"/>
            </a:avLst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FEEEDD-0751-854A-9852-93F3EA02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1767385"/>
            <a:ext cx="7981244" cy="1153236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58038CC-5DF0-1545-A424-EA63B177F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1051278"/>
            <a:ext cx="7981244" cy="489656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0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7" y="901954"/>
            <a:ext cx="4155461" cy="479822"/>
          </a:xfrm>
        </p:spPr>
        <p:txBody>
          <a:bodyPr anchor="b">
            <a:no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27" y="1381775"/>
            <a:ext cx="4155461" cy="2963466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901954"/>
            <a:ext cx="4152466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381775"/>
            <a:ext cx="4152466" cy="2963466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E0A0277-6F7D-464A-B7AB-99B78E17BC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582580-7A03-4664-A005-282697F7A0C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DEEF49-8B9B-4812-B58D-7F40D0D48F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3498844-A48D-4E90-ADCC-5515FCFABD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9E796A2E-6B98-46DB-AA03-8CCBF05F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1E786B-F8BA-4627-865F-686CBCA5D4E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17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1E765CB9-1B51-9D48-955D-6843AA1B95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8C097-D8E9-4803-892B-742AFC53C4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5696C-27D7-4D5E-BF51-1A71B93F0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1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8455566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944984"/>
            <a:ext cx="7054516" cy="571500"/>
          </a:xfrm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1696454"/>
            <a:ext cx="8460152" cy="2956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A660B38B-C7D9-D944-83F2-8500759A1BD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18" name="Picture 100" descr="book">
            <a:extLst>
              <a:ext uri="{FF2B5EF4-FFF2-40B4-BE49-F238E27FC236}">
                <a16:creationId xmlns:a16="http://schemas.microsoft.com/office/drawing/2014/main" id="{7659040C-5D30-DA49-B1E6-5E966016C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1" y="782499"/>
            <a:ext cx="911191" cy="79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86BE5C-1A93-4076-AB7D-D776F88BF9C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20973258-CC8D-48BF-90F9-A966CF2B9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1" y="782499"/>
            <a:ext cx="911191" cy="79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1E94E-763D-4370-9E90-396E8B9F51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E1092-443E-439F-91D9-8B8BA1ECC83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E8AE99-0311-4829-83E6-CEC0775CB439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  <p:pic>
        <p:nvPicPr>
          <p:cNvPr id="15" name="Picture 100" descr="book">
            <a:extLst>
              <a:ext uri="{FF2B5EF4-FFF2-40B4-BE49-F238E27FC236}">
                <a16:creationId xmlns:a16="http://schemas.microsoft.com/office/drawing/2014/main" id="{0A442202-335A-4564-9473-4BB9D3129C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1" y="782499"/>
            <a:ext cx="911191" cy="79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244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8"/>
            <a:ext cx="6802679" cy="3701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rgbClr val="45545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22BF4-CE2A-B54A-B1D6-2812AD7BC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5509" y="3683725"/>
            <a:ext cx="1605176" cy="998219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7883768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7C6D3784-9980-4349-B5E5-5AAE6F7E51C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2E83E6-9A59-464C-8762-83227755E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2B7D2-CF03-448D-9562-1B5072D25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42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331611"/>
            <a:ext cx="7981244" cy="103316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9BFAA4-B692-4B26-BF12-35D369620B7C}"/>
              </a:ext>
            </a:extLst>
          </p:cNvPr>
          <p:cNvGrpSpPr/>
          <p:nvPr/>
        </p:nvGrpSpPr>
        <p:grpSpPr>
          <a:xfrm>
            <a:off x="7001303" y="3391133"/>
            <a:ext cx="1857606" cy="1445424"/>
            <a:chOff x="6939887" y="3391133"/>
            <a:chExt cx="1857606" cy="144542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1F8C84A-B36C-4ECA-A942-6D9495014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4242" y="3391133"/>
              <a:ext cx="1768897" cy="110003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880B59-FC96-477E-AC99-8876E161C9DA}"/>
                </a:ext>
              </a:extLst>
            </p:cNvPr>
            <p:cNvSpPr txBox="1"/>
            <p:nvPr/>
          </p:nvSpPr>
          <p:spPr>
            <a:xfrm>
              <a:off x="6939887" y="4467225"/>
              <a:ext cx="1857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Lab Activity</a:t>
              </a:r>
            </a:p>
          </p:txBody>
        </p:sp>
      </p:grp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D55877A-36DD-4C5F-9261-0D426EBA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1514902"/>
            <a:ext cx="6659379" cy="3167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chemeClr val="accent6"/>
              </a:buClr>
              <a:defRPr>
                <a:solidFill>
                  <a:srgbClr val="45545F"/>
                </a:solidFill>
              </a:defRPr>
            </a:lvl1pPr>
            <a:lvl2pPr>
              <a:buClr>
                <a:schemeClr val="accent6"/>
              </a:buClr>
              <a:defRPr/>
            </a:lvl2pPr>
            <a:lvl3pPr>
              <a:buClr>
                <a:schemeClr val="accent6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F4A4D6FD-54DB-4A85-9C3A-6A0AD67AE608}"/>
              </a:ext>
            </a:extLst>
          </p:cNvPr>
          <p:cNvSpPr/>
          <p:nvPr userDrawn="1"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83E662A3-41EF-4757-9E50-3874C3C5E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4869623"/>
            <a:ext cx="4791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85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N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331611"/>
            <a:ext cx="7981244" cy="103316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9BFAA4-B692-4B26-BF12-35D369620B7C}"/>
              </a:ext>
            </a:extLst>
          </p:cNvPr>
          <p:cNvGrpSpPr/>
          <p:nvPr userDrawn="1"/>
        </p:nvGrpSpPr>
        <p:grpSpPr>
          <a:xfrm>
            <a:off x="2520796" y="1912735"/>
            <a:ext cx="4253384" cy="2711800"/>
            <a:chOff x="5817487" y="2769916"/>
            <a:chExt cx="4253384" cy="27118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1F8C84A-B36C-4ECA-A942-6D94950145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85300" y="2769916"/>
              <a:ext cx="3766782" cy="234246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880B59-FC96-477E-AC99-8876E161C9DA}"/>
                </a:ext>
              </a:extLst>
            </p:cNvPr>
            <p:cNvSpPr txBox="1"/>
            <p:nvPr userDrawn="1"/>
          </p:nvSpPr>
          <p:spPr>
            <a:xfrm>
              <a:off x="5817487" y="5112384"/>
              <a:ext cx="4253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Performance-based Question</a:t>
              </a:r>
            </a:p>
          </p:txBody>
        </p:sp>
      </p:grp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9201DA1E-285E-4174-99B5-67C7A0E0BEEE}"/>
              </a:ext>
            </a:extLst>
          </p:cNvPr>
          <p:cNvSpPr/>
          <p:nvPr userDrawn="1"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7E8E379-9528-47D0-BE38-B1667C9AA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4869623"/>
            <a:ext cx="4791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64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331611"/>
            <a:ext cx="7981244" cy="103316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D55877A-36DD-4C5F-9261-0D426EBA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1514902"/>
            <a:ext cx="6659379" cy="3167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chemeClr val="accent6"/>
              </a:buClr>
              <a:defRPr>
                <a:solidFill>
                  <a:srgbClr val="45545F"/>
                </a:solidFill>
              </a:defRPr>
            </a:lvl1pPr>
            <a:lvl2pPr>
              <a:buClr>
                <a:schemeClr val="accent6"/>
              </a:buClr>
              <a:defRPr/>
            </a:lvl2pPr>
            <a:lvl3pPr>
              <a:buClr>
                <a:schemeClr val="accent6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0B196B-5C65-48A0-9539-96BA8169DD71}"/>
              </a:ext>
            </a:extLst>
          </p:cNvPr>
          <p:cNvGrpSpPr/>
          <p:nvPr userDrawn="1"/>
        </p:nvGrpSpPr>
        <p:grpSpPr>
          <a:xfrm>
            <a:off x="7001303" y="3584003"/>
            <a:ext cx="1857606" cy="1252554"/>
            <a:chOff x="7001303" y="3584003"/>
            <a:chExt cx="1857606" cy="12525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880B59-FC96-477E-AC99-8876E161C9DA}"/>
                </a:ext>
              </a:extLst>
            </p:cNvPr>
            <p:cNvSpPr txBox="1"/>
            <p:nvPr/>
          </p:nvSpPr>
          <p:spPr>
            <a:xfrm>
              <a:off x="7001303" y="4467225"/>
              <a:ext cx="1857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Review Activity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C3E252C-D736-4920-BB1B-1216044AA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3047" y="3584003"/>
              <a:ext cx="1612392" cy="883222"/>
            </a:xfrm>
            <a:prstGeom prst="rect">
              <a:avLst/>
            </a:prstGeom>
          </p:spPr>
        </p:pic>
      </p:grp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F09CB82B-7DA3-44C1-858D-A783D973D756}"/>
              </a:ext>
            </a:extLst>
          </p:cNvPr>
          <p:cNvSpPr/>
          <p:nvPr userDrawn="1"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528EE9A7-6869-43EB-B3EB-B87835E22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4869623"/>
            <a:ext cx="4791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09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N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331611"/>
            <a:ext cx="7981244" cy="103316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494C39-8058-426E-9A21-5A418F2F8FFC}"/>
              </a:ext>
            </a:extLst>
          </p:cNvPr>
          <p:cNvGrpSpPr/>
          <p:nvPr userDrawn="1"/>
        </p:nvGrpSpPr>
        <p:grpSpPr>
          <a:xfrm>
            <a:off x="2657124" y="2157377"/>
            <a:ext cx="3829752" cy="2467158"/>
            <a:chOff x="2657124" y="2157377"/>
            <a:chExt cx="3829752" cy="24671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880B59-FC96-477E-AC99-8876E161C9DA}"/>
                </a:ext>
              </a:extLst>
            </p:cNvPr>
            <p:cNvSpPr txBox="1"/>
            <p:nvPr/>
          </p:nvSpPr>
          <p:spPr>
            <a:xfrm>
              <a:off x="3718685" y="4255203"/>
              <a:ext cx="1857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Review Activity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DD35B9-236A-48FB-B81D-ABE61ABF6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7124" y="2157377"/>
              <a:ext cx="3829752" cy="2097826"/>
            </a:xfrm>
            <a:prstGeom prst="rect">
              <a:avLst/>
            </a:prstGeom>
          </p:spPr>
        </p:pic>
      </p:grp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A7FC97FC-6077-4324-B6E8-1B34BAA4F872}"/>
              </a:ext>
            </a:extLst>
          </p:cNvPr>
          <p:cNvSpPr/>
          <p:nvPr userDrawn="1"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E3C3FA5-F228-402B-ACE9-FA3417311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4869623"/>
            <a:ext cx="4791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028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331611"/>
            <a:ext cx="8326878" cy="2889261"/>
          </a:xfrm>
          <a:prstGeom prst="round1Rect">
            <a:avLst>
              <a:gd name="adj" fmla="val 14091"/>
            </a:avLst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0366" y="1767385"/>
            <a:ext cx="7981244" cy="1153236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C6DF4C4-B555-4514-B737-CAA82E35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1051278"/>
            <a:ext cx="7981244" cy="489656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4525" y="4869623"/>
            <a:ext cx="5274860" cy="274637"/>
          </a:xfrm>
        </p:spPr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D6186-F9C3-4452-A790-21388D9B0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239CA-8F80-4A08-B566-F2EB5C02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60" y="3741031"/>
            <a:ext cx="2696240" cy="1402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9C023D-BE38-44E3-B6B2-E185DAF0A4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7760" y="3741031"/>
            <a:ext cx="2696240" cy="140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25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4525" y="4869623"/>
            <a:ext cx="5274860" cy="274637"/>
          </a:xfrm>
        </p:spPr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D6186-F9C3-4452-A790-21388D9B0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239CA-8F80-4A08-B566-F2EB5C02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60" y="3741031"/>
            <a:ext cx="2696240" cy="1402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9C023D-BE38-44E3-B6B2-E185DAF0A4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7760" y="3741031"/>
            <a:ext cx="2696240" cy="140246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ACF2AC2-6898-4F8D-9D90-9F13C8AD3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Reflective Questions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957B6C0-2ED7-4A79-B391-3F58EA10CD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8"/>
            <a:ext cx="8455567" cy="3045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888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89D54FF8-0097-4E4C-A337-D0D5F09F5D9E}"/>
              </a:ext>
            </a:extLst>
          </p:cNvPr>
          <p:cNvSpPr/>
          <p:nvPr userDrawn="1"/>
        </p:nvSpPr>
        <p:spPr>
          <a:xfrm flipV="1">
            <a:off x="408561" y="331611"/>
            <a:ext cx="8326878" cy="3443110"/>
          </a:xfrm>
          <a:prstGeom prst="round1Rect">
            <a:avLst>
              <a:gd name="adj" fmla="val 14091"/>
            </a:avLst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FEEEDD-0751-854A-9852-93F3EA02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1767385"/>
            <a:ext cx="7981244" cy="1153236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58038CC-5DF0-1545-A424-EA63B177F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1051278"/>
            <a:ext cx="7981244" cy="489656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859BC51B-7E40-1041-A8C3-D54CE59B1C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4369323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09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1046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78064"/>
            <a:ext cx="5486400" cy="282764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685526"/>
            <a:ext cx="5486400" cy="60364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864C3DE1-22DC-4B48-9954-09A38AB51EF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D6516E-B928-442D-ABD3-DAE814C7C00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E2DB78B-FA03-48BE-86D0-D938EC525C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C36B0D-83AB-4E08-B7A5-9029E6FC39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6BE546AB-EF65-497F-9200-0147629F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9" y="3190897"/>
            <a:ext cx="5486400" cy="494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04A91A-CE86-4890-BC3D-060B8E55C733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81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45545F"/>
                </a:solidFill>
              </a:defRPr>
            </a:lvl1pPr>
            <a:lvl2pPr>
              <a:defRPr>
                <a:solidFill>
                  <a:srgbClr val="45545F"/>
                </a:solidFill>
              </a:defRPr>
            </a:lvl2pPr>
            <a:lvl3pPr>
              <a:defRPr>
                <a:solidFill>
                  <a:srgbClr val="45545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63308DA-D7BC-384E-821F-8A3A2D1C8C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C80A7-8E0B-4AAC-882B-47FB6EB1A1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F0388E-4226-4CD6-8F46-51A6616218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50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08539"/>
            <a:ext cx="2057400" cy="3686084"/>
          </a:xfrm>
          <a:prstGeom prst="rect">
            <a:avLst/>
          </a:prstGeom>
        </p:spPr>
        <p:txBody>
          <a:bodyPr vert="eaVert"/>
          <a:lstStyle>
            <a:lvl1pPr>
              <a:defRPr b="1">
                <a:solidFill>
                  <a:srgbClr val="45545F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539"/>
            <a:ext cx="6019800" cy="3686084"/>
          </a:xfrm>
        </p:spPr>
        <p:txBody>
          <a:bodyPr vert="eaVert"/>
          <a:lstStyle>
            <a:lvl1pPr>
              <a:defRPr>
                <a:solidFill>
                  <a:srgbClr val="45545F"/>
                </a:solidFill>
              </a:defRPr>
            </a:lvl1pPr>
            <a:lvl2pPr>
              <a:defRPr>
                <a:solidFill>
                  <a:srgbClr val="45545F"/>
                </a:solidFill>
              </a:defRPr>
            </a:lvl2pPr>
            <a:lvl3pPr>
              <a:defRPr>
                <a:solidFill>
                  <a:srgbClr val="45545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18730890-2F38-5A47-B746-C8A5D1CBF98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81E03-D481-4EFC-AB63-419550B251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CD7DA-0358-43E2-ACD7-68E89E669A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414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89D54FF8-0097-4E4C-A337-D0D5F09F5D9E}"/>
              </a:ext>
            </a:extLst>
          </p:cNvPr>
          <p:cNvSpPr/>
          <p:nvPr userDrawn="1"/>
        </p:nvSpPr>
        <p:spPr>
          <a:xfrm flipV="1">
            <a:off x="408561" y="331611"/>
            <a:ext cx="8326878" cy="3443110"/>
          </a:xfrm>
          <a:prstGeom prst="round1Rect">
            <a:avLst>
              <a:gd name="adj" fmla="val 14091"/>
            </a:avLst>
          </a:prstGeom>
          <a:solidFill>
            <a:schemeClr val="tx2"/>
          </a:solidFill>
          <a:ln w="28575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FEEEDD-0751-854A-9852-93F3EA02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1767385"/>
            <a:ext cx="7981244" cy="1153236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58038CC-5DF0-1545-A424-EA63B177F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1051278"/>
            <a:ext cx="7981244" cy="489656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859BC51B-7E40-1041-A8C3-D54CE59B1C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4369323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092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331611"/>
            <a:ext cx="8326878" cy="3443110"/>
          </a:xfrm>
          <a:prstGeom prst="round1Rect">
            <a:avLst>
              <a:gd name="adj" fmla="val 14091"/>
            </a:avLst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1767385"/>
            <a:ext cx="7981244" cy="1153236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C6DF4C4-B555-4514-B737-CAA82E35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1051278"/>
            <a:ext cx="7981244" cy="489656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D6186-F9C3-4452-A790-21388D9B0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213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C3F268-D399-CD41-93EB-BC0DC0B7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3764"/>
            <a:ext cx="9162288" cy="710498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9"/>
            <a:ext cx="8460152" cy="2990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0EB038-50BA-4CE6-87A2-C19FACD823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4FF0E-4A35-4E41-A39A-DB4BBF4EE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DD4CB178-C0D6-4552-8FD9-86AB0F83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07C208-C044-46C7-83CC-E75B2ABE7C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123764"/>
            <a:ext cx="9162288" cy="71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536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2B283-1721-A54D-A0F1-D2BEA493074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980349"/>
            <a:ext cx="8460152" cy="3322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B92A88-5565-4FAF-B92E-9F074FB192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9426C-B0A8-4657-888A-DC0D9715AE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B89E05CC-C080-4076-B555-AC268F24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3E63F-4D30-47E0-82BD-EC78D128863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32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B4C57C-BE7C-4CE4-BEEB-1CCE8258F0A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42" y="3143794"/>
            <a:ext cx="2205558" cy="1999706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8455566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endParaRPr lang="en-US" sz="675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9"/>
            <a:ext cx="7259879" cy="3229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356AF006-7545-FE4E-BA37-FA9657065F3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C0E9C0-BE8A-4825-8F47-135B1034D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73150" y="4869623"/>
            <a:ext cx="5874411" cy="274637"/>
          </a:xfrm>
        </p:spPr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623632-4E16-4AD5-AADC-2E340A8694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96C325-1E58-46BB-8451-0071865A1E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42" y="3143794"/>
            <a:ext cx="2205558" cy="19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617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980347"/>
            <a:ext cx="8460152" cy="3567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42D0C1-28C5-40E9-BE4A-2634E3E59F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AF80CE-1F06-46AF-81FC-3CE6F4E76A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2EB0BAE-96FC-4676-99FD-45D2D9C4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8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331611"/>
            <a:ext cx="8326878" cy="3443110"/>
          </a:xfrm>
          <a:prstGeom prst="round1Rect">
            <a:avLst>
              <a:gd name="adj" fmla="val 14091"/>
            </a:avLst>
          </a:prstGeom>
          <a:solidFill>
            <a:srgbClr val="0A7DA0"/>
          </a:solidFill>
          <a:ln w="2857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1767385"/>
            <a:ext cx="7981244" cy="1153236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C6DF4C4-B555-4514-B737-CAA82E35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1051278"/>
            <a:ext cx="7981244" cy="489656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D6186-F9C3-4452-A790-21388D9B0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21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927" y="968991"/>
            <a:ext cx="4153873" cy="3376241"/>
          </a:xfrm>
        </p:spPr>
        <p:txBody>
          <a:bodyPr/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68991"/>
            <a:ext cx="4149294" cy="3376241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953D7D55-FF4B-144A-9A47-F9B21A50C6A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A873D3-98D7-4852-8AAA-A462C1DE9AB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B137AA-E8FF-49AE-ADC6-417135EA1C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271262-DE56-473E-BD86-378F68F6C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6890A2-1520-4E1A-89C6-0F5FBC18CB35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612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7" y="901954"/>
            <a:ext cx="4155461" cy="479822"/>
          </a:xfrm>
        </p:spPr>
        <p:txBody>
          <a:bodyPr anchor="b">
            <a:no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927" y="1381775"/>
            <a:ext cx="4155461" cy="2963466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901954"/>
            <a:ext cx="4152466" cy="479822"/>
          </a:xfrm>
        </p:spPr>
        <p:txBody>
          <a:bodyPr anchor="b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381775"/>
            <a:ext cx="4152466" cy="2963466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 descr="CompTIA_logo.wmf">
            <a:extLst>
              <a:ext uri="{FF2B5EF4-FFF2-40B4-BE49-F238E27FC236}">
                <a16:creationId xmlns:a16="http://schemas.microsoft.com/office/drawing/2014/main" id="{9E0A0277-6F7D-464A-B7AB-99B78E17BCE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582580-7A03-4664-A005-282697F7A0C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DEEF49-8B9B-4812-B58D-7F40D0D48F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3498844-A48D-4E90-ADCC-5515FCFABD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9E796A2E-6B98-46DB-AA03-8CCBF05F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1E786B-F8BA-4627-865F-686CBCA5D4EB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178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1E765CB9-1B51-9D48-955D-6843AA1B95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8C097-D8E9-4803-892B-742AFC53C4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5696C-27D7-4D5E-BF51-1A71B93F0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19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lossar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8455566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B19520-E82C-4B3B-A166-692B3551D1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52600" y="944984"/>
            <a:ext cx="7054516" cy="571500"/>
          </a:xfrm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800" b="0" kern="120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2pPr>
            <a:lvl3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3pPr>
            <a:lvl4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4pPr>
            <a:lvl5pPr marL="0" indent="0" algn="l" defTabSz="3429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None/>
              <a:defRPr lang="en-US" sz="1350" kern="120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Term: definition. (Format “term” in bold.)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C8B6186-7A8B-DC46-9466-DB72DE79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1696454"/>
            <a:ext cx="8460152" cy="2956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Picture 16" descr="CompTIA_logo.wmf">
            <a:extLst>
              <a:ext uri="{FF2B5EF4-FFF2-40B4-BE49-F238E27FC236}">
                <a16:creationId xmlns:a16="http://schemas.microsoft.com/office/drawing/2014/main" id="{A660B38B-C7D9-D944-83F2-8500759A1BD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18" name="Picture 100" descr="book">
            <a:extLst>
              <a:ext uri="{FF2B5EF4-FFF2-40B4-BE49-F238E27FC236}">
                <a16:creationId xmlns:a16="http://schemas.microsoft.com/office/drawing/2014/main" id="{7659040C-5D30-DA49-B1E6-5E966016C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1" y="782499"/>
            <a:ext cx="911191" cy="79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86BE5C-1A93-4076-AB7D-D776F88BF9C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  <p:pic>
        <p:nvPicPr>
          <p:cNvPr id="12" name="Picture 100" descr="book">
            <a:extLst>
              <a:ext uri="{FF2B5EF4-FFF2-40B4-BE49-F238E27FC236}">
                <a16:creationId xmlns:a16="http://schemas.microsoft.com/office/drawing/2014/main" id="{20973258-CC8D-48BF-90F9-A966CF2B9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1" y="782499"/>
            <a:ext cx="911191" cy="79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1E94E-763D-4370-9E90-396E8B9F51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E1092-443E-439F-91D9-8B8BA1ECC83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E8AE99-0311-4829-83E6-CEC0775CB439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  <p:pic>
        <p:nvPicPr>
          <p:cNvPr id="15" name="Picture 100" descr="book">
            <a:extLst>
              <a:ext uri="{FF2B5EF4-FFF2-40B4-BE49-F238E27FC236}">
                <a16:creationId xmlns:a16="http://schemas.microsoft.com/office/drawing/2014/main" id="{0A442202-335A-4564-9473-4BB9D3129C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1" y="782499"/>
            <a:ext cx="911191" cy="79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2442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593A58-0959-CB4D-8C6B-BF10FB4E9B2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8"/>
            <a:ext cx="6802679" cy="3701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rgbClr val="45545F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22BF4-CE2A-B54A-B1D6-2812AD7BC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5509" y="3683725"/>
            <a:ext cx="1605176" cy="998219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7883768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Activity title</a:t>
            </a:r>
          </a:p>
        </p:txBody>
      </p:sp>
      <p:pic>
        <p:nvPicPr>
          <p:cNvPr id="15" name="Picture 14" descr="CompTIA_logo.wmf">
            <a:extLst>
              <a:ext uri="{FF2B5EF4-FFF2-40B4-BE49-F238E27FC236}">
                <a16:creationId xmlns:a16="http://schemas.microsoft.com/office/drawing/2014/main" id="{7C6D3784-9980-4349-B5E5-5AAE6F7E51C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2E83E6-9A59-464C-8762-83227755E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22B7D2-CF03-448D-9562-1B5072D25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420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331611"/>
            <a:ext cx="7981244" cy="103316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9BFAA4-B692-4B26-BF12-35D369620B7C}"/>
              </a:ext>
            </a:extLst>
          </p:cNvPr>
          <p:cNvGrpSpPr/>
          <p:nvPr userDrawn="1"/>
        </p:nvGrpSpPr>
        <p:grpSpPr>
          <a:xfrm>
            <a:off x="7001303" y="3391133"/>
            <a:ext cx="1857606" cy="1445424"/>
            <a:chOff x="6939887" y="3391133"/>
            <a:chExt cx="1857606" cy="144542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1F8C84A-B36C-4ECA-A942-6D9495014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4242" y="3391133"/>
              <a:ext cx="1768897" cy="110003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880B59-FC96-477E-AC99-8876E161C9DA}"/>
                </a:ext>
              </a:extLst>
            </p:cNvPr>
            <p:cNvSpPr txBox="1"/>
            <p:nvPr/>
          </p:nvSpPr>
          <p:spPr>
            <a:xfrm>
              <a:off x="6939887" y="4467225"/>
              <a:ext cx="1857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Lab Activity</a:t>
              </a:r>
            </a:p>
          </p:txBody>
        </p:sp>
      </p:grp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D55877A-36DD-4C5F-9261-0D426EBA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1514902"/>
            <a:ext cx="6659379" cy="3167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chemeClr val="accent6"/>
              </a:buClr>
              <a:defRPr>
                <a:solidFill>
                  <a:srgbClr val="45545F"/>
                </a:solidFill>
              </a:defRPr>
            </a:lvl1pPr>
            <a:lvl2pPr>
              <a:buClr>
                <a:schemeClr val="accent6"/>
              </a:buClr>
              <a:defRPr/>
            </a:lvl2pPr>
            <a:lvl3pPr>
              <a:buClr>
                <a:schemeClr val="accent6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: Single Corner Rounded 9">
            <a:extLst>
              <a:ext uri="{FF2B5EF4-FFF2-40B4-BE49-F238E27FC236}">
                <a16:creationId xmlns:a16="http://schemas.microsoft.com/office/drawing/2014/main" id="{F4A4D6FD-54DB-4A85-9C3A-6A0AD67AE608}"/>
              </a:ext>
            </a:extLst>
          </p:cNvPr>
          <p:cNvSpPr/>
          <p:nvPr userDrawn="1"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83E662A3-41EF-4757-9E50-3874C3C5E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4869623"/>
            <a:ext cx="4791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856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nds-On Activity N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331611"/>
            <a:ext cx="7981244" cy="103316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9201DA1E-285E-4174-99B5-67C7A0E0BEEE}"/>
              </a:ext>
            </a:extLst>
          </p:cNvPr>
          <p:cNvSpPr/>
          <p:nvPr userDrawn="1"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7E8E379-9528-47D0-BE38-B1667C9AA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4869623"/>
            <a:ext cx="4791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AA7588-F08A-4C2F-8FCC-50BF3BFD4CB8}"/>
              </a:ext>
            </a:extLst>
          </p:cNvPr>
          <p:cNvGrpSpPr/>
          <p:nvPr userDrawn="1"/>
        </p:nvGrpSpPr>
        <p:grpSpPr>
          <a:xfrm>
            <a:off x="2688609" y="1912735"/>
            <a:ext cx="3766782" cy="2711800"/>
            <a:chOff x="5985300" y="2769916"/>
            <a:chExt cx="3766782" cy="27118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95E04F8-2845-45C8-8476-65CF2AA8F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5300" y="2769916"/>
              <a:ext cx="3766782" cy="234246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C7DA21-150C-46CB-8FC9-068C0AD2E3DE}"/>
                </a:ext>
              </a:extLst>
            </p:cNvPr>
            <p:cNvSpPr txBox="1"/>
            <p:nvPr/>
          </p:nvSpPr>
          <p:spPr>
            <a:xfrm>
              <a:off x="6136276" y="5112384"/>
              <a:ext cx="3615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Performance-based Question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77644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331611"/>
            <a:ext cx="7981244" cy="103316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D55877A-36DD-4C5F-9261-0D426EBA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1514902"/>
            <a:ext cx="6659379" cy="3167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chemeClr val="accent6"/>
              </a:buClr>
              <a:defRPr>
                <a:solidFill>
                  <a:srgbClr val="45545F"/>
                </a:solidFill>
              </a:defRPr>
            </a:lvl1pPr>
            <a:lvl2pPr>
              <a:buClr>
                <a:schemeClr val="accent6"/>
              </a:buClr>
              <a:defRPr/>
            </a:lvl2pPr>
            <a:lvl3pPr>
              <a:buClr>
                <a:schemeClr val="accent6"/>
              </a:buCl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2E275B-D0A1-499E-B4C2-E7EF3CFF42FA}"/>
              </a:ext>
            </a:extLst>
          </p:cNvPr>
          <p:cNvGrpSpPr/>
          <p:nvPr userDrawn="1"/>
        </p:nvGrpSpPr>
        <p:grpSpPr>
          <a:xfrm>
            <a:off x="7001303" y="3574771"/>
            <a:ext cx="1857606" cy="1261786"/>
            <a:chOff x="7001303" y="3574771"/>
            <a:chExt cx="1857606" cy="12617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880B59-FC96-477E-AC99-8876E161C9DA}"/>
                </a:ext>
              </a:extLst>
            </p:cNvPr>
            <p:cNvSpPr txBox="1"/>
            <p:nvPr/>
          </p:nvSpPr>
          <p:spPr>
            <a:xfrm>
              <a:off x="7001303" y="4467225"/>
              <a:ext cx="1857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Review Activity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C3E252C-D736-4920-BB1B-1216044AA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23910" y="3574771"/>
              <a:ext cx="1612392" cy="883222"/>
            </a:xfrm>
            <a:prstGeom prst="rect">
              <a:avLst/>
            </a:prstGeom>
          </p:spPr>
        </p:pic>
      </p:grpSp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F09CB82B-7DA3-44C1-858D-A783D973D756}"/>
              </a:ext>
            </a:extLst>
          </p:cNvPr>
          <p:cNvSpPr/>
          <p:nvPr userDrawn="1"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528EE9A7-6869-43EB-B3EB-B87835E22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4869623"/>
            <a:ext cx="4791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095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nds-On Activity N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331611"/>
            <a:ext cx="7981244" cy="1033165"/>
          </a:xfrm>
          <a:prstGeom prst="rect">
            <a:avLst/>
          </a:prstGeom>
        </p:spPr>
        <p:txBody>
          <a:bodyPr lIns="0" rIns="0" anchor="ctr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6F56E2-EBEE-400F-B199-8C62B496267D}"/>
              </a:ext>
            </a:extLst>
          </p:cNvPr>
          <p:cNvGrpSpPr/>
          <p:nvPr userDrawn="1"/>
        </p:nvGrpSpPr>
        <p:grpSpPr>
          <a:xfrm>
            <a:off x="2657124" y="2157377"/>
            <a:ext cx="3829752" cy="2467158"/>
            <a:chOff x="2657124" y="2157377"/>
            <a:chExt cx="3829752" cy="24671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880B59-FC96-477E-AC99-8876E161C9DA}"/>
                </a:ext>
              </a:extLst>
            </p:cNvPr>
            <p:cNvSpPr txBox="1"/>
            <p:nvPr userDrawn="1"/>
          </p:nvSpPr>
          <p:spPr>
            <a:xfrm>
              <a:off x="3718685" y="4255203"/>
              <a:ext cx="1857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Review Activity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1DD35B9-236A-48FB-B81D-ABE61ABF61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2657124" y="2157377"/>
              <a:ext cx="3829752" cy="2097826"/>
            </a:xfrm>
            <a:prstGeom prst="rect">
              <a:avLst/>
            </a:prstGeom>
          </p:spPr>
        </p:pic>
      </p:grp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A7FC97FC-6077-4324-B6E8-1B34BAA4F872}"/>
              </a:ext>
            </a:extLst>
          </p:cNvPr>
          <p:cNvSpPr/>
          <p:nvPr userDrawn="1"/>
        </p:nvSpPr>
        <p:spPr>
          <a:xfrm flipV="1">
            <a:off x="408561" y="331611"/>
            <a:ext cx="8326878" cy="1033165"/>
          </a:xfrm>
          <a:prstGeom prst="round1Rect">
            <a:avLst>
              <a:gd name="adj" fmla="val 26350"/>
            </a:avLst>
          </a:prstGeom>
          <a:solidFill>
            <a:schemeClr val="accent6"/>
          </a:solidFill>
          <a:ln w="28575" cap="flat" cmpd="sng" algn="ctr">
            <a:solidFill>
              <a:schemeClr val="accent6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E3C3FA5-F228-402B-ACE9-FA3417311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4869623"/>
            <a:ext cx="4791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028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Single Corner Rounded 15">
            <a:extLst>
              <a:ext uri="{FF2B5EF4-FFF2-40B4-BE49-F238E27FC236}">
                <a16:creationId xmlns:a16="http://schemas.microsoft.com/office/drawing/2014/main" id="{52AC8521-3410-4C4A-B7A5-D78B8E51BD90}"/>
              </a:ext>
            </a:extLst>
          </p:cNvPr>
          <p:cNvSpPr/>
          <p:nvPr/>
        </p:nvSpPr>
        <p:spPr>
          <a:xfrm flipV="1">
            <a:off x="408561" y="331611"/>
            <a:ext cx="8326878" cy="2889261"/>
          </a:xfrm>
          <a:prstGeom prst="round1Rect">
            <a:avLst>
              <a:gd name="adj" fmla="val 14091"/>
            </a:avLst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61C2E7D-BB67-4F0C-87F1-756FC19742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0366" y="1767385"/>
            <a:ext cx="7981244" cy="1153236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C6DF4C4-B555-4514-B737-CAA82E353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1051278"/>
            <a:ext cx="7981244" cy="489656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4525" y="4869623"/>
            <a:ext cx="5274860" cy="274637"/>
          </a:xfrm>
        </p:spPr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D6186-F9C3-4452-A790-21388D9B0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239CA-8F80-4A08-B566-F2EB5C02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60" y="3741031"/>
            <a:ext cx="2696240" cy="1402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9C023D-BE38-44E3-B6B2-E185DAF0A4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7760" y="3741031"/>
            <a:ext cx="2696240" cy="140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2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89D54FF8-0097-4E4C-A337-D0D5F09F5D9E}"/>
              </a:ext>
            </a:extLst>
          </p:cNvPr>
          <p:cNvSpPr/>
          <p:nvPr userDrawn="1"/>
        </p:nvSpPr>
        <p:spPr>
          <a:xfrm flipV="1">
            <a:off x="408561" y="331611"/>
            <a:ext cx="8326878" cy="3443110"/>
          </a:xfrm>
          <a:prstGeom prst="round1Rect">
            <a:avLst>
              <a:gd name="adj" fmla="val 14091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/>
            <a:endParaRPr lang="en-US" sz="1100" b="1" kern="0" dirty="0" err="1">
              <a:solidFill>
                <a:srgbClr val="FF0000"/>
              </a:solidFill>
              <a:latin typeface="Arial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2FEEEDD-0751-854A-9852-93F3EA02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366" y="1767385"/>
            <a:ext cx="7981244" cy="1153236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 algn="l">
              <a:spcBef>
                <a:spcPts val="0"/>
              </a:spcBef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58038CC-5DF0-1545-A424-EA63B177F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66" y="1051278"/>
            <a:ext cx="7981244" cy="489656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buNone/>
              <a:defRPr sz="36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899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C7DD6-3E03-4C74-AA30-9E1DF61252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64525" y="4869623"/>
            <a:ext cx="5274860" cy="274637"/>
          </a:xfrm>
        </p:spPr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D6186-F9C3-4452-A790-21388D9B0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239CA-8F80-4A08-B566-F2EB5C02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60" y="3741031"/>
            <a:ext cx="2696240" cy="1402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9C023D-BE38-44E3-B6B2-E185DAF0A4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47760" y="3741031"/>
            <a:ext cx="2696240" cy="140246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ACF2AC2-6898-4F8D-9D90-9F13C8AD3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Reflective Questions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957B6C0-2ED7-4A79-B391-3F58EA10CD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8"/>
            <a:ext cx="8455567" cy="3045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>
              <a:buFont typeface="+mj-lt"/>
              <a:buAutoNum type="arabicPeriod"/>
              <a:defRPr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88833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1046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78064"/>
            <a:ext cx="5486400" cy="282764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685526"/>
            <a:ext cx="5486400" cy="60364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864C3DE1-22DC-4B48-9954-09A38AB51EF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D6516E-B928-442D-ABD3-DAE814C7C00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E2DB78B-FA03-48BE-86D0-D938EC525C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C36B0D-83AB-4E08-B7A5-9029E6FC39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6BE546AB-EF65-497F-9200-0147629F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9" y="3190897"/>
            <a:ext cx="5486400" cy="494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04A91A-CE86-4890-BC3D-060B8E55C733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815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45545F"/>
                </a:solidFill>
              </a:defRPr>
            </a:lvl1pPr>
            <a:lvl2pPr>
              <a:defRPr>
                <a:solidFill>
                  <a:srgbClr val="45545F"/>
                </a:solidFill>
              </a:defRPr>
            </a:lvl2pPr>
            <a:lvl3pPr>
              <a:defRPr>
                <a:solidFill>
                  <a:srgbClr val="45545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863308DA-D7BC-384E-821F-8A3A2D1C8C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C80A7-8E0B-4AAC-882B-47FB6EB1A1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F0388E-4226-4CD6-8F46-51A6616218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50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908539"/>
            <a:ext cx="2057400" cy="3686084"/>
          </a:xfrm>
          <a:prstGeom prst="rect">
            <a:avLst/>
          </a:prstGeom>
        </p:spPr>
        <p:txBody>
          <a:bodyPr vert="eaVert"/>
          <a:lstStyle>
            <a:lvl1pPr>
              <a:defRPr b="1">
                <a:solidFill>
                  <a:srgbClr val="45545F"/>
                </a:solidFill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08539"/>
            <a:ext cx="6019800" cy="3686084"/>
          </a:xfrm>
        </p:spPr>
        <p:txBody>
          <a:bodyPr vert="eaVert"/>
          <a:lstStyle>
            <a:lvl1pPr>
              <a:defRPr>
                <a:solidFill>
                  <a:srgbClr val="45545F"/>
                </a:solidFill>
              </a:defRPr>
            </a:lvl1pPr>
            <a:lvl2pPr>
              <a:defRPr>
                <a:solidFill>
                  <a:srgbClr val="45545F"/>
                </a:solidFill>
              </a:defRPr>
            </a:lvl2pPr>
            <a:lvl3pPr>
              <a:defRPr>
                <a:solidFill>
                  <a:srgbClr val="45545F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Picture 8" descr="CompTIA_logo.wmf">
            <a:extLst>
              <a:ext uri="{FF2B5EF4-FFF2-40B4-BE49-F238E27FC236}">
                <a16:creationId xmlns:a16="http://schemas.microsoft.com/office/drawing/2014/main" id="{18730890-2F38-5A47-B746-C8A5D1CBF98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81E03-D481-4EFC-AB63-419550B251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CD7DA-0358-43E2-ACD7-68E89E669A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414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67891" indent="-267891">
              <a:buFont typeface="Arial" panose="020B0604020202020204" pitchFamily="34" charset="0"/>
              <a:buChar char="•"/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i="1"/>
            </a:lvl1pPr>
          </a:lstStyle>
          <a:p>
            <a:r>
              <a:rPr lang="en-US" dirty="0"/>
              <a:t>© Someone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3495" y="4841231"/>
            <a:ext cx="3617103" cy="273844"/>
          </a:xfrm>
          <a:noFill/>
        </p:spPr>
        <p:txBody>
          <a:bodyPr/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Diploma in cybersecurity – security fundamentals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7D7239-233F-3B0F-EB87-47E26BD658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363" y="314189"/>
            <a:ext cx="578945" cy="57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C3F268-D399-CD41-93EB-BC0DC0B7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3764"/>
            <a:ext cx="9162288" cy="710498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0937EE-1C4A-CD4A-8D8B-58C6219952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9"/>
            <a:ext cx="8460152" cy="2990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0EB038-50BA-4CE6-87A2-C19FACD823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4FF0E-4A35-4E41-A39A-DB4BBF4EE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DD4CB178-C0D6-4552-8FD9-86AB0F83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07C208-C044-46C7-83CC-E75B2ABE7C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123764"/>
            <a:ext cx="9162288" cy="71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5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C2B283-1721-A54D-A0F1-D2BEA493074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834EAB-3654-8444-AD99-93CDAC63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980349"/>
            <a:ext cx="8460152" cy="3322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B92A88-5565-4FAF-B92E-9F074FB192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9426C-B0A8-4657-888A-DC0D9715AE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B89E05CC-C080-4076-B555-AC268F24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D3E63F-4D30-47E0-82BD-EC78D1288636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B4C57C-BE7C-4CE4-BEEB-1CCE8258F0A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42" y="3143794"/>
            <a:ext cx="2205558" cy="1999706"/>
          </a:xfrm>
          <a:prstGeom prst="rect">
            <a:avLst/>
          </a:prstGeom>
        </p:spPr>
      </p:pic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75202"/>
            <a:ext cx="8455566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57115EB-6EB9-AD43-BF51-6238C42B69E2}"/>
              </a:ext>
            </a:extLst>
          </p:cNvPr>
          <p:cNvSpPr txBox="1">
            <a:spLocks/>
          </p:cNvSpPr>
          <p:nvPr/>
        </p:nvSpPr>
        <p:spPr>
          <a:xfrm>
            <a:off x="819752" y="4880968"/>
            <a:ext cx="4999948" cy="205383"/>
          </a:xfrm>
          <a:prstGeom prst="rect">
            <a:avLst/>
          </a:prstGeo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endParaRPr lang="en-US" sz="675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ACD82ED-3ACE-6B4E-AED2-34697AE09C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1924" y="980349"/>
            <a:ext cx="7259879" cy="3229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  <p:pic>
        <p:nvPicPr>
          <p:cNvPr id="14" name="Picture 13" descr="CompTIA_logo.wmf">
            <a:extLst>
              <a:ext uri="{FF2B5EF4-FFF2-40B4-BE49-F238E27FC236}">
                <a16:creationId xmlns:a16="http://schemas.microsoft.com/office/drawing/2014/main" id="{356AF006-7545-FE4E-BA37-FA9657065F3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C0E9C0-BE8A-4825-8F47-135B1034D0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73150" y="4869623"/>
            <a:ext cx="5874411" cy="274637"/>
          </a:xfrm>
        </p:spPr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623632-4E16-4AD5-AADC-2E340A8694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96C325-1E58-46BB-8451-0071865A1E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442" y="3143794"/>
            <a:ext cx="2205558" cy="199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46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2C6F783-9286-1544-850A-F82A0510B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24" y="980347"/>
            <a:ext cx="8460152" cy="3567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42D0C1-28C5-40E9-BE4A-2634E3E59F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AF80CE-1F06-46AF-81FC-3CE6F4E76A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F2EB0BAE-96FC-4676-99FD-45D2D9C4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18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927" y="968991"/>
            <a:ext cx="4153873" cy="3376241"/>
          </a:xfrm>
        </p:spPr>
        <p:txBody>
          <a:bodyPr/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68991"/>
            <a:ext cx="4149294" cy="3376241"/>
          </a:xfrm>
        </p:spPr>
        <p:txBody>
          <a:bodyPr>
            <a:noAutofit/>
          </a:bodyPr>
          <a:lstStyle>
            <a:lvl1pPr>
              <a:defRPr sz="1800">
                <a:solidFill>
                  <a:srgbClr val="45545F"/>
                </a:solidFill>
              </a:defRPr>
            </a:lvl1pPr>
            <a:lvl2pPr>
              <a:defRPr sz="1600">
                <a:solidFill>
                  <a:srgbClr val="45545F"/>
                </a:solidFill>
              </a:defRPr>
            </a:lvl2pPr>
            <a:lvl3pPr>
              <a:defRPr sz="1400">
                <a:solidFill>
                  <a:srgbClr val="45545F"/>
                </a:solidFill>
              </a:defRPr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Picture 9" descr="CompTIA_logo.wmf">
            <a:extLst>
              <a:ext uri="{FF2B5EF4-FFF2-40B4-BE49-F238E27FC236}">
                <a16:creationId xmlns:a16="http://schemas.microsoft.com/office/drawing/2014/main" id="{953D7D55-FF4B-144A-9A47-F9B21A50C6A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A873D3-98D7-4852-8AAA-A462C1DE9AB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B137AA-E8FF-49AE-ADC6-417135EA1C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271262-DE56-473E-BD86-378F68F6C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6890A2-1520-4E1A-89C6-0F5FBC18CB35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8288" y="4443006"/>
            <a:ext cx="9180576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6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1.wmf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980348"/>
            <a:ext cx="8460152" cy="3701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0BC5A-134F-4047-9D0E-0B8E96244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4525" y="4869623"/>
            <a:ext cx="716592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i="0" u="none">
                <a:solidFill>
                  <a:schemeClr val="accent4"/>
                </a:solidFill>
              </a:defRPr>
            </a:lvl1pPr>
          </a:lstStyle>
          <a:p>
            <a:r>
              <a:rPr lang="en-GB"/>
              <a:t>CompTIA Security+ Lesson 1 | Copyright © 2020 CompTIA Properties, LLC. All Rights Reserved.  |  CompTIA.org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5B0F0-8782-4200-A7ED-327408935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4869623"/>
            <a:ext cx="4791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66775347-A556-4A8A-A644-9477C35B6035}"/>
              </a:ext>
            </a:extLst>
          </p:cNvPr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F1616228-AD69-497C-B41C-1E9F61544233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11" r:id="rId2"/>
    <p:sldLayoutId id="2147483912" r:id="rId3"/>
    <p:sldLayoutId id="2147483955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  <p:sldLayoutId id="2147483925" r:id="rId17"/>
    <p:sldLayoutId id="2147483926" r:id="rId18"/>
    <p:sldLayoutId id="2147483931" r:id="rId19"/>
    <p:sldLayoutId id="2147483927" r:id="rId20"/>
    <p:sldLayoutId id="2147483928" r:id="rId21"/>
    <p:sldLayoutId id="2147483929" r:id="rId22"/>
    <p:sldLayoutId id="2147483930" r:id="rId23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lang="en-US" sz="2400" b="1" kern="1200" dirty="0">
          <a:solidFill>
            <a:schemeClr val="accent5"/>
          </a:solidFill>
          <a:latin typeface="+mn-lt"/>
          <a:ea typeface="+mj-ea"/>
          <a:cs typeface="Open Sans SemiBold" panose="020B0706030804020204" pitchFamily="34" charset="0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5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Clr>
          <a:srgbClr val="ED1C2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927" y="75202"/>
            <a:ext cx="8455567" cy="633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924" y="980348"/>
            <a:ext cx="8460152" cy="37015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0BC5A-134F-4047-9D0E-0B8E96244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4525" y="4869623"/>
            <a:ext cx="7165928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i="0" u="none">
                <a:solidFill>
                  <a:schemeClr val="accent4"/>
                </a:solidFill>
              </a:defRPr>
            </a:lvl1pPr>
          </a:lstStyle>
          <a:p>
            <a:r>
              <a:rPr lang="en-GB"/>
              <a:t>CompTIA Security+ Lesson 2 | Copyright © 2020 CompTIA Properties, LLC. All Rights Reserved.  |  CompTIA.org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5B0F0-8782-4200-A7ED-327408935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8310" y="4869623"/>
            <a:ext cx="4791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</a:defRPr>
            </a:lvl1pPr>
          </a:lstStyle>
          <a:p>
            <a:fld id="{B7CF8A19-3A9E-4ABC-B336-2FDDE321C72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CompTIA_logo.wmf">
            <a:extLst>
              <a:ext uri="{FF2B5EF4-FFF2-40B4-BE49-F238E27FC236}">
                <a16:creationId xmlns:a16="http://schemas.microsoft.com/office/drawing/2014/main" id="{66775347-A556-4A8A-A644-9477C35B6035}"/>
              </a:ext>
            </a:extLst>
          </p:cNvPr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  <p:pic>
        <p:nvPicPr>
          <p:cNvPr id="7" name="Picture 6" descr="CompTIA_logo.wmf">
            <a:extLst>
              <a:ext uri="{FF2B5EF4-FFF2-40B4-BE49-F238E27FC236}">
                <a16:creationId xmlns:a16="http://schemas.microsoft.com/office/drawing/2014/main" id="{F1616228-AD69-497C-B41C-1E9F61544233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301" y="4940322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  <p:sldLayoutId id="2147483949" r:id="rId17"/>
    <p:sldLayoutId id="2147483950" r:id="rId18"/>
    <p:sldLayoutId id="2147483951" r:id="rId19"/>
    <p:sldLayoutId id="2147483952" r:id="rId20"/>
    <p:sldLayoutId id="2147483953" r:id="rId21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lang="en-US" sz="2400" b="1" kern="1200" dirty="0">
          <a:solidFill>
            <a:schemeClr val="accent5"/>
          </a:solidFill>
          <a:latin typeface="+mn-lt"/>
          <a:ea typeface="+mj-ea"/>
          <a:cs typeface="Open Sans SemiBold" panose="020B0706030804020204" pitchFamily="34" charset="0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5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Clr>
          <a:srgbClr val="ED1C2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Clr>
          <a:srgbClr val="ED1C24"/>
        </a:buClr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2302-B255-4C8F-87CF-920A68524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>
                <a:cs typeface="Open Sans SemiBold"/>
              </a:rPr>
              <a:t>Summary Report – Scan – 15/10/2024</a:t>
            </a:r>
            <a:br>
              <a:rPr lang="en-IE" dirty="0">
                <a:cs typeface="Open Sans SemiBold"/>
              </a:rPr>
            </a:br>
            <a:br>
              <a:rPr lang="en-IE" dirty="0">
                <a:cs typeface="Open Sans SemiBold"/>
              </a:rPr>
            </a:br>
            <a:r>
              <a:rPr lang="en-IE" dirty="0">
                <a:cs typeface="Open Sans SemiBold"/>
              </a:rPr>
              <a:t>Bruno Suric</a:t>
            </a:r>
            <a:br>
              <a:rPr lang="en-IE" dirty="0">
                <a:cs typeface="Open Sans SemiBold"/>
              </a:rPr>
            </a:br>
            <a:br>
              <a:rPr lang="en-IE" dirty="0">
                <a:cs typeface="Open Sans SemiBold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B1DDD-8E47-443E-B767-97E8614F7D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45720" rIns="0" bIns="45720" rtlCol="0" anchor="t">
            <a:noAutofit/>
          </a:bodyPr>
          <a:lstStyle/>
          <a:p>
            <a:r>
              <a:rPr lang="en-IE" dirty="0"/>
              <a:t>Vulnerability Management</a:t>
            </a:r>
          </a:p>
        </p:txBody>
      </p:sp>
    </p:spTree>
    <p:extLst>
      <p:ext uri="{BB962C8B-B14F-4D97-AF65-F5344CB8AC3E}">
        <p14:creationId xmlns:p14="http://schemas.microsoft.com/office/powerpoint/2010/main" val="321019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E824-B90F-42FF-93AB-B28A4CC3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1810071" cy="9638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Open Sans SemiBold"/>
              </a:rPr>
              <a:t>Scan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Open Sans SemiBold"/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Open Sans SemiBold"/>
              </a:rPr>
              <a:t>Summary 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C6B5605A-637D-88D5-10B4-D5EF7BB8A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121841"/>
              </p:ext>
            </p:extLst>
          </p:nvPr>
        </p:nvGraphicFramePr>
        <p:xfrm>
          <a:off x="278393" y="1335640"/>
          <a:ext cx="8538072" cy="3370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230">
                  <a:extLst>
                    <a:ext uri="{9D8B030D-6E8A-4147-A177-3AD203B41FA5}">
                      <a16:colId xmlns:a16="http://schemas.microsoft.com/office/drawing/2014/main" val="1574390926"/>
                    </a:ext>
                  </a:extLst>
                </a:gridCol>
                <a:gridCol w="2106202">
                  <a:extLst>
                    <a:ext uri="{9D8B030D-6E8A-4147-A177-3AD203B41FA5}">
                      <a16:colId xmlns:a16="http://schemas.microsoft.com/office/drawing/2014/main" val="4059402806"/>
                    </a:ext>
                  </a:extLst>
                </a:gridCol>
                <a:gridCol w="4850640">
                  <a:extLst>
                    <a:ext uri="{9D8B030D-6E8A-4147-A177-3AD203B41FA5}">
                      <a16:colId xmlns:a16="http://schemas.microsoft.com/office/drawing/2014/main" val="598159083"/>
                    </a:ext>
                  </a:extLst>
                </a:gridCol>
              </a:tblGrid>
              <a:tr h="279291">
                <a:tc>
                  <a:txBody>
                    <a:bodyPr/>
                    <a:lstStyle/>
                    <a:p>
                      <a:endParaRPr lang="en-I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200" dirty="0"/>
                        <a:t>Numbers /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200" dirty="0"/>
                        <a:t>Notes /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87807"/>
                  </a:ext>
                </a:extLst>
              </a:tr>
              <a:tr h="301304">
                <a:tc>
                  <a:txBody>
                    <a:bodyPr/>
                    <a:lstStyle/>
                    <a:p>
                      <a:r>
                        <a:rPr lang="en-IE" sz="1200" dirty="0"/>
                        <a:t>Hosts Scanned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200" dirty="0"/>
                        <a:t>10.1.0.1 DC1.corp.515support.com  -  10.1.0.2 MS1.corp.515support.com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237599"/>
                  </a:ext>
                </a:extLst>
              </a:tr>
              <a:tr h="235950">
                <a:tc>
                  <a:txBody>
                    <a:bodyPr/>
                    <a:lstStyle/>
                    <a:p>
                      <a:r>
                        <a:rPr lang="en-IE" sz="1200" dirty="0"/>
                        <a:t>Networks Scanned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200" dirty="0"/>
                        <a:t>IP Addressing indicates both hosts are on the same network or subnet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97628"/>
                  </a:ext>
                </a:extLst>
              </a:tr>
              <a:tr h="429982">
                <a:tc>
                  <a:txBody>
                    <a:bodyPr/>
                    <a:lstStyle/>
                    <a:p>
                      <a:r>
                        <a:rPr lang="en-IE" sz="1200" dirty="0"/>
                        <a:t>Applications Scanned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200" b="1" dirty="0"/>
                        <a:t>Severity Present - OPENSSL, Wireshark, JRE, Internet Explorer</a:t>
                      </a:r>
                    </a:p>
                    <a:p>
                      <a:pPr algn="ctr"/>
                      <a:r>
                        <a:rPr lang="en-IE" sz="1200" b="0" dirty="0"/>
                        <a:t>Severity N/A - Notepad++, IIS, WMP, RDP, Sleuthkit Autopsy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814563"/>
                  </a:ext>
                </a:extLst>
              </a:tr>
              <a:tr h="290687">
                <a:tc>
                  <a:txBody>
                    <a:bodyPr/>
                    <a:lstStyle/>
                    <a:p>
                      <a:r>
                        <a:rPr lang="en-IE" sz="1200" dirty="0"/>
                        <a:t>OSes Scanned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200" dirty="0"/>
                        <a:t>Microsoft Windows Server 2016 x64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114948"/>
                  </a:ext>
                </a:extLst>
              </a:tr>
              <a:tr h="99889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200" dirty="0"/>
                        <a:t>Vulnerabilities (Total)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E" sz="1200" b="1" dirty="0"/>
                        <a:t>Critical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E" sz="1200" b="1" dirty="0"/>
                        <a:t>High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E" sz="1200" dirty="0"/>
                        <a:t>Moderate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IE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E" sz="1200" b="1" u="sng" dirty="0"/>
                        <a:t>Full Report 292</a:t>
                      </a:r>
                    </a:p>
                    <a:p>
                      <a:pPr algn="r"/>
                      <a:r>
                        <a:rPr lang="en-IE" sz="1200" b="1" u="none" dirty="0"/>
                        <a:t>No Category in Scan Report *</a:t>
                      </a:r>
                    </a:p>
                    <a:p>
                      <a:pPr algn="r"/>
                      <a:r>
                        <a:rPr lang="en-IE" sz="1200" u="none" dirty="0"/>
                        <a:t>72</a:t>
                      </a:r>
                    </a:p>
                    <a:p>
                      <a:pPr algn="r"/>
                      <a:r>
                        <a:rPr lang="en-IE" sz="1200" dirty="0"/>
                        <a:t>62</a:t>
                      </a:r>
                    </a:p>
                    <a:p>
                      <a:pPr algn="r"/>
                      <a:r>
                        <a:rPr lang="en-IE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E" sz="12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Filtered Report 143</a:t>
                      </a:r>
                      <a:endParaRPr lang="en-IE" sz="1200" b="1" u="sng" dirty="0"/>
                    </a:p>
                    <a:p>
                      <a:pPr algn="l"/>
                      <a:r>
                        <a:rPr lang="en-IE" sz="1200" b="1" dirty="0"/>
                        <a:t>OS, </a:t>
                      </a:r>
                      <a:r>
                        <a:rPr kumimoji="0" lang="en-IE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Applications, </a:t>
                      </a:r>
                      <a:r>
                        <a:rPr lang="en-IE" sz="1200" b="1" dirty="0"/>
                        <a:t>CVEs</a:t>
                      </a:r>
                    </a:p>
                    <a:p>
                      <a:pPr algn="l"/>
                      <a:r>
                        <a:rPr lang="en-IE" sz="1200" b="1" dirty="0"/>
                        <a:t>Applications, Ports</a:t>
                      </a:r>
                    </a:p>
                    <a:p>
                      <a:pPr algn="l"/>
                      <a:r>
                        <a:rPr lang="en-IE" sz="1200" dirty="0"/>
                        <a:t>CVEs, Ports</a:t>
                      </a:r>
                    </a:p>
                    <a:p>
                      <a:pPr algn="l"/>
                      <a:r>
                        <a:rPr lang="en-IE" sz="1200" dirty="0"/>
                        <a:t>CVEs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675594"/>
                  </a:ext>
                </a:extLst>
              </a:tr>
              <a:tr h="41968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E" sz="1200" dirty="0"/>
                        <a:t>Main patching targets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200" dirty="0"/>
                        <a:t>Microsoft Windows Server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Apply latest updates including security patches, implement effective patch management practices, regularly manage and update applications, secure port configurations to minimize risks, identify/review CVEs to confirm impact and prioritize vulnerabilities.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7699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D76DE36-009F-DD28-EE2B-D4A043108325}"/>
              </a:ext>
            </a:extLst>
          </p:cNvPr>
          <p:cNvSpPr txBox="1">
            <a:spLocks/>
          </p:cNvSpPr>
          <p:nvPr/>
        </p:nvSpPr>
        <p:spPr>
          <a:xfrm>
            <a:off x="3178733" y="169050"/>
            <a:ext cx="5094934" cy="9638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Open Sans SemiBold"/>
              </a:rPr>
              <a:t>* The scan merges CRITICAL and HIGH levels into one line</a:t>
            </a:r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Open Sans SemiBold"/>
              </a:rPr>
              <a:t>, not following the latest standards. Careful review is needed to determine the correct level.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Open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62137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E824-B90F-42FF-93AB-B28A4CC3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SemiBold"/>
              </a:rPr>
              <a:t>Supporting Evidence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955DE17-5DBF-9C0B-5CF2-948B0141B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428" y="2328998"/>
            <a:ext cx="3543572" cy="219493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C05BD5C-C595-20B1-8D10-EF5C6C036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902" y="2350317"/>
            <a:ext cx="3242613" cy="22216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E0B7E4-9107-876F-0F59-8364946BCA76}"/>
              </a:ext>
            </a:extLst>
          </p:cNvPr>
          <p:cNvSpPr/>
          <p:nvPr/>
        </p:nvSpPr>
        <p:spPr>
          <a:xfrm>
            <a:off x="5768790" y="1734671"/>
            <a:ext cx="1411939" cy="403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dirty="0"/>
              <a:t>Report: Summary and Download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343B6C-1D37-114A-128D-96C7B3C8EFF6}"/>
              </a:ext>
            </a:extLst>
          </p:cNvPr>
          <p:cNvSpPr/>
          <p:nvPr/>
        </p:nvSpPr>
        <p:spPr>
          <a:xfrm>
            <a:off x="2115672" y="1752602"/>
            <a:ext cx="1192306" cy="358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dirty="0"/>
              <a:t>Report: Hosts</a:t>
            </a:r>
          </a:p>
        </p:txBody>
      </p:sp>
    </p:spTree>
    <p:extLst>
      <p:ext uri="{BB962C8B-B14F-4D97-AF65-F5344CB8AC3E}">
        <p14:creationId xmlns:p14="http://schemas.microsoft.com/office/powerpoint/2010/main" val="82179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98EF-C76D-CED5-9EC5-809A7B31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j-ea"/>
                <a:cs typeface="Open Sans SemiBold"/>
              </a:rPr>
              <a:t>Supporting Evidence</a:t>
            </a:r>
            <a:endParaRPr lang="en-IE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DE1A7347-F617-C584-0C48-1332DD31D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242" y="2433170"/>
            <a:ext cx="3270922" cy="1977465"/>
          </a:xfrm>
          <a:prstGeom prst="rect">
            <a:avLst/>
          </a:prstGeom>
        </p:spPr>
      </p:pic>
      <p:pic>
        <p:nvPicPr>
          <p:cNvPr id="5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16B99F3-A7A2-0C2D-E56E-480DB06DC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219" y="2451456"/>
            <a:ext cx="3244530" cy="19995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46C4C6-61C6-5AEB-AA9C-317B0F6D1D08}"/>
              </a:ext>
            </a:extLst>
          </p:cNvPr>
          <p:cNvSpPr/>
          <p:nvPr/>
        </p:nvSpPr>
        <p:spPr>
          <a:xfrm>
            <a:off x="5661213" y="1815354"/>
            <a:ext cx="1398494" cy="4034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dirty="0"/>
              <a:t>Report: Applications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857424-2CDB-BDB0-378D-82C26548366F}"/>
              </a:ext>
            </a:extLst>
          </p:cNvPr>
          <p:cNvSpPr/>
          <p:nvPr/>
        </p:nvSpPr>
        <p:spPr>
          <a:xfrm>
            <a:off x="1981202" y="1819836"/>
            <a:ext cx="1246094" cy="385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dirty="0"/>
              <a:t>Report: CVE’s</a:t>
            </a:r>
          </a:p>
        </p:txBody>
      </p:sp>
    </p:spTree>
    <p:extLst>
      <p:ext uri="{BB962C8B-B14F-4D97-AF65-F5344CB8AC3E}">
        <p14:creationId xmlns:p14="http://schemas.microsoft.com/office/powerpoint/2010/main" val="3241708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1D46-7712-49CC-1D2B-A658E33F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Supporting Evidence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DB32E1D-2081-CACB-75E2-3658F744B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454" y="2067808"/>
            <a:ext cx="3459196" cy="2248697"/>
          </a:xfrm>
          <a:prstGeom prst="rect">
            <a:avLst/>
          </a:prstGeom>
        </p:spPr>
      </p:pic>
      <p:pic>
        <p:nvPicPr>
          <p:cNvPr id="5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100398E-99FA-BBD8-EB8B-AE0E013CA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279" y="2098767"/>
            <a:ext cx="3479109" cy="22580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51FE9E-0025-09F8-17D0-B90FF5D0BC1F}"/>
              </a:ext>
            </a:extLst>
          </p:cNvPr>
          <p:cNvSpPr/>
          <p:nvPr/>
        </p:nvSpPr>
        <p:spPr>
          <a:xfrm>
            <a:off x="5957047" y="1559860"/>
            <a:ext cx="1156447" cy="3765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dirty="0"/>
              <a:t>Report: Ports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65AF55-2E9D-CFBA-CE60-22E48946A27F}"/>
              </a:ext>
            </a:extLst>
          </p:cNvPr>
          <p:cNvSpPr/>
          <p:nvPr/>
        </p:nvSpPr>
        <p:spPr>
          <a:xfrm>
            <a:off x="1671919" y="1577788"/>
            <a:ext cx="1783976" cy="3720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dirty="0"/>
              <a:t>Report: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79311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2074-3A93-D07A-E1CA-2B5AC5E3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Supporting Evidence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77E30A34-1E7C-E8F4-E61B-4FE6C0986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317" y="2244912"/>
            <a:ext cx="3970663" cy="23674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A8B52A-E20F-8730-09F8-9CFD58C2FE18}"/>
              </a:ext>
            </a:extLst>
          </p:cNvPr>
          <p:cNvSpPr/>
          <p:nvPr/>
        </p:nvSpPr>
        <p:spPr>
          <a:xfrm>
            <a:off x="3334872" y="1694331"/>
            <a:ext cx="2716306" cy="430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100" dirty="0"/>
              <a:t>Report: Task 515support-Full and Fast-Daily</a:t>
            </a:r>
          </a:p>
        </p:txBody>
      </p:sp>
    </p:spTree>
    <p:extLst>
      <p:ext uri="{BB962C8B-B14F-4D97-AF65-F5344CB8AC3E}">
        <p14:creationId xmlns:p14="http://schemas.microsoft.com/office/powerpoint/2010/main" val="737337138"/>
      </p:ext>
    </p:extLst>
  </p:cSld>
  <p:clrMapOvr>
    <a:masterClrMapping/>
  </p:clrMapOvr>
</p:sld>
</file>

<file path=ppt/theme/theme1.xml><?xml version="1.0" encoding="utf-8"?>
<a:theme xmlns:a="http://schemas.openxmlformats.org/drawingml/2006/main" name="comptia_ov">
  <a:themeElements>
    <a:clrScheme name="comptia">
      <a:dk1>
        <a:srgbClr val="44545F"/>
      </a:dk1>
      <a:lt1>
        <a:srgbClr val="FFFFFF"/>
      </a:lt1>
      <a:dk2>
        <a:srgbClr val="004D71"/>
      </a:dk2>
      <a:lt2>
        <a:srgbClr val="EAEAEA"/>
      </a:lt2>
      <a:accent1>
        <a:srgbClr val="0A7DA0"/>
      </a:accent1>
      <a:accent2>
        <a:srgbClr val="005C76"/>
      </a:accent2>
      <a:accent3>
        <a:srgbClr val="AAECFF"/>
      </a:accent3>
      <a:accent4>
        <a:srgbClr val="B1B7BC"/>
      </a:accent4>
      <a:accent5>
        <a:srgbClr val="ED1C24"/>
      </a:accent5>
      <a:accent6>
        <a:srgbClr val="ED6D00"/>
      </a:accent6>
      <a:hlink>
        <a:srgbClr val="009DDC"/>
      </a:hlink>
      <a:folHlink>
        <a:srgbClr val="009DDC"/>
      </a:folHlink>
    </a:clrScheme>
    <a:fontScheme name="Open Sans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mptia_ov" id="{B402832D-5830-4CDF-9A65-30A7D70F5A75}" vid="{29739F99-7577-4204-9DE5-A5095C431B4D}"/>
    </a:ext>
  </a:extLst>
</a:theme>
</file>

<file path=ppt/theme/theme2.xml><?xml version="1.0" encoding="utf-8"?>
<a:theme xmlns:a="http://schemas.openxmlformats.org/drawingml/2006/main" name="comptia_ov">
  <a:themeElements>
    <a:clrScheme name="comptia">
      <a:dk1>
        <a:srgbClr val="44545F"/>
      </a:dk1>
      <a:lt1>
        <a:srgbClr val="FFFFFF"/>
      </a:lt1>
      <a:dk2>
        <a:srgbClr val="004D71"/>
      </a:dk2>
      <a:lt2>
        <a:srgbClr val="EAEAEA"/>
      </a:lt2>
      <a:accent1>
        <a:srgbClr val="0A7DA0"/>
      </a:accent1>
      <a:accent2>
        <a:srgbClr val="005C76"/>
      </a:accent2>
      <a:accent3>
        <a:srgbClr val="AAECFF"/>
      </a:accent3>
      <a:accent4>
        <a:srgbClr val="B1B7BC"/>
      </a:accent4>
      <a:accent5>
        <a:srgbClr val="ED1C24"/>
      </a:accent5>
      <a:accent6>
        <a:srgbClr val="ED6D00"/>
      </a:accent6>
      <a:hlink>
        <a:srgbClr val="009DDC"/>
      </a:hlink>
      <a:folHlink>
        <a:srgbClr val="009DDC"/>
      </a:folHlink>
    </a:clrScheme>
    <a:fontScheme name="Open Sans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 cap="flat" cmpd="sng" algn="ctr">
          <a:solidFill>
            <a:srgbClr val="FF0000"/>
          </a:solidFill>
          <a:prstDash val="solid"/>
        </a:ln>
        <a:effectLst/>
      </a:spPr>
      <a:bodyPr rtlCol="0" anchor="ctr"/>
      <a:lstStyle>
        <a:defPPr algn="ctr" defTabSz="914400">
          <a:defRPr sz="1100" b="1" kern="0" dirty="0" err="1" smtClean="0">
            <a:solidFill>
              <a:srgbClr val="FF0000"/>
            </a:solidFill>
            <a:latin typeface="Arial"/>
          </a:defRPr>
        </a:defPPr>
      </a:lstStyle>
    </a:spDef>
    <a:lnDef>
      <a:spPr>
        <a:ln w="1905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mptia_ov" id="{A1267259-ADC0-49AF-AB12-5D57617C9A52}" vid="{E4C4D14F-4B84-415E-9D68-F040C08409C7}"/>
    </a:ext>
  </a:extLst>
</a:theme>
</file>

<file path=ppt/theme/theme3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236.pptx" id="{91FCD6C3-F043-3241-AEE4-9A4E236EE537}" vid="{527D5C03-3905-DC47-8F61-79BDB0EC91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AD2477C5C226468A47596663A7E99C" ma:contentTypeVersion="8" ma:contentTypeDescription="Create a new document." ma:contentTypeScope="" ma:versionID="973b0f7a20742af7e8eb66382ea5bd1e">
  <xsd:schema xmlns:xsd="http://www.w3.org/2001/XMLSchema" xmlns:xs="http://www.w3.org/2001/XMLSchema" xmlns:p="http://schemas.microsoft.com/office/2006/metadata/properties" xmlns:ns3="ba74c461-cad4-45ac-b8db-9c03335ff233" targetNamespace="http://schemas.microsoft.com/office/2006/metadata/properties" ma:root="true" ma:fieldsID="df807c31cc611776b04e0373fe17d744" ns3:_="">
    <xsd:import namespace="ba74c461-cad4-45ac-b8db-9c03335ff23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74c461-cad4-45ac-b8db-9c03335ff2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897040D-FB68-44BA-947C-C4216D3A8F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74c461-cad4-45ac-b8db-9c03335ff2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804A4A-BEBA-46F7-8D91-096B77966F98}">
  <ds:schemaRefs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ba74c461-cad4-45ac-b8db-9c03335ff233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A2CFB8D-1019-43EC-BFD1-51DA400163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comptia_ov</Template>
  <TotalTime>257</TotalTime>
  <Words>240</Words>
  <Application>Microsoft Office PowerPoint</Application>
  <PresentationFormat>On-screen Show (16:9)</PresentationFormat>
  <Paragraphs>51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Open Sans</vt:lpstr>
      <vt:lpstr>Arial</vt:lpstr>
      <vt:lpstr>Open Sans SemiBold</vt:lpstr>
      <vt:lpstr>Calibri</vt:lpstr>
      <vt:lpstr>comptia_ov</vt:lpstr>
      <vt:lpstr>comptia_ov</vt:lpstr>
      <vt:lpstr>Retrospect</vt:lpstr>
      <vt:lpstr>Summary Report – Scan – 15/10/2024  Bruno Suric  </vt:lpstr>
      <vt:lpstr>Scan Summary </vt:lpstr>
      <vt:lpstr>Supporting Evidence</vt:lpstr>
      <vt:lpstr>Supporting Evidence</vt:lpstr>
      <vt:lpstr>Supporting Evidence</vt:lpstr>
      <vt:lpstr>Supporting Evidence</vt:lpstr>
    </vt:vector>
  </TitlesOfParts>
  <Company>CompTIA,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CompTIA Security+ | Lesson 1 | Comparing Security Roles and Security Controls</dc:title>
  <dc:subject>Slide deck to accompany a CompTIA OCC study guide</dc:subject>
  <dc:creator>James Pengelly</dc:creator>
  <dc:description>Copyright © 2020 CompTIA, Inc. All rights reserved. Screenshots used for illustrative purposes are the property of the software proprietor.</dc:description>
  <cp:lastModifiedBy>bbb sss</cp:lastModifiedBy>
  <cp:revision>275</cp:revision>
  <dcterms:created xsi:type="dcterms:W3CDTF">2020-04-28T13:01:14Z</dcterms:created>
  <dcterms:modified xsi:type="dcterms:W3CDTF">2025-03-24T19:29:03Z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0x01010096AD2477C5C226468A47596663A7E99C</vt:lpwstr>
  </property>
</Properties>
</file>