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9" r:id="rId10"/>
    <p:sldId id="263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Audiowide" panose="02000503000000020004" pitchFamily="2" charset="0"/>
      <p:regular r:id="rId17"/>
    </p:embeddedFont>
    <p:embeddedFont>
      <p:font typeface="Ribeye" panose="020F0505000000020004" pitchFamily="34" charset="0"/>
      <p:regular r:id="rId18"/>
    </p:embeddedFont>
    <p:embeddedFont>
      <p:font typeface="Space Grotesk" pitchFamily="2" charset="77"/>
      <p:regular r:id="rId19"/>
      <p:bold r:id="rId20"/>
    </p:embeddedFont>
    <p:embeddedFont>
      <p:font typeface="Work Sans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7"/>
    <p:restoredTop sz="94660"/>
  </p:normalViewPr>
  <p:slideViewPr>
    <p:cSldViewPr snapToGrid="0">
      <p:cViewPr varScale="1">
        <p:scale>
          <a:sx n="158" d="100"/>
          <a:sy n="158" d="100"/>
        </p:scale>
        <p:origin x="2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acbb91f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acbb91f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fc4fcd62c0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fc4fcd62c0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8f342daea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8f342daea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f342daea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f342daea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a715632f6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a715632f6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a3e903d5e5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a3e903d5e5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a8b45c5ec1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a8b45c5ec1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a715632f6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a715632f6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abaca8834e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abaca8834e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a715632f6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a715632f6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a715632f6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a715632f6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8f342daea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8f342daea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f342daea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f342daea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fc4fcd62c0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fc4fcd62c0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83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8817841">
            <a:off x="2605318" y="454350"/>
            <a:ext cx="3933369" cy="3933991"/>
          </a:xfrm>
          <a:custGeom>
            <a:avLst/>
            <a:gdLst/>
            <a:ahLst/>
            <a:cxnLst/>
            <a:rect l="l" t="t" r="r" b="b"/>
            <a:pathLst>
              <a:path w="208898" h="208931" extrusionOk="0">
                <a:moveTo>
                  <a:pt x="98186" y="14190"/>
                </a:moveTo>
                <a:cubicBezTo>
                  <a:pt x="99034" y="14190"/>
                  <a:pt x="99915" y="14190"/>
                  <a:pt x="100795" y="14222"/>
                </a:cubicBezTo>
                <a:lnTo>
                  <a:pt x="100632" y="19605"/>
                </a:lnTo>
                <a:cubicBezTo>
                  <a:pt x="99849" y="19572"/>
                  <a:pt x="99034" y="19572"/>
                  <a:pt x="98284" y="19572"/>
                </a:cubicBezTo>
                <a:lnTo>
                  <a:pt x="98218" y="19572"/>
                </a:lnTo>
                <a:lnTo>
                  <a:pt x="98186" y="14190"/>
                </a:lnTo>
                <a:close/>
                <a:moveTo>
                  <a:pt x="91760" y="14451"/>
                </a:moveTo>
                <a:lnTo>
                  <a:pt x="92119" y="19800"/>
                </a:lnTo>
                <a:cubicBezTo>
                  <a:pt x="91303" y="19865"/>
                  <a:pt x="90520" y="19931"/>
                  <a:pt x="89705" y="20029"/>
                </a:cubicBezTo>
                <a:lnTo>
                  <a:pt x="89150" y="14679"/>
                </a:lnTo>
                <a:cubicBezTo>
                  <a:pt x="90031" y="14581"/>
                  <a:pt x="90879" y="14516"/>
                  <a:pt x="91760" y="14451"/>
                </a:cubicBezTo>
                <a:close/>
                <a:moveTo>
                  <a:pt x="97762" y="13798"/>
                </a:moveTo>
                <a:lnTo>
                  <a:pt x="97794" y="19996"/>
                </a:lnTo>
                <a:lnTo>
                  <a:pt x="97990" y="19996"/>
                </a:lnTo>
                <a:cubicBezTo>
                  <a:pt x="98903" y="19996"/>
                  <a:pt x="99849" y="20029"/>
                  <a:pt x="100795" y="20061"/>
                </a:cubicBezTo>
                <a:lnTo>
                  <a:pt x="100991" y="20061"/>
                </a:lnTo>
                <a:lnTo>
                  <a:pt x="101187" y="13863"/>
                </a:lnTo>
                <a:lnTo>
                  <a:pt x="100991" y="13863"/>
                </a:lnTo>
                <a:cubicBezTo>
                  <a:pt x="99980" y="13798"/>
                  <a:pt x="98969" y="13798"/>
                  <a:pt x="97957" y="13798"/>
                </a:cubicBezTo>
                <a:close/>
                <a:moveTo>
                  <a:pt x="107221" y="14679"/>
                </a:moveTo>
                <a:cubicBezTo>
                  <a:pt x="108070" y="14777"/>
                  <a:pt x="108950" y="14875"/>
                  <a:pt x="109831" y="14973"/>
                </a:cubicBezTo>
                <a:lnTo>
                  <a:pt x="109113" y="20322"/>
                </a:lnTo>
                <a:cubicBezTo>
                  <a:pt x="108331" y="20224"/>
                  <a:pt x="107515" y="20126"/>
                  <a:pt x="106700" y="20061"/>
                </a:cubicBezTo>
                <a:lnTo>
                  <a:pt x="107221" y="14679"/>
                </a:lnTo>
                <a:close/>
                <a:moveTo>
                  <a:pt x="91988" y="14092"/>
                </a:moveTo>
                <a:cubicBezTo>
                  <a:pt x="90977" y="14157"/>
                  <a:pt x="89966" y="14255"/>
                  <a:pt x="88954" y="14353"/>
                </a:cubicBezTo>
                <a:lnTo>
                  <a:pt x="88759" y="14353"/>
                </a:lnTo>
                <a:lnTo>
                  <a:pt x="89411" y="20518"/>
                </a:lnTo>
                <a:lnTo>
                  <a:pt x="89542" y="20420"/>
                </a:lnTo>
                <a:cubicBezTo>
                  <a:pt x="90488" y="20322"/>
                  <a:pt x="91401" y="20257"/>
                  <a:pt x="92347" y="20192"/>
                </a:cubicBezTo>
                <a:lnTo>
                  <a:pt x="92575" y="20192"/>
                </a:lnTo>
                <a:lnTo>
                  <a:pt x="92184" y="14092"/>
                </a:lnTo>
                <a:close/>
                <a:moveTo>
                  <a:pt x="106830" y="14190"/>
                </a:moveTo>
                <a:lnTo>
                  <a:pt x="106276" y="20420"/>
                </a:lnTo>
                <a:lnTo>
                  <a:pt x="106471" y="20420"/>
                </a:lnTo>
                <a:cubicBezTo>
                  <a:pt x="107385" y="20518"/>
                  <a:pt x="108331" y="20616"/>
                  <a:pt x="109277" y="20746"/>
                </a:cubicBezTo>
                <a:lnTo>
                  <a:pt x="109472" y="20779"/>
                </a:lnTo>
                <a:lnTo>
                  <a:pt x="110223" y="14581"/>
                </a:lnTo>
                <a:lnTo>
                  <a:pt x="110027" y="14548"/>
                </a:lnTo>
                <a:cubicBezTo>
                  <a:pt x="109016" y="14418"/>
                  <a:pt x="108004" y="14288"/>
                  <a:pt x="107026" y="14190"/>
                </a:cubicBezTo>
                <a:close/>
                <a:moveTo>
                  <a:pt x="82854" y="15592"/>
                </a:moveTo>
                <a:lnTo>
                  <a:pt x="83768" y="20909"/>
                </a:lnTo>
                <a:cubicBezTo>
                  <a:pt x="82985" y="21040"/>
                  <a:pt x="82169" y="21203"/>
                  <a:pt x="81387" y="21366"/>
                </a:cubicBezTo>
                <a:lnTo>
                  <a:pt x="80277" y="16082"/>
                </a:lnTo>
                <a:lnTo>
                  <a:pt x="80245" y="16049"/>
                </a:lnTo>
                <a:cubicBezTo>
                  <a:pt x="81060" y="15853"/>
                  <a:pt x="81941" y="15690"/>
                  <a:pt x="82854" y="15592"/>
                </a:cubicBezTo>
                <a:close/>
                <a:moveTo>
                  <a:pt x="116127" y="16049"/>
                </a:moveTo>
                <a:cubicBezTo>
                  <a:pt x="117007" y="16212"/>
                  <a:pt x="117856" y="16408"/>
                  <a:pt x="118671" y="16604"/>
                </a:cubicBezTo>
                <a:lnTo>
                  <a:pt x="117464" y="21823"/>
                </a:lnTo>
                <a:cubicBezTo>
                  <a:pt x="116681" y="21660"/>
                  <a:pt x="115866" y="21464"/>
                  <a:pt x="115083" y="21301"/>
                </a:cubicBezTo>
                <a:lnTo>
                  <a:pt x="116127" y="16049"/>
                </a:lnTo>
                <a:close/>
                <a:moveTo>
                  <a:pt x="83181" y="15136"/>
                </a:moveTo>
                <a:lnTo>
                  <a:pt x="82985" y="15168"/>
                </a:lnTo>
                <a:cubicBezTo>
                  <a:pt x="81974" y="15331"/>
                  <a:pt x="80963" y="15527"/>
                  <a:pt x="80017" y="15723"/>
                </a:cubicBezTo>
                <a:lnTo>
                  <a:pt x="79788" y="15755"/>
                </a:lnTo>
                <a:lnTo>
                  <a:pt x="81060" y="21855"/>
                </a:lnTo>
                <a:lnTo>
                  <a:pt x="81289" y="21790"/>
                </a:lnTo>
                <a:cubicBezTo>
                  <a:pt x="82202" y="21627"/>
                  <a:pt x="83115" y="21431"/>
                  <a:pt x="84029" y="21268"/>
                </a:cubicBezTo>
                <a:lnTo>
                  <a:pt x="84257" y="21236"/>
                </a:lnTo>
                <a:lnTo>
                  <a:pt x="83181" y="15136"/>
                </a:lnTo>
                <a:close/>
                <a:moveTo>
                  <a:pt x="115801" y="15494"/>
                </a:moveTo>
                <a:lnTo>
                  <a:pt x="114626" y="21627"/>
                </a:lnTo>
                <a:lnTo>
                  <a:pt x="114822" y="21660"/>
                </a:lnTo>
                <a:cubicBezTo>
                  <a:pt x="115735" y="21855"/>
                  <a:pt x="116649" y="22051"/>
                  <a:pt x="117562" y="22279"/>
                </a:cubicBezTo>
                <a:lnTo>
                  <a:pt x="117758" y="22312"/>
                </a:lnTo>
                <a:lnTo>
                  <a:pt x="119160" y="16212"/>
                </a:lnTo>
                <a:lnTo>
                  <a:pt x="118965" y="16179"/>
                </a:lnTo>
                <a:cubicBezTo>
                  <a:pt x="117986" y="15951"/>
                  <a:pt x="117007" y="15723"/>
                  <a:pt x="115996" y="15527"/>
                </a:cubicBezTo>
                <a:lnTo>
                  <a:pt x="115801" y="15494"/>
                </a:lnTo>
                <a:close/>
                <a:moveTo>
                  <a:pt x="124901" y="18267"/>
                </a:moveTo>
                <a:cubicBezTo>
                  <a:pt x="125684" y="18528"/>
                  <a:pt x="126532" y="18789"/>
                  <a:pt x="127348" y="19083"/>
                </a:cubicBezTo>
                <a:lnTo>
                  <a:pt x="125586" y="24171"/>
                </a:lnTo>
                <a:cubicBezTo>
                  <a:pt x="124836" y="23910"/>
                  <a:pt x="124086" y="23649"/>
                  <a:pt x="123303" y="23421"/>
                </a:cubicBezTo>
                <a:lnTo>
                  <a:pt x="124901" y="18267"/>
                </a:lnTo>
                <a:close/>
                <a:moveTo>
                  <a:pt x="124575" y="17713"/>
                </a:moveTo>
                <a:lnTo>
                  <a:pt x="122749" y="23649"/>
                </a:lnTo>
                <a:lnTo>
                  <a:pt x="122977" y="23747"/>
                </a:lnTo>
                <a:cubicBezTo>
                  <a:pt x="123890" y="24008"/>
                  <a:pt x="124771" y="24302"/>
                  <a:pt x="125652" y="24628"/>
                </a:cubicBezTo>
                <a:lnTo>
                  <a:pt x="125847" y="24693"/>
                </a:lnTo>
                <a:lnTo>
                  <a:pt x="127805" y="18789"/>
                </a:lnTo>
                <a:lnTo>
                  <a:pt x="127609" y="18724"/>
                </a:lnTo>
                <a:cubicBezTo>
                  <a:pt x="126663" y="18398"/>
                  <a:pt x="125684" y="18071"/>
                  <a:pt x="124771" y="17778"/>
                </a:cubicBezTo>
                <a:lnTo>
                  <a:pt x="124575" y="17713"/>
                </a:lnTo>
                <a:close/>
                <a:moveTo>
                  <a:pt x="133350" y="21366"/>
                </a:moveTo>
                <a:cubicBezTo>
                  <a:pt x="134133" y="21692"/>
                  <a:pt x="134916" y="22051"/>
                  <a:pt x="135731" y="22410"/>
                </a:cubicBezTo>
                <a:lnTo>
                  <a:pt x="133448" y="27303"/>
                </a:lnTo>
                <a:cubicBezTo>
                  <a:pt x="132730" y="26977"/>
                  <a:pt x="131980" y="26618"/>
                  <a:pt x="131262" y="26324"/>
                </a:cubicBezTo>
                <a:lnTo>
                  <a:pt x="133350" y="21366"/>
                </a:lnTo>
                <a:close/>
                <a:moveTo>
                  <a:pt x="133122" y="20811"/>
                </a:moveTo>
                <a:lnTo>
                  <a:pt x="130708" y="26520"/>
                </a:lnTo>
                <a:lnTo>
                  <a:pt x="130904" y="26618"/>
                </a:lnTo>
                <a:cubicBezTo>
                  <a:pt x="131752" y="26977"/>
                  <a:pt x="132632" y="27335"/>
                  <a:pt x="133480" y="27760"/>
                </a:cubicBezTo>
                <a:lnTo>
                  <a:pt x="133644" y="27825"/>
                </a:lnTo>
                <a:lnTo>
                  <a:pt x="136253" y="22214"/>
                </a:lnTo>
                <a:lnTo>
                  <a:pt x="136090" y="22116"/>
                </a:lnTo>
                <a:cubicBezTo>
                  <a:pt x="135144" y="21725"/>
                  <a:pt x="134231" y="21301"/>
                  <a:pt x="133317" y="20909"/>
                </a:cubicBezTo>
                <a:lnTo>
                  <a:pt x="133122" y="20811"/>
                </a:lnTo>
                <a:close/>
                <a:moveTo>
                  <a:pt x="97794" y="29945"/>
                </a:moveTo>
                <a:lnTo>
                  <a:pt x="97794" y="30761"/>
                </a:lnTo>
                <a:lnTo>
                  <a:pt x="99425" y="30761"/>
                </a:lnTo>
                <a:lnTo>
                  <a:pt x="99425" y="29945"/>
                </a:lnTo>
                <a:close/>
                <a:moveTo>
                  <a:pt x="101480" y="30010"/>
                </a:moveTo>
                <a:lnTo>
                  <a:pt x="101415" y="30826"/>
                </a:lnTo>
                <a:cubicBezTo>
                  <a:pt x="101970" y="30858"/>
                  <a:pt x="102524" y="30891"/>
                  <a:pt x="103046" y="30924"/>
                </a:cubicBezTo>
                <a:lnTo>
                  <a:pt x="103111" y="30108"/>
                </a:lnTo>
                <a:lnTo>
                  <a:pt x="101480" y="30010"/>
                </a:lnTo>
                <a:close/>
                <a:moveTo>
                  <a:pt x="141440" y="25313"/>
                </a:moveTo>
                <a:cubicBezTo>
                  <a:pt x="142190" y="25704"/>
                  <a:pt x="142940" y="26161"/>
                  <a:pt x="143691" y="26585"/>
                </a:cubicBezTo>
                <a:lnTo>
                  <a:pt x="140950" y="31217"/>
                </a:lnTo>
                <a:cubicBezTo>
                  <a:pt x="140233" y="30793"/>
                  <a:pt x="139548" y="30402"/>
                  <a:pt x="138863" y="30043"/>
                </a:cubicBezTo>
                <a:lnTo>
                  <a:pt x="141440" y="25313"/>
                </a:lnTo>
                <a:close/>
                <a:moveTo>
                  <a:pt x="105166" y="30271"/>
                </a:moveTo>
                <a:lnTo>
                  <a:pt x="105069" y="31087"/>
                </a:lnTo>
                <a:cubicBezTo>
                  <a:pt x="105623" y="31152"/>
                  <a:pt x="106145" y="31217"/>
                  <a:pt x="106700" y="31282"/>
                </a:cubicBezTo>
                <a:lnTo>
                  <a:pt x="106797" y="30467"/>
                </a:lnTo>
                <a:cubicBezTo>
                  <a:pt x="106243" y="30402"/>
                  <a:pt x="105688" y="30336"/>
                  <a:pt x="105166" y="30271"/>
                </a:cubicBezTo>
                <a:close/>
                <a:moveTo>
                  <a:pt x="141277" y="24758"/>
                </a:moveTo>
                <a:lnTo>
                  <a:pt x="138308" y="30173"/>
                </a:lnTo>
                <a:lnTo>
                  <a:pt x="138471" y="30271"/>
                </a:lnTo>
                <a:cubicBezTo>
                  <a:pt x="139287" y="30728"/>
                  <a:pt x="140102" y="31185"/>
                  <a:pt x="140918" y="31674"/>
                </a:cubicBezTo>
                <a:lnTo>
                  <a:pt x="141114" y="31772"/>
                </a:lnTo>
                <a:lnTo>
                  <a:pt x="144245" y="26455"/>
                </a:lnTo>
                <a:lnTo>
                  <a:pt x="144082" y="26357"/>
                </a:lnTo>
                <a:cubicBezTo>
                  <a:pt x="143201" y="25835"/>
                  <a:pt x="142320" y="25313"/>
                  <a:pt x="141472" y="24856"/>
                </a:cubicBezTo>
                <a:lnTo>
                  <a:pt x="141277" y="24758"/>
                </a:lnTo>
                <a:close/>
                <a:moveTo>
                  <a:pt x="108820" y="30728"/>
                </a:moveTo>
                <a:lnTo>
                  <a:pt x="108689" y="31543"/>
                </a:lnTo>
                <a:cubicBezTo>
                  <a:pt x="109244" y="31641"/>
                  <a:pt x="109766" y="31707"/>
                  <a:pt x="110288" y="31804"/>
                </a:cubicBezTo>
                <a:lnTo>
                  <a:pt x="110451" y="30989"/>
                </a:lnTo>
                <a:cubicBezTo>
                  <a:pt x="109896" y="30891"/>
                  <a:pt x="109374" y="30826"/>
                  <a:pt x="108820" y="30728"/>
                </a:cubicBezTo>
                <a:close/>
                <a:moveTo>
                  <a:pt x="112441" y="31380"/>
                </a:moveTo>
                <a:lnTo>
                  <a:pt x="112310" y="32196"/>
                </a:lnTo>
                <a:cubicBezTo>
                  <a:pt x="112832" y="32294"/>
                  <a:pt x="113354" y="32392"/>
                  <a:pt x="113876" y="32522"/>
                </a:cubicBezTo>
                <a:lnTo>
                  <a:pt x="114072" y="31707"/>
                </a:lnTo>
                <a:cubicBezTo>
                  <a:pt x="113517" y="31576"/>
                  <a:pt x="112995" y="31478"/>
                  <a:pt x="112441" y="31380"/>
                </a:cubicBezTo>
                <a:close/>
                <a:moveTo>
                  <a:pt x="116061" y="32228"/>
                </a:moveTo>
                <a:lnTo>
                  <a:pt x="115866" y="33011"/>
                </a:lnTo>
                <a:cubicBezTo>
                  <a:pt x="116388" y="33142"/>
                  <a:pt x="116910" y="33272"/>
                  <a:pt x="117432" y="33403"/>
                </a:cubicBezTo>
                <a:lnTo>
                  <a:pt x="117627" y="32620"/>
                </a:lnTo>
                <a:cubicBezTo>
                  <a:pt x="117105" y="32489"/>
                  <a:pt x="116583" y="32359"/>
                  <a:pt x="116061" y="32228"/>
                </a:cubicBezTo>
                <a:close/>
                <a:moveTo>
                  <a:pt x="119617" y="33207"/>
                </a:moveTo>
                <a:lnTo>
                  <a:pt x="119356" y="33990"/>
                </a:lnTo>
                <a:cubicBezTo>
                  <a:pt x="119878" y="34153"/>
                  <a:pt x="120400" y="34316"/>
                  <a:pt x="120889" y="34479"/>
                </a:cubicBezTo>
                <a:lnTo>
                  <a:pt x="121150" y="33696"/>
                </a:lnTo>
                <a:cubicBezTo>
                  <a:pt x="120628" y="33533"/>
                  <a:pt x="120106" y="33370"/>
                  <a:pt x="119617" y="33207"/>
                </a:cubicBezTo>
                <a:close/>
                <a:moveTo>
                  <a:pt x="123107" y="34349"/>
                </a:moveTo>
                <a:lnTo>
                  <a:pt x="122814" y="35132"/>
                </a:lnTo>
                <a:cubicBezTo>
                  <a:pt x="123336" y="35295"/>
                  <a:pt x="123825" y="35490"/>
                  <a:pt x="124347" y="35686"/>
                </a:cubicBezTo>
                <a:lnTo>
                  <a:pt x="124641" y="34936"/>
                </a:lnTo>
                <a:cubicBezTo>
                  <a:pt x="124119" y="34740"/>
                  <a:pt x="123597" y="34544"/>
                  <a:pt x="123107" y="34349"/>
                </a:cubicBezTo>
                <a:close/>
                <a:moveTo>
                  <a:pt x="149105" y="30076"/>
                </a:moveTo>
                <a:cubicBezTo>
                  <a:pt x="149823" y="30565"/>
                  <a:pt x="150541" y="31054"/>
                  <a:pt x="151226" y="31576"/>
                </a:cubicBezTo>
                <a:lnTo>
                  <a:pt x="148029" y="35914"/>
                </a:lnTo>
                <a:cubicBezTo>
                  <a:pt x="147377" y="35425"/>
                  <a:pt x="146692" y="34936"/>
                  <a:pt x="146039" y="34512"/>
                </a:cubicBezTo>
                <a:lnTo>
                  <a:pt x="149105" y="30076"/>
                </a:lnTo>
                <a:close/>
                <a:moveTo>
                  <a:pt x="149008" y="29488"/>
                </a:moveTo>
                <a:lnTo>
                  <a:pt x="145485" y="34610"/>
                </a:lnTo>
                <a:lnTo>
                  <a:pt x="145648" y="34708"/>
                </a:lnTo>
                <a:cubicBezTo>
                  <a:pt x="146398" y="35229"/>
                  <a:pt x="147181" y="35784"/>
                  <a:pt x="147931" y="36339"/>
                </a:cubicBezTo>
                <a:lnTo>
                  <a:pt x="148094" y="36469"/>
                </a:lnTo>
                <a:lnTo>
                  <a:pt x="151780" y="31511"/>
                </a:lnTo>
                <a:lnTo>
                  <a:pt x="151617" y="31380"/>
                </a:lnTo>
                <a:cubicBezTo>
                  <a:pt x="150802" y="30761"/>
                  <a:pt x="149986" y="30173"/>
                  <a:pt x="149171" y="29619"/>
                </a:cubicBezTo>
                <a:lnTo>
                  <a:pt x="149008" y="29488"/>
                </a:lnTo>
                <a:close/>
                <a:moveTo>
                  <a:pt x="126532" y="35719"/>
                </a:moveTo>
                <a:lnTo>
                  <a:pt x="126206" y="36469"/>
                </a:lnTo>
                <a:cubicBezTo>
                  <a:pt x="126696" y="36665"/>
                  <a:pt x="127217" y="36893"/>
                  <a:pt x="127707" y="37089"/>
                </a:cubicBezTo>
                <a:lnTo>
                  <a:pt x="128033" y="36371"/>
                </a:lnTo>
                <a:cubicBezTo>
                  <a:pt x="127544" y="36110"/>
                  <a:pt x="127022" y="35914"/>
                  <a:pt x="126532" y="35719"/>
                </a:cubicBezTo>
                <a:close/>
                <a:moveTo>
                  <a:pt x="71952" y="26923"/>
                </a:moveTo>
                <a:lnTo>
                  <a:pt x="74634" y="35001"/>
                </a:lnTo>
                <a:cubicBezTo>
                  <a:pt x="71704" y="35978"/>
                  <a:pt x="68850" y="37140"/>
                  <a:pt x="66087" y="38478"/>
                </a:cubicBezTo>
                <a:lnTo>
                  <a:pt x="66087" y="38478"/>
                </a:lnTo>
                <a:lnTo>
                  <a:pt x="62369" y="30858"/>
                </a:lnTo>
                <a:cubicBezTo>
                  <a:pt x="65478" y="29335"/>
                  <a:pt x="68680" y="28022"/>
                  <a:pt x="71952" y="26923"/>
                </a:cubicBezTo>
                <a:close/>
                <a:moveTo>
                  <a:pt x="129892" y="37219"/>
                </a:moveTo>
                <a:lnTo>
                  <a:pt x="129533" y="37970"/>
                </a:lnTo>
                <a:cubicBezTo>
                  <a:pt x="130023" y="38198"/>
                  <a:pt x="130512" y="38426"/>
                  <a:pt x="130969" y="38687"/>
                </a:cubicBezTo>
                <a:lnTo>
                  <a:pt x="131360" y="37937"/>
                </a:lnTo>
                <a:cubicBezTo>
                  <a:pt x="130871" y="37709"/>
                  <a:pt x="130382" y="37448"/>
                  <a:pt x="129892" y="37219"/>
                </a:cubicBezTo>
                <a:close/>
                <a:moveTo>
                  <a:pt x="42177" y="34186"/>
                </a:moveTo>
                <a:lnTo>
                  <a:pt x="45570" y="38361"/>
                </a:lnTo>
                <a:cubicBezTo>
                  <a:pt x="44885" y="38915"/>
                  <a:pt x="44233" y="39470"/>
                  <a:pt x="43548" y="40025"/>
                </a:cubicBezTo>
                <a:lnTo>
                  <a:pt x="40025" y="35947"/>
                </a:lnTo>
                <a:lnTo>
                  <a:pt x="40025" y="35914"/>
                </a:lnTo>
                <a:cubicBezTo>
                  <a:pt x="40742" y="35295"/>
                  <a:pt x="41427" y="34708"/>
                  <a:pt x="42177" y="34186"/>
                </a:cubicBezTo>
                <a:close/>
                <a:moveTo>
                  <a:pt x="94340" y="38784"/>
                </a:moveTo>
                <a:cubicBezTo>
                  <a:pt x="92274" y="38890"/>
                  <a:pt x="90218" y="39096"/>
                  <a:pt x="88180" y="39398"/>
                </a:cubicBezTo>
                <a:lnTo>
                  <a:pt x="88180" y="39398"/>
                </a:lnTo>
                <a:lnTo>
                  <a:pt x="88300" y="40184"/>
                </a:lnTo>
                <a:lnTo>
                  <a:pt x="88300" y="40184"/>
                </a:lnTo>
                <a:cubicBezTo>
                  <a:pt x="90311" y="39885"/>
                  <a:pt x="92340" y="39682"/>
                  <a:pt x="94379" y="39576"/>
                </a:cubicBezTo>
                <a:lnTo>
                  <a:pt x="94379" y="39576"/>
                </a:lnTo>
                <a:lnTo>
                  <a:pt x="94340" y="38784"/>
                </a:lnTo>
                <a:close/>
                <a:moveTo>
                  <a:pt x="133187" y="38915"/>
                </a:moveTo>
                <a:lnTo>
                  <a:pt x="132763" y="39633"/>
                </a:lnTo>
                <a:cubicBezTo>
                  <a:pt x="133252" y="39894"/>
                  <a:pt x="133709" y="40155"/>
                  <a:pt x="134198" y="40416"/>
                </a:cubicBezTo>
                <a:lnTo>
                  <a:pt x="134622" y="39731"/>
                </a:lnTo>
                <a:cubicBezTo>
                  <a:pt x="134133" y="39437"/>
                  <a:pt x="133644" y="39176"/>
                  <a:pt x="133187" y="38915"/>
                </a:cubicBezTo>
                <a:close/>
                <a:moveTo>
                  <a:pt x="42210" y="33566"/>
                </a:moveTo>
                <a:lnTo>
                  <a:pt x="42047" y="33696"/>
                </a:lnTo>
                <a:cubicBezTo>
                  <a:pt x="41264" y="34316"/>
                  <a:pt x="40514" y="34968"/>
                  <a:pt x="39731" y="35654"/>
                </a:cubicBezTo>
                <a:lnTo>
                  <a:pt x="39437" y="35882"/>
                </a:lnTo>
                <a:lnTo>
                  <a:pt x="43515" y="40612"/>
                </a:lnTo>
                <a:lnTo>
                  <a:pt x="43808" y="40318"/>
                </a:lnTo>
                <a:cubicBezTo>
                  <a:pt x="44526" y="39698"/>
                  <a:pt x="45244" y="39079"/>
                  <a:pt x="45961" y="38491"/>
                </a:cubicBezTo>
                <a:lnTo>
                  <a:pt x="46124" y="38361"/>
                </a:lnTo>
                <a:lnTo>
                  <a:pt x="42210" y="33566"/>
                </a:lnTo>
                <a:close/>
                <a:moveTo>
                  <a:pt x="97659" y="38699"/>
                </a:moveTo>
                <a:cubicBezTo>
                  <a:pt x="96686" y="38699"/>
                  <a:pt x="95714" y="38721"/>
                  <a:pt x="94745" y="38765"/>
                </a:cubicBezTo>
                <a:lnTo>
                  <a:pt x="94745" y="38765"/>
                </a:lnTo>
                <a:lnTo>
                  <a:pt x="94783" y="39556"/>
                </a:lnTo>
                <a:lnTo>
                  <a:pt x="94783" y="39556"/>
                </a:lnTo>
                <a:cubicBezTo>
                  <a:pt x="95753" y="39512"/>
                  <a:pt x="96724" y="39490"/>
                  <a:pt x="97697" y="39490"/>
                </a:cubicBezTo>
                <a:cubicBezTo>
                  <a:pt x="100180" y="39490"/>
                  <a:pt x="102674" y="39634"/>
                  <a:pt x="105166" y="39927"/>
                </a:cubicBezTo>
                <a:cubicBezTo>
                  <a:pt x="107749" y="40218"/>
                  <a:pt x="110299" y="40665"/>
                  <a:pt x="112804" y="41262"/>
                </a:cubicBezTo>
                <a:lnTo>
                  <a:pt x="112804" y="41262"/>
                </a:lnTo>
                <a:lnTo>
                  <a:pt x="112990" y="40501"/>
                </a:lnTo>
                <a:lnTo>
                  <a:pt x="112990" y="40501"/>
                </a:lnTo>
                <a:cubicBezTo>
                  <a:pt x="110446" y="39895"/>
                  <a:pt x="107856" y="39440"/>
                  <a:pt x="105232" y="39144"/>
                </a:cubicBezTo>
                <a:cubicBezTo>
                  <a:pt x="102705" y="38846"/>
                  <a:pt x="100177" y="38699"/>
                  <a:pt x="97659" y="38699"/>
                </a:cubicBezTo>
                <a:close/>
                <a:moveTo>
                  <a:pt x="136318" y="40742"/>
                </a:moveTo>
                <a:lnTo>
                  <a:pt x="135927" y="41460"/>
                </a:lnTo>
                <a:cubicBezTo>
                  <a:pt x="136384" y="41721"/>
                  <a:pt x="136840" y="42014"/>
                  <a:pt x="137297" y="42308"/>
                </a:cubicBezTo>
                <a:lnTo>
                  <a:pt x="137721" y="41623"/>
                </a:lnTo>
                <a:cubicBezTo>
                  <a:pt x="137264" y="41329"/>
                  <a:pt x="136808" y="41036"/>
                  <a:pt x="136318" y="40742"/>
                </a:cubicBezTo>
                <a:close/>
                <a:moveTo>
                  <a:pt x="113437" y="40610"/>
                </a:moveTo>
                <a:lnTo>
                  <a:pt x="113253" y="41371"/>
                </a:lnTo>
                <a:lnTo>
                  <a:pt x="113253" y="41371"/>
                </a:lnTo>
                <a:cubicBezTo>
                  <a:pt x="114467" y="41670"/>
                  <a:pt x="115670" y="42004"/>
                  <a:pt x="116862" y="42372"/>
                </a:cubicBezTo>
                <a:lnTo>
                  <a:pt x="116862" y="42372"/>
                </a:lnTo>
                <a:lnTo>
                  <a:pt x="117096" y="41623"/>
                </a:lnTo>
                <a:lnTo>
                  <a:pt x="117096" y="41623"/>
                </a:lnTo>
                <a:cubicBezTo>
                  <a:pt x="115888" y="41250"/>
                  <a:pt x="114668" y="40912"/>
                  <a:pt x="113437" y="40610"/>
                </a:cubicBezTo>
                <a:close/>
                <a:moveTo>
                  <a:pt x="139450" y="42732"/>
                </a:moveTo>
                <a:lnTo>
                  <a:pt x="138993" y="43417"/>
                </a:lnTo>
                <a:cubicBezTo>
                  <a:pt x="139417" y="43711"/>
                  <a:pt x="139874" y="44037"/>
                  <a:pt x="140298" y="44363"/>
                </a:cubicBezTo>
                <a:lnTo>
                  <a:pt x="140787" y="43678"/>
                </a:lnTo>
                <a:cubicBezTo>
                  <a:pt x="140331" y="43352"/>
                  <a:pt x="139907" y="43058"/>
                  <a:pt x="139450" y="42732"/>
                </a:cubicBezTo>
                <a:close/>
                <a:moveTo>
                  <a:pt x="35327" y="40318"/>
                </a:moveTo>
                <a:lnTo>
                  <a:pt x="39111" y="44167"/>
                </a:lnTo>
                <a:cubicBezTo>
                  <a:pt x="38557" y="44722"/>
                  <a:pt x="38002" y="45309"/>
                  <a:pt x="37448" y="45896"/>
                </a:cubicBezTo>
                <a:lnTo>
                  <a:pt x="33501" y="42210"/>
                </a:lnTo>
                <a:lnTo>
                  <a:pt x="33501" y="42177"/>
                </a:lnTo>
                <a:cubicBezTo>
                  <a:pt x="34088" y="41558"/>
                  <a:pt x="34708" y="40905"/>
                  <a:pt x="35327" y="40318"/>
                </a:cubicBezTo>
                <a:close/>
                <a:moveTo>
                  <a:pt x="87786" y="39458"/>
                </a:moveTo>
                <a:cubicBezTo>
                  <a:pt x="81402" y="40445"/>
                  <a:pt x="75196" y="42386"/>
                  <a:pt x="69377" y="45218"/>
                </a:cubicBezTo>
                <a:lnTo>
                  <a:pt x="69377" y="45218"/>
                </a:lnTo>
                <a:lnTo>
                  <a:pt x="69727" y="45935"/>
                </a:lnTo>
                <a:lnTo>
                  <a:pt x="69727" y="45935"/>
                </a:lnTo>
                <a:cubicBezTo>
                  <a:pt x="75469" y="43138"/>
                  <a:pt x="81598" y="41221"/>
                  <a:pt x="87906" y="40244"/>
                </a:cubicBezTo>
                <a:lnTo>
                  <a:pt x="87906" y="40244"/>
                </a:lnTo>
                <a:lnTo>
                  <a:pt x="87786" y="39458"/>
                </a:lnTo>
                <a:close/>
                <a:moveTo>
                  <a:pt x="35327" y="39764"/>
                </a:moveTo>
                <a:lnTo>
                  <a:pt x="35197" y="39894"/>
                </a:lnTo>
                <a:cubicBezTo>
                  <a:pt x="34479" y="40612"/>
                  <a:pt x="33762" y="41329"/>
                  <a:pt x="33077" y="42080"/>
                </a:cubicBezTo>
                <a:lnTo>
                  <a:pt x="32946" y="42210"/>
                </a:lnTo>
                <a:lnTo>
                  <a:pt x="37448" y="46451"/>
                </a:lnTo>
                <a:lnTo>
                  <a:pt x="37611" y="46320"/>
                </a:lnTo>
                <a:cubicBezTo>
                  <a:pt x="38230" y="45635"/>
                  <a:pt x="38883" y="44950"/>
                  <a:pt x="39568" y="44298"/>
                </a:cubicBezTo>
                <a:lnTo>
                  <a:pt x="39698" y="44167"/>
                </a:lnTo>
                <a:lnTo>
                  <a:pt x="35327" y="39764"/>
                </a:lnTo>
                <a:close/>
                <a:moveTo>
                  <a:pt x="69012" y="45397"/>
                </a:moveTo>
                <a:lnTo>
                  <a:pt x="69012" y="45397"/>
                </a:lnTo>
                <a:cubicBezTo>
                  <a:pt x="67450" y="46169"/>
                  <a:pt x="65916" y="47006"/>
                  <a:pt x="64415" y="47906"/>
                </a:cubicBezTo>
                <a:lnTo>
                  <a:pt x="64415" y="47906"/>
                </a:lnTo>
                <a:lnTo>
                  <a:pt x="64827" y="48593"/>
                </a:lnTo>
                <a:lnTo>
                  <a:pt x="64827" y="48593"/>
                </a:lnTo>
                <a:cubicBezTo>
                  <a:pt x="66307" y="47704"/>
                  <a:pt x="67820" y="46877"/>
                  <a:pt x="69362" y="46114"/>
                </a:cubicBezTo>
                <a:lnTo>
                  <a:pt x="69362" y="46114"/>
                </a:lnTo>
                <a:lnTo>
                  <a:pt x="69012" y="45397"/>
                </a:lnTo>
                <a:close/>
                <a:moveTo>
                  <a:pt x="145321" y="47201"/>
                </a:moveTo>
                <a:lnTo>
                  <a:pt x="144767" y="47821"/>
                </a:lnTo>
                <a:cubicBezTo>
                  <a:pt x="145191" y="48180"/>
                  <a:pt x="145582" y="48506"/>
                  <a:pt x="146007" y="48865"/>
                </a:cubicBezTo>
                <a:lnTo>
                  <a:pt x="146528" y="48277"/>
                </a:lnTo>
                <a:cubicBezTo>
                  <a:pt x="146137" y="47919"/>
                  <a:pt x="145713" y="47560"/>
                  <a:pt x="145321" y="47201"/>
                </a:cubicBezTo>
                <a:close/>
                <a:moveTo>
                  <a:pt x="66512" y="10536"/>
                </a:moveTo>
                <a:lnTo>
                  <a:pt x="71823" y="26535"/>
                </a:lnTo>
                <a:lnTo>
                  <a:pt x="71823" y="26535"/>
                </a:lnTo>
                <a:cubicBezTo>
                  <a:pt x="68464" y="27662"/>
                  <a:pt x="65175" y="29008"/>
                  <a:pt x="61978" y="30565"/>
                </a:cubicBezTo>
                <a:lnTo>
                  <a:pt x="61815" y="30663"/>
                </a:lnTo>
                <a:lnTo>
                  <a:pt x="65719" y="38657"/>
                </a:lnTo>
                <a:lnTo>
                  <a:pt x="65719" y="38657"/>
                </a:lnTo>
                <a:cubicBezTo>
                  <a:pt x="59948" y="41493"/>
                  <a:pt x="54578" y="45098"/>
                  <a:pt x="49745" y="49386"/>
                </a:cubicBezTo>
                <a:lnTo>
                  <a:pt x="32620" y="30108"/>
                </a:lnTo>
                <a:cubicBezTo>
                  <a:pt x="42471" y="21366"/>
                  <a:pt x="54018" y="14712"/>
                  <a:pt x="66512" y="10536"/>
                </a:cubicBezTo>
                <a:close/>
                <a:moveTo>
                  <a:pt x="66805" y="10047"/>
                </a:moveTo>
                <a:lnTo>
                  <a:pt x="66610" y="10080"/>
                </a:lnTo>
                <a:cubicBezTo>
                  <a:pt x="53921" y="14288"/>
                  <a:pt x="42210" y="21040"/>
                  <a:pt x="32228" y="29945"/>
                </a:cubicBezTo>
                <a:lnTo>
                  <a:pt x="32065" y="30076"/>
                </a:lnTo>
                <a:lnTo>
                  <a:pt x="49745" y="49941"/>
                </a:lnTo>
                <a:lnTo>
                  <a:pt x="49908" y="49811"/>
                </a:lnTo>
                <a:cubicBezTo>
                  <a:pt x="54735" y="45503"/>
                  <a:pt x="60122" y="41885"/>
                  <a:pt x="65908" y="39042"/>
                </a:cubicBezTo>
                <a:lnTo>
                  <a:pt x="65908" y="39042"/>
                </a:lnTo>
                <a:lnTo>
                  <a:pt x="67750" y="42815"/>
                </a:lnTo>
                <a:lnTo>
                  <a:pt x="67750" y="42815"/>
                </a:lnTo>
                <a:cubicBezTo>
                  <a:pt x="66040" y="43660"/>
                  <a:pt x="64364" y="44580"/>
                  <a:pt x="62728" y="45570"/>
                </a:cubicBezTo>
                <a:lnTo>
                  <a:pt x="62565" y="45668"/>
                </a:lnTo>
                <a:lnTo>
                  <a:pt x="64051" y="48126"/>
                </a:lnTo>
                <a:lnTo>
                  <a:pt x="64051" y="48126"/>
                </a:lnTo>
                <a:cubicBezTo>
                  <a:pt x="64172" y="48053"/>
                  <a:pt x="64293" y="47979"/>
                  <a:pt x="64415" y="47906"/>
                </a:cubicBezTo>
                <a:lnTo>
                  <a:pt x="64415" y="47906"/>
                </a:lnTo>
                <a:lnTo>
                  <a:pt x="63152" y="45798"/>
                </a:lnTo>
                <a:lnTo>
                  <a:pt x="63119" y="45798"/>
                </a:lnTo>
                <a:cubicBezTo>
                  <a:pt x="64689" y="44859"/>
                  <a:pt x="66294" y="43986"/>
                  <a:pt x="67929" y="43181"/>
                </a:cubicBezTo>
                <a:lnTo>
                  <a:pt x="67929" y="43181"/>
                </a:lnTo>
                <a:lnTo>
                  <a:pt x="69012" y="45397"/>
                </a:lnTo>
                <a:lnTo>
                  <a:pt x="69012" y="45397"/>
                </a:lnTo>
                <a:cubicBezTo>
                  <a:pt x="69133" y="45337"/>
                  <a:pt x="69255" y="45277"/>
                  <a:pt x="69377" y="45218"/>
                </a:cubicBezTo>
                <a:lnTo>
                  <a:pt x="69377" y="45218"/>
                </a:lnTo>
                <a:lnTo>
                  <a:pt x="68295" y="43002"/>
                </a:lnTo>
                <a:lnTo>
                  <a:pt x="68295" y="43002"/>
                </a:lnTo>
                <a:cubicBezTo>
                  <a:pt x="74334" y="40073"/>
                  <a:pt x="80780" y="38066"/>
                  <a:pt x="87421" y="37056"/>
                </a:cubicBezTo>
                <a:lnTo>
                  <a:pt x="87786" y="39458"/>
                </a:lnTo>
                <a:lnTo>
                  <a:pt x="87786" y="39458"/>
                </a:lnTo>
                <a:cubicBezTo>
                  <a:pt x="87917" y="39438"/>
                  <a:pt x="88048" y="39418"/>
                  <a:pt x="88180" y="39398"/>
                </a:cubicBezTo>
                <a:lnTo>
                  <a:pt x="88180" y="39398"/>
                </a:lnTo>
                <a:lnTo>
                  <a:pt x="87747" y="36567"/>
                </a:lnTo>
                <a:lnTo>
                  <a:pt x="87552" y="36599"/>
                </a:lnTo>
                <a:cubicBezTo>
                  <a:pt x="80801" y="37603"/>
                  <a:pt x="74243" y="39650"/>
                  <a:pt x="68116" y="42635"/>
                </a:cubicBezTo>
                <a:lnTo>
                  <a:pt x="68116" y="42635"/>
                </a:lnTo>
                <a:lnTo>
                  <a:pt x="66275" y="38863"/>
                </a:lnTo>
                <a:lnTo>
                  <a:pt x="66275" y="38863"/>
                </a:lnTo>
                <a:cubicBezTo>
                  <a:pt x="69094" y="37498"/>
                  <a:pt x="72006" y="36316"/>
                  <a:pt x="74993" y="35327"/>
                </a:cubicBezTo>
                <a:lnTo>
                  <a:pt x="75189" y="35262"/>
                </a:lnTo>
                <a:lnTo>
                  <a:pt x="72370" y="26784"/>
                </a:lnTo>
                <a:lnTo>
                  <a:pt x="72370" y="26784"/>
                </a:lnTo>
                <a:cubicBezTo>
                  <a:pt x="79203" y="24530"/>
                  <a:pt x="86335" y="23204"/>
                  <a:pt x="93554" y="22834"/>
                </a:cubicBezTo>
                <a:lnTo>
                  <a:pt x="94340" y="38784"/>
                </a:lnTo>
                <a:lnTo>
                  <a:pt x="94340" y="38784"/>
                </a:lnTo>
                <a:cubicBezTo>
                  <a:pt x="94475" y="38777"/>
                  <a:pt x="94610" y="38771"/>
                  <a:pt x="94745" y="38765"/>
                </a:cubicBezTo>
                <a:lnTo>
                  <a:pt x="94745" y="38765"/>
                </a:lnTo>
                <a:lnTo>
                  <a:pt x="93945" y="22410"/>
                </a:lnTo>
                <a:lnTo>
                  <a:pt x="93749" y="22410"/>
                </a:lnTo>
                <a:cubicBezTo>
                  <a:pt x="86404" y="22757"/>
                  <a:pt x="79174" y="24111"/>
                  <a:pt x="72241" y="26396"/>
                </a:cubicBezTo>
                <a:lnTo>
                  <a:pt x="72241" y="26396"/>
                </a:lnTo>
                <a:lnTo>
                  <a:pt x="66805" y="10047"/>
                </a:lnTo>
                <a:close/>
                <a:moveTo>
                  <a:pt x="148062" y="49647"/>
                </a:moveTo>
                <a:lnTo>
                  <a:pt x="147507" y="50235"/>
                </a:lnTo>
                <a:cubicBezTo>
                  <a:pt x="147898" y="50593"/>
                  <a:pt x="148290" y="50985"/>
                  <a:pt x="148681" y="51344"/>
                </a:cubicBezTo>
                <a:lnTo>
                  <a:pt x="149236" y="50757"/>
                </a:lnTo>
                <a:cubicBezTo>
                  <a:pt x="148844" y="50398"/>
                  <a:pt x="148486" y="50006"/>
                  <a:pt x="148062" y="49647"/>
                </a:cubicBezTo>
                <a:close/>
                <a:moveTo>
                  <a:pt x="117486" y="41745"/>
                </a:moveTo>
                <a:lnTo>
                  <a:pt x="117253" y="42495"/>
                </a:lnTo>
                <a:lnTo>
                  <a:pt x="117253" y="42495"/>
                </a:lnTo>
                <a:cubicBezTo>
                  <a:pt x="124088" y="44658"/>
                  <a:pt x="130509" y="47958"/>
                  <a:pt x="136242" y="52244"/>
                </a:cubicBezTo>
                <a:lnTo>
                  <a:pt x="136242" y="52244"/>
                </a:lnTo>
                <a:lnTo>
                  <a:pt x="136726" y="51602"/>
                </a:lnTo>
                <a:lnTo>
                  <a:pt x="136726" y="51602"/>
                </a:lnTo>
                <a:cubicBezTo>
                  <a:pt x="130915" y="47264"/>
                  <a:pt x="124410" y="43931"/>
                  <a:pt x="117486" y="41745"/>
                </a:cubicBezTo>
                <a:close/>
                <a:moveTo>
                  <a:pt x="29293" y="47005"/>
                </a:moveTo>
                <a:lnTo>
                  <a:pt x="33435" y="50430"/>
                </a:lnTo>
                <a:cubicBezTo>
                  <a:pt x="32913" y="51050"/>
                  <a:pt x="32424" y="51702"/>
                  <a:pt x="31935" y="52322"/>
                </a:cubicBezTo>
                <a:lnTo>
                  <a:pt x="27662" y="49060"/>
                </a:lnTo>
                <a:lnTo>
                  <a:pt x="27629" y="49028"/>
                </a:lnTo>
                <a:cubicBezTo>
                  <a:pt x="28151" y="48343"/>
                  <a:pt x="28705" y="47658"/>
                  <a:pt x="29293" y="47005"/>
                </a:cubicBezTo>
                <a:close/>
                <a:moveTo>
                  <a:pt x="29227" y="46451"/>
                </a:moveTo>
                <a:lnTo>
                  <a:pt x="29097" y="46614"/>
                </a:lnTo>
                <a:cubicBezTo>
                  <a:pt x="28477" y="47364"/>
                  <a:pt x="27825" y="48147"/>
                  <a:pt x="27205" y="48962"/>
                </a:cubicBezTo>
                <a:lnTo>
                  <a:pt x="27107" y="49126"/>
                </a:lnTo>
                <a:lnTo>
                  <a:pt x="32033" y="52909"/>
                </a:lnTo>
                <a:lnTo>
                  <a:pt x="32131" y="52746"/>
                </a:lnTo>
                <a:cubicBezTo>
                  <a:pt x="32685" y="52029"/>
                  <a:pt x="33272" y="51278"/>
                  <a:pt x="33892" y="50528"/>
                </a:cubicBezTo>
                <a:lnTo>
                  <a:pt x="34023" y="50398"/>
                </a:lnTo>
                <a:lnTo>
                  <a:pt x="29227" y="46451"/>
                </a:lnTo>
                <a:close/>
                <a:moveTo>
                  <a:pt x="116877" y="24563"/>
                </a:moveTo>
                <a:lnTo>
                  <a:pt x="112990" y="40501"/>
                </a:lnTo>
                <a:lnTo>
                  <a:pt x="112990" y="40501"/>
                </a:lnTo>
                <a:cubicBezTo>
                  <a:pt x="113139" y="40537"/>
                  <a:pt x="113288" y="40573"/>
                  <a:pt x="113437" y="40610"/>
                </a:cubicBezTo>
                <a:lnTo>
                  <a:pt x="113437" y="40610"/>
                </a:lnTo>
                <a:lnTo>
                  <a:pt x="117203" y="25052"/>
                </a:lnTo>
                <a:cubicBezTo>
                  <a:pt x="127739" y="27629"/>
                  <a:pt x="137656" y="32326"/>
                  <a:pt x="146333" y="38850"/>
                </a:cubicBezTo>
                <a:lnTo>
                  <a:pt x="138448" y="49316"/>
                </a:lnTo>
                <a:lnTo>
                  <a:pt x="138448" y="49316"/>
                </a:lnTo>
                <a:cubicBezTo>
                  <a:pt x="132325" y="44747"/>
                  <a:pt x="125468" y="41228"/>
                  <a:pt x="118149" y="38948"/>
                </a:cubicBezTo>
                <a:lnTo>
                  <a:pt x="117953" y="38883"/>
                </a:lnTo>
                <a:lnTo>
                  <a:pt x="117096" y="41623"/>
                </a:lnTo>
                <a:lnTo>
                  <a:pt x="117096" y="41623"/>
                </a:lnTo>
                <a:cubicBezTo>
                  <a:pt x="117226" y="41663"/>
                  <a:pt x="117356" y="41704"/>
                  <a:pt x="117486" y="41745"/>
                </a:cubicBezTo>
                <a:lnTo>
                  <a:pt x="117486" y="41745"/>
                </a:lnTo>
                <a:lnTo>
                  <a:pt x="118214" y="39405"/>
                </a:lnTo>
                <a:cubicBezTo>
                  <a:pt x="125406" y="41670"/>
                  <a:pt x="132156" y="45140"/>
                  <a:pt x="138186" y="49664"/>
                </a:cubicBezTo>
                <a:lnTo>
                  <a:pt x="138186" y="49664"/>
                </a:lnTo>
                <a:lnTo>
                  <a:pt x="136726" y="51602"/>
                </a:lnTo>
                <a:lnTo>
                  <a:pt x="136726" y="51602"/>
                </a:lnTo>
                <a:cubicBezTo>
                  <a:pt x="136833" y="51682"/>
                  <a:pt x="136939" y="51762"/>
                  <a:pt x="137046" y="51842"/>
                </a:cubicBezTo>
                <a:lnTo>
                  <a:pt x="137046" y="51842"/>
                </a:lnTo>
                <a:lnTo>
                  <a:pt x="138503" y="49904"/>
                </a:lnTo>
                <a:lnTo>
                  <a:pt x="138503" y="49904"/>
                </a:lnTo>
                <a:cubicBezTo>
                  <a:pt x="139311" y="50517"/>
                  <a:pt x="140105" y="51149"/>
                  <a:pt x="140885" y="51800"/>
                </a:cubicBezTo>
                <a:lnTo>
                  <a:pt x="139332" y="53653"/>
                </a:lnTo>
                <a:lnTo>
                  <a:pt x="139332" y="53653"/>
                </a:lnTo>
                <a:cubicBezTo>
                  <a:pt x="139427" y="53733"/>
                  <a:pt x="139523" y="53812"/>
                  <a:pt x="139618" y="53892"/>
                </a:cubicBezTo>
                <a:lnTo>
                  <a:pt x="139618" y="53892"/>
                </a:lnTo>
                <a:lnTo>
                  <a:pt x="141440" y="51702"/>
                </a:lnTo>
                <a:lnTo>
                  <a:pt x="141309" y="51572"/>
                </a:lnTo>
                <a:cubicBezTo>
                  <a:pt x="140477" y="50879"/>
                  <a:pt x="139629" y="50206"/>
                  <a:pt x="138766" y="49554"/>
                </a:cubicBezTo>
                <a:lnTo>
                  <a:pt x="138766" y="49554"/>
                </a:lnTo>
                <a:lnTo>
                  <a:pt x="146887" y="38752"/>
                </a:lnTo>
                <a:lnTo>
                  <a:pt x="146724" y="38655"/>
                </a:lnTo>
                <a:cubicBezTo>
                  <a:pt x="137884" y="31967"/>
                  <a:pt x="127805" y="27205"/>
                  <a:pt x="117073" y="24628"/>
                </a:cubicBezTo>
                <a:lnTo>
                  <a:pt x="116877" y="24563"/>
                </a:lnTo>
                <a:close/>
                <a:moveTo>
                  <a:pt x="150704" y="52224"/>
                </a:moveTo>
                <a:lnTo>
                  <a:pt x="150117" y="52779"/>
                </a:lnTo>
                <a:cubicBezTo>
                  <a:pt x="150508" y="53170"/>
                  <a:pt x="150867" y="53562"/>
                  <a:pt x="151226" y="53953"/>
                </a:cubicBezTo>
                <a:lnTo>
                  <a:pt x="151845" y="53399"/>
                </a:lnTo>
                <a:cubicBezTo>
                  <a:pt x="151454" y="53007"/>
                  <a:pt x="151095" y="52616"/>
                  <a:pt x="150704" y="52224"/>
                </a:cubicBezTo>
                <a:close/>
                <a:moveTo>
                  <a:pt x="137046" y="51842"/>
                </a:moveTo>
                <a:lnTo>
                  <a:pt x="136562" y="52485"/>
                </a:lnTo>
                <a:lnTo>
                  <a:pt x="136562" y="52485"/>
                </a:lnTo>
                <a:cubicBezTo>
                  <a:pt x="137325" y="53063"/>
                  <a:pt x="138076" y="53659"/>
                  <a:pt x="138813" y="54272"/>
                </a:cubicBezTo>
                <a:lnTo>
                  <a:pt x="138813" y="54272"/>
                </a:lnTo>
                <a:lnTo>
                  <a:pt x="139332" y="53653"/>
                </a:lnTo>
                <a:lnTo>
                  <a:pt x="139332" y="53653"/>
                </a:lnTo>
                <a:cubicBezTo>
                  <a:pt x="138583" y="53032"/>
                  <a:pt x="137820" y="52428"/>
                  <a:pt x="137046" y="51842"/>
                </a:cubicBezTo>
                <a:close/>
                <a:moveTo>
                  <a:pt x="94783" y="39556"/>
                </a:moveTo>
                <a:lnTo>
                  <a:pt x="94783" y="39556"/>
                </a:lnTo>
                <a:cubicBezTo>
                  <a:pt x="94649" y="39562"/>
                  <a:pt x="94514" y="39569"/>
                  <a:pt x="94379" y="39576"/>
                </a:cubicBezTo>
                <a:lnTo>
                  <a:pt x="94379" y="39576"/>
                </a:lnTo>
                <a:lnTo>
                  <a:pt x="94598" y="44004"/>
                </a:lnTo>
                <a:cubicBezTo>
                  <a:pt x="92710" y="44105"/>
                  <a:pt x="90832" y="44293"/>
                  <a:pt x="88969" y="44569"/>
                </a:cubicBezTo>
                <a:lnTo>
                  <a:pt x="88969" y="44569"/>
                </a:lnTo>
                <a:lnTo>
                  <a:pt x="88300" y="40184"/>
                </a:lnTo>
                <a:lnTo>
                  <a:pt x="88300" y="40184"/>
                </a:lnTo>
                <a:cubicBezTo>
                  <a:pt x="88168" y="40203"/>
                  <a:pt x="88037" y="40223"/>
                  <a:pt x="87906" y="40244"/>
                </a:cubicBezTo>
                <a:lnTo>
                  <a:pt x="87906" y="40244"/>
                </a:lnTo>
                <a:lnTo>
                  <a:pt x="88573" y="44629"/>
                </a:lnTo>
                <a:lnTo>
                  <a:pt x="88573" y="44629"/>
                </a:lnTo>
                <a:cubicBezTo>
                  <a:pt x="82718" y="45536"/>
                  <a:pt x="77020" y="47304"/>
                  <a:pt x="71666" y="49908"/>
                </a:cubicBezTo>
                <a:lnTo>
                  <a:pt x="69727" y="45935"/>
                </a:lnTo>
                <a:lnTo>
                  <a:pt x="69727" y="45935"/>
                </a:lnTo>
                <a:cubicBezTo>
                  <a:pt x="69605" y="45994"/>
                  <a:pt x="69483" y="46054"/>
                  <a:pt x="69362" y="46114"/>
                </a:cubicBezTo>
                <a:lnTo>
                  <a:pt x="69362" y="46114"/>
                </a:lnTo>
                <a:lnTo>
                  <a:pt x="71470" y="50430"/>
                </a:lnTo>
                <a:lnTo>
                  <a:pt x="71666" y="50365"/>
                </a:lnTo>
                <a:cubicBezTo>
                  <a:pt x="77039" y="47751"/>
                  <a:pt x="82753" y="45945"/>
                  <a:pt x="88635" y="45041"/>
                </a:cubicBezTo>
                <a:lnTo>
                  <a:pt x="88635" y="45041"/>
                </a:lnTo>
                <a:lnTo>
                  <a:pt x="88889" y="46712"/>
                </a:lnTo>
                <a:cubicBezTo>
                  <a:pt x="81582" y="47853"/>
                  <a:pt x="74536" y="50365"/>
                  <a:pt x="68176" y="54182"/>
                </a:cubicBezTo>
                <a:lnTo>
                  <a:pt x="64827" y="48593"/>
                </a:lnTo>
                <a:lnTo>
                  <a:pt x="64827" y="48593"/>
                </a:lnTo>
                <a:cubicBezTo>
                  <a:pt x="64706" y="48666"/>
                  <a:pt x="64585" y="48739"/>
                  <a:pt x="64465" y="48812"/>
                </a:cubicBezTo>
                <a:lnTo>
                  <a:pt x="64465" y="48812"/>
                </a:lnTo>
                <a:lnTo>
                  <a:pt x="68045" y="54736"/>
                </a:lnTo>
                <a:lnTo>
                  <a:pt x="68208" y="54638"/>
                </a:lnTo>
                <a:cubicBezTo>
                  <a:pt x="74634" y="50757"/>
                  <a:pt x="81745" y="48180"/>
                  <a:pt x="89150" y="47070"/>
                </a:cubicBezTo>
                <a:lnTo>
                  <a:pt x="89346" y="47038"/>
                </a:lnTo>
                <a:lnTo>
                  <a:pt x="89032" y="44981"/>
                </a:lnTo>
                <a:lnTo>
                  <a:pt x="89032" y="44981"/>
                </a:lnTo>
                <a:cubicBezTo>
                  <a:pt x="90948" y="44700"/>
                  <a:pt x="92881" y="44515"/>
                  <a:pt x="94826" y="44428"/>
                </a:cubicBezTo>
                <a:lnTo>
                  <a:pt x="95022" y="44428"/>
                </a:lnTo>
                <a:lnTo>
                  <a:pt x="94783" y="39556"/>
                </a:lnTo>
                <a:close/>
                <a:moveTo>
                  <a:pt x="153216" y="54932"/>
                </a:moveTo>
                <a:lnTo>
                  <a:pt x="152628" y="55486"/>
                </a:lnTo>
                <a:cubicBezTo>
                  <a:pt x="152987" y="55878"/>
                  <a:pt x="153346" y="56302"/>
                  <a:pt x="153672" y="56693"/>
                </a:cubicBezTo>
                <a:lnTo>
                  <a:pt x="154292" y="56171"/>
                </a:lnTo>
                <a:cubicBezTo>
                  <a:pt x="153966" y="55747"/>
                  <a:pt x="153607" y="55356"/>
                  <a:pt x="153216" y="54932"/>
                </a:cubicBezTo>
                <a:close/>
                <a:moveTo>
                  <a:pt x="23943" y="54279"/>
                </a:moveTo>
                <a:lnTo>
                  <a:pt x="28412" y="57280"/>
                </a:lnTo>
                <a:cubicBezTo>
                  <a:pt x="27988" y="57933"/>
                  <a:pt x="27531" y="58618"/>
                  <a:pt x="27140" y="59303"/>
                </a:cubicBezTo>
                <a:lnTo>
                  <a:pt x="22540" y="56498"/>
                </a:lnTo>
                <a:lnTo>
                  <a:pt x="22508" y="56465"/>
                </a:lnTo>
                <a:cubicBezTo>
                  <a:pt x="22964" y="55715"/>
                  <a:pt x="23454" y="54964"/>
                  <a:pt x="23943" y="54279"/>
                </a:cubicBezTo>
                <a:close/>
                <a:moveTo>
                  <a:pt x="155597" y="57770"/>
                </a:moveTo>
                <a:lnTo>
                  <a:pt x="154977" y="58259"/>
                </a:lnTo>
                <a:cubicBezTo>
                  <a:pt x="155303" y="58683"/>
                  <a:pt x="155629" y="59140"/>
                  <a:pt x="155956" y="59564"/>
                </a:cubicBezTo>
                <a:lnTo>
                  <a:pt x="156608" y="59042"/>
                </a:lnTo>
                <a:cubicBezTo>
                  <a:pt x="156282" y="58618"/>
                  <a:pt x="155956" y="58161"/>
                  <a:pt x="155597" y="57770"/>
                </a:cubicBezTo>
                <a:close/>
                <a:moveTo>
                  <a:pt x="112804" y="41262"/>
                </a:moveTo>
                <a:lnTo>
                  <a:pt x="111658" y="45961"/>
                </a:lnTo>
                <a:lnTo>
                  <a:pt x="111854" y="45994"/>
                </a:lnTo>
                <a:cubicBezTo>
                  <a:pt x="113054" y="46284"/>
                  <a:pt x="114244" y="46612"/>
                  <a:pt x="115421" y="46976"/>
                </a:cubicBezTo>
                <a:lnTo>
                  <a:pt x="115421" y="46976"/>
                </a:lnTo>
                <a:lnTo>
                  <a:pt x="114789" y="48995"/>
                </a:lnTo>
                <a:lnTo>
                  <a:pt x="114985" y="49060"/>
                </a:lnTo>
                <a:cubicBezTo>
                  <a:pt x="122129" y="51278"/>
                  <a:pt x="128751" y="54899"/>
                  <a:pt x="134492" y="59727"/>
                </a:cubicBezTo>
                <a:lnTo>
                  <a:pt x="134655" y="59857"/>
                </a:lnTo>
                <a:lnTo>
                  <a:pt x="139102" y="54513"/>
                </a:lnTo>
                <a:lnTo>
                  <a:pt x="139102" y="54513"/>
                </a:lnTo>
                <a:cubicBezTo>
                  <a:pt x="139006" y="54432"/>
                  <a:pt x="138910" y="54352"/>
                  <a:pt x="138813" y="54272"/>
                </a:cubicBezTo>
                <a:lnTo>
                  <a:pt x="138813" y="54272"/>
                </a:lnTo>
                <a:lnTo>
                  <a:pt x="134622" y="59270"/>
                </a:lnTo>
                <a:cubicBezTo>
                  <a:pt x="128914" y="54540"/>
                  <a:pt x="122357" y="50952"/>
                  <a:pt x="115311" y="48734"/>
                </a:cubicBezTo>
                <a:lnTo>
                  <a:pt x="115819" y="47101"/>
                </a:lnTo>
                <a:lnTo>
                  <a:pt x="115819" y="47101"/>
                </a:lnTo>
                <a:cubicBezTo>
                  <a:pt x="122171" y="49117"/>
                  <a:pt x="128151" y="52206"/>
                  <a:pt x="133480" y="56237"/>
                </a:cubicBezTo>
                <a:lnTo>
                  <a:pt x="133644" y="56367"/>
                </a:lnTo>
                <a:lnTo>
                  <a:pt x="136562" y="52485"/>
                </a:lnTo>
                <a:lnTo>
                  <a:pt x="136562" y="52485"/>
                </a:lnTo>
                <a:cubicBezTo>
                  <a:pt x="136456" y="52404"/>
                  <a:pt x="136349" y="52324"/>
                  <a:pt x="136242" y="52244"/>
                </a:cubicBezTo>
                <a:lnTo>
                  <a:pt x="136242" y="52244"/>
                </a:lnTo>
                <a:lnTo>
                  <a:pt x="133578" y="55780"/>
                </a:lnTo>
                <a:cubicBezTo>
                  <a:pt x="128250" y="51791"/>
                  <a:pt x="122282" y="48717"/>
                  <a:pt x="115940" y="46712"/>
                </a:cubicBezTo>
                <a:lnTo>
                  <a:pt x="115940" y="46712"/>
                </a:lnTo>
                <a:lnTo>
                  <a:pt x="117253" y="42495"/>
                </a:lnTo>
                <a:lnTo>
                  <a:pt x="117253" y="42495"/>
                </a:lnTo>
                <a:cubicBezTo>
                  <a:pt x="117123" y="42454"/>
                  <a:pt x="116992" y="42413"/>
                  <a:pt x="116862" y="42372"/>
                </a:cubicBezTo>
                <a:lnTo>
                  <a:pt x="116862" y="42372"/>
                </a:lnTo>
                <a:lnTo>
                  <a:pt x="115542" y="46588"/>
                </a:lnTo>
                <a:lnTo>
                  <a:pt x="115542" y="46588"/>
                </a:lnTo>
                <a:cubicBezTo>
                  <a:pt x="114443" y="46249"/>
                  <a:pt x="113332" y="45942"/>
                  <a:pt x="112212" y="45668"/>
                </a:cubicBezTo>
                <a:lnTo>
                  <a:pt x="113253" y="41371"/>
                </a:lnTo>
                <a:lnTo>
                  <a:pt x="113253" y="41371"/>
                </a:lnTo>
                <a:cubicBezTo>
                  <a:pt x="113103" y="41334"/>
                  <a:pt x="112954" y="41298"/>
                  <a:pt x="112804" y="41262"/>
                </a:cubicBezTo>
                <a:close/>
                <a:moveTo>
                  <a:pt x="109440" y="0"/>
                </a:moveTo>
                <a:lnTo>
                  <a:pt x="109342" y="815"/>
                </a:lnTo>
                <a:cubicBezTo>
                  <a:pt x="120922" y="2088"/>
                  <a:pt x="132208" y="5350"/>
                  <a:pt x="142712" y="10373"/>
                </a:cubicBezTo>
                <a:lnTo>
                  <a:pt x="143071" y="10569"/>
                </a:lnTo>
                <a:lnTo>
                  <a:pt x="146626" y="3229"/>
                </a:lnTo>
                <a:cubicBezTo>
                  <a:pt x="156053" y="7829"/>
                  <a:pt x="164796" y="13733"/>
                  <a:pt x="172592" y="20746"/>
                </a:cubicBezTo>
                <a:lnTo>
                  <a:pt x="167112" y="26781"/>
                </a:lnTo>
                <a:lnTo>
                  <a:pt x="167405" y="27074"/>
                </a:lnTo>
                <a:cubicBezTo>
                  <a:pt x="168677" y="28216"/>
                  <a:pt x="169884" y="29358"/>
                  <a:pt x="171026" y="30500"/>
                </a:cubicBezTo>
                <a:cubicBezTo>
                  <a:pt x="178104" y="37578"/>
                  <a:pt x="184074" y="45603"/>
                  <a:pt x="188869" y="54345"/>
                </a:cubicBezTo>
                <a:lnTo>
                  <a:pt x="189065" y="54704"/>
                </a:lnTo>
                <a:lnTo>
                  <a:pt x="196208" y="50822"/>
                </a:lnTo>
                <a:cubicBezTo>
                  <a:pt x="197807" y="53790"/>
                  <a:pt x="199275" y="56856"/>
                  <a:pt x="200612" y="59955"/>
                </a:cubicBezTo>
                <a:lnTo>
                  <a:pt x="201362" y="59629"/>
                </a:lnTo>
                <a:cubicBezTo>
                  <a:pt x="199960" y="56367"/>
                  <a:pt x="198427" y="53170"/>
                  <a:pt x="196730" y="50071"/>
                </a:cubicBezTo>
                <a:lnTo>
                  <a:pt x="196535" y="49713"/>
                </a:lnTo>
                <a:lnTo>
                  <a:pt x="189358" y="53594"/>
                </a:lnTo>
                <a:cubicBezTo>
                  <a:pt x="184596" y="44918"/>
                  <a:pt x="178626" y="36958"/>
                  <a:pt x="171613" y="29945"/>
                </a:cubicBezTo>
                <a:cubicBezTo>
                  <a:pt x="170537" y="28869"/>
                  <a:pt x="169428" y="27792"/>
                  <a:pt x="168253" y="26748"/>
                </a:cubicBezTo>
                <a:lnTo>
                  <a:pt x="173733" y="20714"/>
                </a:lnTo>
                <a:lnTo>
                  <a:pt x="173440" y="20420"/>
                </a:lnTo>
                <a:cubicBezTo>
                  <a:pt x="165415" y="13113"/>
                  <a:pt x="156380" y="7046"/>
                  <a:pt x="146594" y="2316"/>
                </a:cubicBezTo>
                <a:lnTo>
                  <a:pt x="146235" y="2153"/>
                </a:lnTo>
                <a:lnTo>
                  <a:pt x="142712" y="9492"/>
                </a:lnTo>
                <a:cubicBezTo>
                  <a:pt x="132208" y="4502"/>
                  <a:pt x="120987" y="1272"/>
                  <a:pt x="109440" y="0"/>
                </a:cubicBezTo>
                <a:close/>
                <a:moveTo>
                  <a:pt x="173831" y="56008"/>
                </a:moveTo>
                <a:cubicBezTo>
                  <a:pt x="174321" y="56726"/>
                  <a:pt x="174777" y="57476"/>
                  <a:pt x="175201" y="58226"/>
                </a:cubicBezTo>
                <a:lnTo>
                  <a:pt x="170537" y="60934"/>
                </a:lnTo>
                <a:cubicBezTo>
                  <a:pt x="170113" y="60249"/>
                  <a:pt x="169689" y="59531"/>
                  <a:pt x="169297" y="58879"/>
                </a:cubicBezTo>
                <a:lnTo>
                  <a:pt x="173831" y="56008"/>
                </a:lnTo>
                <a:close/>
                <a:moveTo>
                  <a:pt x="173962" y="55454"/>
                </a:moveTo>
                <a:lnTo>
                  <a:pt x="168743" y="58748"/>
                </a:lnTo>
                <a:lnTo>
                  <a:pt x="168840" y="58911"/>
                </a:lnTo>
                <a:cubicBezTo>
                  <a:pt x="169330" y="59694"/>
                  <a:pt x="169819" y="60510"/>
                  <a:pt x="170308" y="61325"/>
                </a:cubicBezTo>
                <a:lnTo>
                  <a:pt x="170406" y="61488"/>
                </a:lnTo>
                <a:lnTo>
                  <a:pt x="175756" y="58357"/>
                </a:lnTo>
                <a:lnTo>
                  <a:pt x="175658" y="58194"/>
                </a:lnTo>
                <a:cubicBezTo>
                  <a:pt x="175136" y="57346"/>
                  <a:pt x="174614" y="56465"/>
                  <a:pt x="174092" y="55617"/>
                </a:cubicBezTo>
                <a:lnTo>
                  <a:pt x="173962" y="55454"/>
                </a:lnTo>
                <a:close/>
                <a:moveTo>
                  <a:pt x="157848" y="60706"/>
                </a:moveTo>
                <a:lnTo>
                  <a:pt x="157195" y="61195"/>
                </a:lnTo>
                <a:cubicBezTo>
                  <a:pt x="157489" y="61619"/>
                  <a:pt x="157815" y="62076"/>
                  <a:pt x="158108" y="62500"/>
                </a:cubicBezTo>
                <a:lnTo>
                  <a:pt x="158794" y="62043"/>
                </a:lnTo>
                <a:cubicBezTo>
                  <a:pt x="158467" y="61586"/>
                  <a:pt x="158174" y="61162"/>
                  <a:pt x="157848" y="60706"/>
                </a:cubicBezTo>
                <a:close/>
                <a:moveTo>
                  <a:pt x="139618" y="53892"/>
                </a:moveTo>
                <a:lnTo>
                  <a:pt x="139102" y="54513"/>
                </a:lnTo>
                <a:lnTo>
                  <a:pt x="139102" y="54513"/>
                </a:lnTo>
                <a:cubicBezTo>
                  <a:pt x="142093" y="57028"/>
                  <a:pt x="144866" y="59829"/>
                  <a:pt x="147377" y="62891"/>
                </a:cubicBezTo>
                <a:lnTo>
                  <a:pt x="148029" y="62402"/>
                </a:lnTo>
                <a:cubicBezTo>
                  <a:pt x="145476" y="59288"/>
                  <a:pt x="142657" y="56444"/>
                  <a:pt x="139618" y="53892"/>
                </a:cubicBezTo>
                <a:close/>
                <a:moveTo>
                  <a:pt x="99001" y="61782"/>
                </a:moveTo>
                <a:cubicBezTo>
                  <a:pt x="99327" y="61782"/>
                  <a:pt x="99686" y="61782"/>
                  <a:pt x="100013" y="61815"/>
                </a:cubicBezTo>
                <a:lnTo>
                  <a:pt x="99882" y="64131"/>
                </a:lnTo>
                <a:cubicBezTo>
                  <a:pt x="99556" y="64131"/>
                  <a:pt x="99262" y="64098"/>
                  <a:pt x="98936" y="64098"/>
                </a:cubicBezTo>
                <a:lnTo>
                  <a:pt x="99001" y="61782"/>
                </a:lnTo>
                <a:close/>
                <a:moveTo>
                  <a:pt x="95772" y="61815"/>
                </a:moveTo>
                <a:lnTo>
                  <a:pt x="95870" y="64131"/>
                </a:lnTo>
                <a:cubicBezTo>
                  <a:pt x="95544" y="64163"/>
                  <a:pt x="95250" y="64163"/>
                  <a:pt x="94924" y="64196"/>
                </a:cubicBezTo>
                <a:lnTo>
                  <a:pt x="94761" y="61880"/>
                </a:lnTo>
                <a:cubicBezTo>
                  <a:pt x="95087" y="61847"/>
                  <a:pt x="95413" y="61815"/>
                  <a:pt x="95772" y="61815"/>
                </a:cubicBezTo>
                <a:close/>
                <a:moveTo>
                  <a:pt x="98610" y="61391"/>
                </a:moveTo>
                <a:lnTo>
                  <a:pt x="98545" y="64522"/>
                </a:lnTo>
                <a:lnTo>
                  <a:pt x="98740" y="64522"/>
                </a:lnTo>
                <a:cubicBezTo>
                  <a:pt x="99164" y="64522"/>
                  <a:pt x="99621" y="64555"/>
                  <a:pt x="100045" y="64587"/>
                </a:cubicBezTo>
                <a:lnTo>
                  <a:pt x="100273" y="64587"/>
                </a:lnTo>
                <a:lnTo>
                  <a:pt x="100437" y="61423"/>
                </a:lnTo>
                <a:lnTo>
                  <a:pt x="100241" y="61423"/>
                </a:lnTo>
                <a:cubicBezTo>
                  <a:pt x="99752" y="61423"/>
                  <a:pt x="99295" y="61391"/>
                  <a:pt x="98806" y="61391"/>
                </a:cubicBezTo>
                <a:close/>
                <a:moveTo>
                  <a:pt x="95935" y="61391"/>
                </a:moveTo>
                <a:cubicBezTo>
                  <a:pt x="95478" y="61423"/>
                  <a:pt x="94989" y="61456"/>
                  <a:pt x="94500" y="61488"/>
                </a:cubicBezTo>
                <a:lnTo>
                  <a:pt x="94304" y="61488"/>
                </a:lnTo>
                <a:lnTo>
                  <a:pt x="94565" y="64620"/>
                </a:lnTo>
                <a:lnTo>
                  <a:pt x="94761" y="64620"/>
                </a:lnTo>
                <a:cubicBezTo>
                  <a:pt x="95185" y="64587"/>
                  <a:pt x="95641" y="64555"/>
                  <a:pt x="96066" y="64555"/>
                </a:cubicBezTo>
                <a:lnTo>
                  <a:pt x="96294" y="64555"/>
                </a:lnTo>
                <a:lnTo>
                  <a:pt x="96163" y="61391"/>
                </a:lnTo>
                <a:close/>
                <a:moveTo>
                  <a:pt x="91531" y="62239"/>
                </a:moveTo>
                <a:lnTo>
                  <a:pt x="91858" y="64522"/>
                </a:lnTo>
                <a:cubicBezTo>
                  <a:pt x="91531" y="64587"/>
                  <a:pt x="91238" y="64620"/>
                  <a:pt x="90944" y="64685"/>
                </a:cubicBezTo>
                <a:lnTo>
                  <a:pt x="90520" y="62402"/>
                </a:lnTo>
                <a:cubicBezTo>
                  <a:pt x="90846" y="62337"/>
                  <a:pt x="91205" y="62271"/>
                  <a:pt x="91531" y="62239"/>
                </a:cubicBezTo>
                <a:close/>
                <a:moveTo>
                  <a:pt x="91858" y="61782"/>
                </a:moveTo>
                <a:lnTo>
                  <a:pt x="91662" y="61815"/>
                </a:lnTo>
                <a:cubicBezTo>
                  <a:pt x="91205" y="61880"/>
                  <a:pt x="90716" y="61945"/>
                  <a:pt x="90259" y="62043"/>
                </a:cubicBezTo>
                <a:lnTo>
                  <a:pt x="90063" y="62076"/>
                </a:lnTo>
                <a:lnTo>
                  <a:pt x="90618" y="65174"/>
                </a:lnTo>
                <a:lnTo>
                  <a:pt x="90814" y="65142"/>
                </a:lnTo>
                <a:cubicBezTo>
                  <a:pt x="91238" y="65044"/>
                  <a:pt x="91694" y="64979"/>
                  <a:pt x="92119" y="64914"/>
                </a:cubicBezTo>
                <a:lnTo>
                  <a:pt x="92314" y="64881"/>
                </a:lnTo>
                <a:lnTo>
                  <a:pt x="91858" y="61782"/>
                </a:lnTo>
                <a:close/>
                <a:moveTo>
                  <a:pt x="87356" y="63087"/>
                </a:moveTo>
                <a:lnTo>
                  <a:pt x="87911" y="65338"/>
                </a:lnTo>
                <a:cubicBezTo>
                  <a:pt x="87617" y="65403"/>
                  <a:pt x="87323" y="65501"/>
                  <a:pt x="86997" y="65566"/>
                </a:cubicBezTo>
                <a:lnTo>
                  <a:pt x="86377" y="63348"/>
                </a:lnTo>
                <a:lnTo>
                  <a:pt x="86377" y="63315"/>
                </a:lnTo>
                <a:cubicBezTo>
                  <a:pt x="86704" y="63250"/>
                  <a:pt x="87030" y="63152"/>
                  <a:pt x="87356" y="63087"/>
                </a:cubicBezTo>
                <a:close/>
                <a:moveTo>
                  <a:pt x="159935" y="63772"/>
                </a:moveTo>
                <a:lnTo>
                  <a:pt x="159250" y="64196"/>
                </a:lnTo>
                <a:cubicBezTo>
                  <a:pt x="159544" y="64653"/>
                  <a:pt x="159837" y="65109"/>
                  <a:pt x="160098" y="65566"/>
                </a:cubicBezTo>
                <a:lnTo>
                  <a:pt x="160816" y="65142"/>
                </a:lnTo>
                <a:cubicBezTo>
                  <a:pt x="160522" y="64685"/>
                  <a:pt x="160229" y="64229"/>
                  <a:pt x="159935" y="63772"/>
                </a:cubicBezTo>
                <a:close/>
                <a:moveTo>
                  <a:pt x="87650" y="62565"/>
                </a:moveTo>
                <a:lnTo>
                  <a:pt x="87454" y="62630"/>
                </a:lnTo>
                <a:cubicBezTo>
                  <a:pt x="86997" y="62761"/>
                  <a:pt x="86541" y="62858"/>
                  <a:pt x="86051" y="62989"/>
                </a:cubicBezTo>
                <a:lnTo>
                  <a:pt x="85855" y="63054"/>
                </a:lnTo>
                <a:lnTo>
                  <a:pt x="86736" y="66088"/>
                </a:lnTo>
                <a:lnTo>
                  <a:pt x="86932" y="66023"/>
                </a:lnTo>
                <a:cubicBezTo>
                  <a:pt x="87356" y="65892"/>
                  <a:pt x="87813" y="65794"/>
                  <a:pt x="88204" y="65696"/>
                </a:cubicBezTo>
                <a:lnTo>
                  <a:pt x="88400" y="65631"/>
                </a:lnTo>
                <a:lnTo>
                  <a:pt x="87650" y="62565"/>
                </a:lnTo>
                <a:close/>
                <a:moveTo>
                  <a:pt x="19376" y="62076"/>
                </a:moveTo>
                <a:lnTo>
                  <a:pt x="24139" y="64555"/>
                </a:lnTo>
                <a:cubicBezTo>
                  <a:pt x="23747" y="65272"/>
                  <a:pt x="23388" y="65990"/>
                  <a:pt x="23030" y="66708"/>
                </a:cubicBezTo>
                <a:lnTo>
                  <a:pt x="18202" y="64392"/>
                </a:lnTo>
                <a:lnTo>
                  <a:pt x="18169" y="64359"/>
                </a:lnTo>
                <a:cubicBezTo>
                  <a:pt x="18561" y="63576"/>
                  <a:pt x="18952" y="62793"/>
                  <a:pt x="19376" y="62076"/>
                </a:cubicBezTo>
                <a:close/>
                <a:moveTo>
                  <a:pt x="83279" y="64359"/>
                </a:moveTo>
                <a:lnTo>
                  <a:pt x="84061" y="66545"/>
                </a:lnTo>
                <a:cubicBezTo>
                  <a:pt x="83768" y="66642"/>
                  <a:pt x="83474" y="66773"/>
                  <a:pt x="83181" y="66871"/>
                </a:cubicBezTo>
                <a:lnTo>
                  <a:pt x="82333" y="64685"/>
                </a:lnTo>
                <a:cubicBezTo>
                  <a:pt x="82659" y="64555"/>
                  <a:pt x="82952" y="64457"/>
                  <a:pt x="83279" y="64359"/>
                </a:cubicBezTo>
                <a:close/>
                <a:moveTo>
                  <a:pt x="19180" y="61521"/>
                </a:moveTo>
                <a:lnTo>
                  <a:pt x="19115" y="61684"/>
                </a:lnTo>
                <a:cubicBezTo>
                  <a:pt x="18626" y="62565"/>
                  <a:pt x="18169" y="63478"/>
                  <a:pt x="17745" y="64392"/>
                </a:cubicBezTo>
                <a:lnTo>
                  <a:pt x="17647" y="64587"/>
                </a:lnTo>
                <a:lnTo>
                  <a:pt x="23225" y="67262"/>
                </a:lnTo>
                <a:lnTo>
                  <a:pt x="23323" y="67099"/>
                </a:lnTo>
                <a:cubicBezTo>
                  <a:pt x="23747" y="66251"/>
                  <a:pt x="24171" y="65403"/>
                  <a:pt x="24595" y="64587"/>
                </a:cubicBezTo>
                <a:lnTo>
                  <a:pt x="24693" y="64392"/>
                </a:lnTo>
                <a:lnTo>
                  <a:pt x="19180" y="61521"/>
                </a:lnTo>
                <a:close/>
                <a:moveTo>
                  <a:pt x="83539" y="63804"/>
                </a:moveTo>
                <a:lnTo>
                  <a:pt x="83344" y="63870"/>
                </a:lnTo>
                <a:cubicBezTo>
                  <a:pt x="82887" y="64033"/>
                  <a:pt x="82430" y="64229"/>
                  <a:pt x="81974" y="64392"/>
                </a:cubicBezTo>
                <a:lnTo>
                  <a:pt x="81811" y="64457"/>
                </a:lnTo>
                <a:lnTo>
                  <a:pt x="82985" y="67393"/>
                </a:lnTo>
                <a:lnTo>
                  <a:pt x="83148" y="67327"/>
                </a:lnTo>
                <a:cubicBezTo>
                  <a:pt x="83572" y="67164"/>
                  <a:pt x="83996" y="67001"/>
                  <a:pt x="84388" y="66838"/>
                </a:cubicBezTo>
                <a:lnTo>
                  <a:pt x="84583" y="66773"/>
                </a:lnTo>
                <a:lnTo>
                  <a:pt x="83539" y="63804"/>
                </a:lnTo>
                <a:close/>
                <a:moveTo>
                  <a:pt x="178235" y="63870"/>
                </a:moveTo>
                <a:cubicBezTo>
                  <a:pt x="178626" y="64653"/>
                  <a:pt x="179018" y="65435"/>
                  <a:pt x="179377" y="66218"/>
                </a:cubicBezTo>
                <a:lnTo>
                  <a:pt x="174484" y="68469"/>
                </a:lnTo>
                <a:cubicBezTo>
                  <a:pt x="174125" y="67719"/>
                  <a:pt x="173799" y="67001"/>
                  <a:pt x="173440" y="66284"/>
                </a:cubicBezTo>
                <a:lnTo>
                  <a:pt x="178235" y="63870"/>
                </a:lnTo>
                <a:close/>
                <a:moveTo>
                  <a:pt x="79364" y="66023"/>
                </a:moveTo>
                <a:lnTo>
                  <a:pt x="80375" y="68110"/>
                </a:lnTo>
                <a:cubicBezTo>
                  <a:pt x="80082" y="68241"/>
                  <a:pt x="79821" y="68371"/>
                  <a:pt x="79527" y="68534"/>
                </a:cubicBezTo>
                <a:lnTo>
                  <a:pt x="78451" y="66479"/>
                </a:lnTo>
                <a:cubicBezTo>
                  <a:pt x="78744" y="66284"/>
                  <a:pt x="79071" y="66153"/>
                  <a:pt x="79364" y="66023"/>
                </a:cubicBezTo>
                <a:close/>
                <a:moveTo>
                  <a:pt x="158304" y="26389"/>
                </a:moveTo>
                <a:cubicBezTo>
                  <a:pt x="168710" y="34512"/>
                  <a:pt x="177322" y="44624"/>
                  <a:pt x="183715" y="56171"/>
                </a:cubicBezTo>
                <a:lnTo>
                  <a:pt x="162395" y="67910"/>
                </a:lnTo>
                <a:lnTo>
                  <a:pt x="162395" y="67910"/>
                </a:lnTo>
                <a:cubicBezTo>
                  <a:pt x="162205" y="67582"/>
                  <a:pt x="162008" y="67242"/>
                  <a:pt x="161827" y="66903"/>
                </a:cubicBezTo>
                <a:lnTo>
                  <a:pt x="161110" y="67327"/>
                </a:lnTo>
                <a:cubicBezTo>
                  <a:pt x="161313" y="67644"/>
                  <a:pt x="161501" y="67976"/>
                  <a:pt x="161683" y="68302"/>
                </a:cubicBezTo>
                <a:lnTo>
                  <a:pt x="161683" y="68302"/>
                </a:lnTo>
                <a:lnTo>
                  <a:pt x="161142" y="68600"/>
                </a:lnTo>
                <a:cubicBezTo>
                  <a:pt x="156445" y="60118"/>
                  <a:pt x="150084" y="52681"/>
                  <a:pt x="142451" y="46712"/>
                </a:cubicBezTo>
                <a:lnTo>
                  <a:pt x="142828" y="46229"/>
                </a:lnTo>
                <a:lnTo>
                  <a:pt x="142828" y="46229"/>
                </a:lnTo>
                <a:cubicBezTo>
                  <a:pt x="142956" y="46333"/>
                  <a:pt x="143082" y="46439"/>
                  <a:pt x="143201" y="46549"/>
                </a:cubicBezTo>
                <a:lnTo>
                  <a:pt x="143723" y="45896"/>
                </a:lnTo>
                <a:cubicBezTo>
                  <a:pt x="143591" y="45795"/>
                  <a:pt x="143459" y="45693"/>
                  <a:pt x="143326" y="45590"/>
                </a:cubicBezTo>
                <a:lnTo>
                  <a:pt x="143326" y="45590"/>
                </a:lnTo>
                <a:lnTo>
                  <a:pt x="158304" y="26389"/>
                </a:lnTo>
                <a:close/>
                <a:moveTo>
                  <a:pt x="178431" y="63315"/>
                </a:moveTo>
                <a:lnTo>
                  <a:pt x="172853" y="66088"/>
                </a:lnTo>
                <a:lnTo>
                  <a:pt x="172951" y="66284"/>
                </a:lnTo>
                <a:cubicBezTo>
                  <a:pt x="173407" y="67099"/>
                  <a:pt x="173799" y="67980"/>
                  <a:pt x="174190" y="68795"/>
                </a:cubicBezTo>
                <a:lnTo>
                  <a:pt x="174255" y="68991"/>
                </a:lnTo>
                <a:lnTo>
                  <a:pt x="179899" y="66414"/>
                </a:lnTo>
                <a:lnTo>
                  <a:pt x="179801" y="66251"/>
                </a:lnTo>
                <a:cubicBezTo>
                  <a:pt x="179409" y="65338"/>
                  <a:pt x="178953" y="64424"/>
                  <a:pt x="178496" y="63511"/>
                </a:cubicBezTo>
                <a:lnTo>
                  <a:pt x="178431" y="63315"/>
                </a:lnTo>
                <a:close/>
                <a:moveTo>
                  <a:pt x="79560" y="65435"/>
                </a:moveTo>
                <a:lnTo>
                  <a:pt x="79397" y="65533"/>
                </a:lnTo>
                <a:cubicBezTo>
                  <a:pt x="78940" y="65762"/>
                  <a:pt x="78516" y="65957"/>
                  <a:pt x="78092" y="66186"/>
                </a:cubicBezTo>
                <a:lnTo>
                  <a:pt x="77929" y="66284"/>
                </a:lnTo>
                <a:lnTo>
                  <a:pt x="79364" y="69056"/>
                </a:lnTo>
                <a:lnTo>
                  <a:pt x="79560" y="68958"/>
                </a:lnTo>
                <a:cubicBezTo>
                  <a:pt x="79951" y="68795"/>
                  <a:pt x="80343" y="68567"/>
                  <a:pt x="80734" y="68371"/>
                </a:cubicBezTo>
                <a:lnTo>
                  <a:pt x="80930" y="68273"/>
                </a:lnTo>
                <a:lnTo>
                  <a:pt x="79560" y="65435"/>
                </a:lnTo>
                <a:close/>
                <a:moveTo>
                  <a:pt x="158239" y="25835"/>
                </a:moveTo>
                <a:lnTo>
                  <a:pt x="143014" y="45349"/>
                </a:lnTo>
                <a:lnTo>
                  <a:pt x="143014" y="45349"/>
                </a:lnTo>
                <a:cubicBezTo>
                  <a:pt x="142820" y="45199"/>
                  <a:pt x="142622" y="45045"/>
                  <a:pt x="142418" y="44885"/>
                </a:cubicBezTo>
                <a:lnTo>
                  <a:pt x="141929" y="45537"/>
                </a:lnTo>
                <a:cubicBezTo>
                  <a:pt x="142122" y="45685"/>
                  <a:pt x="142321" y="45834"/>
                  <a:pt x="142518" y="45985"/>
                </a:cubicBezTo>
                <a:lnTo>
                  <a:pt x="142518" y="45985"/>
                </a:lnTo>
                <a:lnTo>
                  <a:pt x="142027" y="46614"/>
                </a:lnTo>
                <a:lnTo>
                  <a:pt x="141896" y="46777"/>
                </a:lnTo>
                <a:lnTo>
                  <a:pt x="142060" y="46907"/>
                </a:lnTo>
                <a:cubicBezTo>
                  <a:pt x="149758" y="52909"/>
                  <a:pt x="156151" y="60412"/>
                  <a:pt x="160881" y="68958"/>
                </a:cubicBezTo>
                <a:lnTo>
                  <a:pt x="160979" y="69121"/>
                </a:lnTo>
                <a:lnTo>
                  <a:pt x="161870" y="68633"/>
                </a:lnTo>
                <a:lnTo>
                  <a:pt x="161870" y="68633"/>
                </a:lnTo>
                <a:cubicBezTo>
                  <a:pt x="161888" y="68665"/>
                  <a:pt x="161907" y="68698"/>
                  <a:pt x="161925" y="68730"/>
                </a:cubicBezTo>
                <a:lnTo>
                  <a:pt x="162643" y="68339"/>
                </a:lnTo>
                <a:cubicBezTo>
                  <a:pt x="162624" y="68306"/>
                  <a:pt x="162605" y="68273"/>
                  <a:pt x="162586" y="68239"/>
                </a:cubicBezTo>
                <a:lnTo>
                  <a:pt x="162586" y="68239"/>
                </a:lnTo>
                <a:lnTo>
                  <a:pt x="184270" y="56335"/>
                </a:lnTo>
                <a:lnTo>
                  <a:pt x="184172" y="56139"/>
                </a:lnTo>
                <a:cubicBezTo>
                  <a:pt x="177713" y="44428"/>
                  <a:pt x="168971" y="34153"/>
                  <a:pt x="158402" y="25965"/>
                </a:cubicBezTo>
                <a:lnTo>
                  <a:pt x="158239" y="25835"/>
                </a:lnTo>
                <a:close/>
                <a:moveTo>
                  <a:pt x="97762" y="69415"/>
                </a:moveTo>
                <a:lnTo>
                  <a:pt x="97762" y="70231"/>
                </a:lnTo>
                <a:cubicBezTo>
                  <a:pt x="98316" y="70231"/>
                  <a:pt x="98838" y="70231"/>
                  <a:pt x="99393" y="70263"/>
                </a:cubicBezTo>
                <a:lnTo>
                  <a:pt x="99393" y="69448"/>
                </a:lnTo>
                <a:cubicBezTo>
                  <a:pt x="98871" y="69415"/>
                  <a:pt x="98316" y="69415"/>
                  <a:pt x="97762" y="69415"/>
                </a:cubicBezTo>
                <a:close/>
                <a:moveTo>
                  <a:pt x="75645" y="68045"/>
                </a:moveTo>
                <a:lnTo>
                  <a:pt x="76852" y="70035"/>
                </a:lnTo>
                <a:cubicBezTo>
                  <a:pt x="76591" y="70198"/>
                  <a:pt x="76330" y="70361"/>
                  <a:pt x="76070" y="70557"/>
                </a:cubicBezTo>
                <a:lnTo>
                  <a:pt x="74797" y="68600"/>
                </a:lnTo>
                <a:lnTo>
                  <a:pt x="74765" y="68600"/>
                </a:lnTo>
                <a:cubicBezTo>
                  <a:pt x="75058" y="68404"/>
                  <a:pt x="75352" y="68241"/>
                  <a:pt x="75645" y="68045"/>
                </a:cubicBezTo>
                <a:close/>
                <a:moveTo>
                  <a:pt x="94010" y="69611"/>
                </a:moveTo>
                <a:cubicBezTo>
                  <a:pt x="93489" y="69676"/>
                  <a:pt x="92934" y="69741"/>
                  <a:pt x="92379" y="69807"/>
                </a:cubicBezTo>
                <a:lnTo>
                  <a:pt x="92510" y="70622"/>
                </a:lnTo>
                <a:cubicBezTo>
                  <a:pt x="93064" y="70557"/>
                  <a:pt x="93586" y="70459"/>
                  <a:pt x="94108" y="70426"/>
                </a:cubicBezTo>
                <a:lnTo>
                  <a:pt x="94010" y="69611"/>
                </a:lnTo>
                <a:close/>
                <a:moveTo>
                  <a:pt x="103144" y="69807"/>
                </a:moveTo>
                <a:lnTo>
                  <a:pt x="103014" y="70622"/>
                </a:lnTo>
                <a:cubicBezTo>
                  <a:pt x="103535" y="70720"/>
                  <a:pt x="104090" y="70818"/>
                  <a:pt x="104612" y="70916"/>
                </a:cubicBezTo>
                <a:lnTo>
                  <a:pt x="104775" y="70100"/>
                </a:lnTo>
                <a:cubicBezTo>
                  <a:pt x="104220" y="70002"/>
                  <a:pt x="103666" y="69904"/>
                  <a:pt x="103144" y="69807"/>
                </a:cubicBezTo>
                <a:close/>
                <a:moveTo>
                  <a:pt x="75776" y="67523"/>
                </a:moveTo>
                <a:lnTo>
                  <a:pt x="75613" y="67621"/>
                </a:lnTo>
                <a:cubicBezTo>
                  <a:pt x="75189" y="67882"/>
                  <a:pt x="74797" y="68143"/>
                  <a:pt x="74373" y="68404"/>
                </a:cubicBezTo>
                <a:lnTo>
                  <a:pt x="74210" y="68502"/>
                </a:lnTo>
                <a:lnTo>
                  <a:pt x="75972" y="71111"/>
                </a:lnTo>
                <a:lnTo>
                  <a:pt x="76135" y="71013"/>
                </a:lnTo>
                <a:cubicBezTo>
                  <a:pt x="76494" y="70785"/>
                  <a:pt x="76852" y="70524"/>
                  <a:pt x="77244" y="70296"/>
                </a:cubicBezTo>
                <a:lnTo>
                  <a:pt x="77407" y="70198"/>
                </a:lnTo>
                <a:lnTo>
                  <a:pt x="75776" y="67523"/>
                </a:lnTo>
                <a:close/>
                <a:moveTo>
                  <a:pt x="88726" y="70622"/>
                </a:moveTo>
                <a:cubicBezTo>
                  <a:pt x="88171" y="70752"/>
                  <a:pt x="87650" y="70916"/>
                  <a:pt x="87128" y="71079"/>
                </a:cubicBezTo>
                <a:lnTo>
                  <a:pt x="87389" y="71862"/>
                </a:lnTo>
                <a:cubicBezTo>
                  <a:pt x="87911" y="71698"/>
                  <a:pt x="88432" y="71535"/>
                  <a:pt x="88922" y="71405"/>
                </a:cubicBezTo>
                <a:lnTo>
                  <a:pt x="88726" y="70622"/>
                </a:lnTo>
                <a:close/>
                <a:moveTo>
                  <a:pt x="163621" y="70165"/>
                </a:moveTo>
                <a:lnTo>
                  <a:pt x="162871" y="70557"/>
                </a:lnTo>
                <a:cubicBezTo>
                  <a:pt x="163132" y="71013"/>
                  <a:pt x="163360" y="71503"/>
                  <a:pt x="163621" y="71992"/>
                </a:cubicBezTo>
                <a:lnTo>
                  <a:pt x="164339" y="71633"/>
                </a:lnTo>
                <a:cubicBezTo>
                  <a:pt x="164111" y="71144"/>
                  <a:pt x="163850" y="70655"/>
                  <a:pt x="163621" y="70165"/>
                </a:cubicBezTo>
                <a:close/>
                <a:moveTo>
                  <a:pt x="108363" y="71079"/>
                </a:moveTo>
                <a:lnTo>
                  <a:pt x="108135" y="71862"/>
                </a:lnTo>
                <a:cubicBezTo>
                  <a:pt x="108624" y="72025"/>
                  <a:pt x="109146" y="72188"/>
                  <a:pt x="109668" y="72383"/>
                </a:cubicBezTo>
                <a:lnTo>
                  <a:pt x="109962" y="71633"/>
                </a:lnTo>
                <a:cubicBezTo>
                  <a:pt x="109440" y="71438"/>
                  <a:pt x="108918" y="71242"/>
                  <a:pt x="108363" y="71079"/>
                </a:cubicBezTo>
                <a:close/>
                <a:moveTo>
                  <a:pt x="72155" y="70492"/>
                </a:moveTo>
                <a:lnTo>
                  <a:pt x="73558" y="72351"/>
                </a:lnTo>
                <a:lnTo>
                  <a:pt x="73475" y="72415"/>
                </a:lnTo>
                <a:lnTo>
                  <a:pt x="73475" y="72415"/>
                </a:lnTo>
                <a:lnTo>
                  <a:pt x="72035" y="70575"/>
                </a:lnTo>
                <a:lnTo>
                  <a:pt x="72035" y="70575"/>
                </a:lnTo>
                <a:cubicBezTo>
                  <a:pt x="72074" y="70546"/>
                  <a:pt x="72114" y="70519"/>
                  <a:pt x="72155" y="70492"/>
                </a:cubicBezTo>
                <a:close/>
                <a:moveTo>
                  <a:pt x="71724" y="70813"/>
                </a:moveTo>
                <a:lnTo>
                  <a:pt x="73167" y="72653"/>
                </a:lnTo>
                <a:lnTo>
                  <a:pt x="73167" y="72653"/>
                </a:lnTo>
                <a:lnTo>
                  <a:pt x="72840" y="72905"/>
                </a:lnTo>
                <a:lnTo>
                  <a:pt x="71372" y="71111"/>
                </a:lnTo>
                <a:cubicBezTo>
                  <a:pt x="71482" y="71017"/>
                  <a:pt x="71599" y="70915"/>
                  <a:pt x="71724" y="70813"/>
                </a:cubicBezTo>
                <a:close/>
                <a:moveTo>
                  <a:pt x="207071" y="69382"/>
                </a:moveTo>
                <a:lnTo>
                  <a:pt x="202732" y="69970"/>
                </a:lnTo>
                <a:lnTo>
                  <a:pt x="205375" y="73232"/>
                </a:lnTo>
                <a:lnTo>
                  <a:pt x="207071" y="69382"/>
                </a:lnTo>
                <a:close/>
                <a:moveTo>
                  <a:pt x="83637" y="72449"/>
                </a:moveTo>
                <a:cubicBezTo>
                  <a:pt x="83148" y="72644"/>
                  <a:pt x="82626" y="72905"/>
                  <a:pt x="82137" y="73166"/>
                </a:cubicBezTo>
                <a:lnTo>
                  <a:pt x="82528" y="73884"/>
                </a:lnTo>
                <a:lnTo>
                  <a:pt x="82528" y="73851"/>
                </a:lnTo>
                <a:cubicBezTo>
                  <a:pt x="83018" y="73623"/>
                  <a:pt x="83507" y="73395"/>
                  <a:pt x="83964" y="73166"/>
                </a:cubicBezTo>
                <a:lnTo>
                  <a:pt x="83637" y="72449"/>
                </a:lnTo>
                <a:close/>
                <a:moveTo>
                  <a:pt x="28804" y="61203"/>
                </a:moveTo>
                <a:lnTo>
                  <a:pt x="36045" y="65696"/>
                </a:lnTo>
                <a:cubicBezTo>
                  <a:pt x="34397" y="68341"/>
                  <a:pt x="32932" y="71084"/>
                  <a:pt x="31653" y="73908"/>
                </a:cubicBezTo>
                <a:lnTo>
                  <a:pt x="31653" y="73908"/>
                </a:lnTo>
                <a:lnTo>
                  <a:pt x="23878" y="70426"/>
                </a:lnTo>
                <a:lnTo>
                  <a:pt x="23910" y="70426"/>
                </a:lnTo>
                <a:cubicBezTo>
                  <a:pt x="25340" y="67242"/>
                  <a:pt x="26976" y="64161"/>
                  <a:pt x="28804" y="61203"/>
                </a:cubicBezTo>
                <a:close/>
                <a:moveTo>
                  <a:pt x="15592" y="70231"/>
                </a:moveTo>
                <a:lnTo>
                  <a:pt x="20616" y="72253"/>
                </a:lnTo>
                <a:cubicBezTo>
                  <a:pt x="20290" y="73003"/>
                  <a:pt x="20029" y="73754"/>
                  <a:pt x="19735" y="74504"/>
                </a:cubicBezTo>
                <a:lnTo>
                  <a:pt x="14679" y="72677"/>
                </a:lnTo>
                <a:lnTo>
                  <a:pt x="14646" y="72644"/>
                </a:lnTo>
                <a:cubicBezTo>
                  <a:pt x="14940" y="71829"/>
                  <a:pt x="15266" y="71013"/>
                  <a:pt x="15592" y="70231"/>
                </a:cubicBezTo>
                <a:close/>
                <a:moveTo>
                  <a:pt x="113354" y="73134"/>
                </a:moveTo>
                <a:lnTo>
                  <a:pt x="112995" y="73851"/>
                </a:lnTo>
                <a:cubicBezTo>
                  <a:pt x="113485" y="74112"/>
                  <a:pt x="113941" y="74373"/>
                  <a:pt x="114430" y="74634"/>
                </a:cubicBezTo>
                <a:lnTo>
                  <a:pt x="114822" y="73917"/>
                </a:lnTo>
                <a:cubicBezTo>
                  <a:pt x="114333" y="73656"/>
                  <a:pt x="113843" y="73395"/>
                  <a:pt x="113354" y="73134"/>
                </a:cubicBezTo>
                <a:close/>
                <a:moveTo>
                  <a:pt x="15364" y="69709"/>
                </a:moveTo>
                <a:lnTo>
                  <a:pt x="15299" y="69904"/>
                </a:lnTo>
                <a:cubicBezTo>
                  <a:pt x="14940" y="70818"/>
                  <a:pt x="14581" y="71764"/>
                  <a:pt x="14222" y="72710"/>
                </a:cubicBezTo>
                <a:lnTo>
                  <a:pt x="14157" y="72905"/>
                </a:lnTo>
                <a:lnTo>
                  <a:pt x="19996" y="75026"/>
                </a:lnTo>
                <a:lnTo>
                  <a:pt x="20061" y="74830"/>
                </a:lnTo>
                <a:cubicBezTo>
                  <a:pt x="20355" y="73949"/>
                  <a:pt x="20714" y="73068"/>
                  <a:pt x="21040" y="72220"/>
                </a:cubicBezTo>
                <a:lnTo>
                  <a:pt x="21138" y="72025"/>
                </a:lnTo>
                <a:lnTo>
                  <a:pt x="15364" y="69709"/>
                </a:lnTo>
                <a:close/>
                <a:moveTo>
                  <a:pt x="126076" y="72677"/>
                </a:moveTo>
                <a:cubicBezTo>
                  <a:pt x="126337" y="72905"/>
                  <a:pt x="126598" y="73134"/>
                  <a:pt x="126826" y="73362"/>
                </a:cubicBezTo>
                <a:lnTo>
                  <a:pt x="125195" y="75058"/>
                </a:lnTo>
                <a:cubicBezTo>
                  <a:pt x="124967" y="74830"/>
                  <a:pt x="124738" y="74602"/>
                  <a:pt x="124510" y="74406"/>
                </a:cubicBezTo>
                <a:lnTo>
                  <a:pt x="126076" y="72677"/>
                </a:lnTo>
                <a:close/>
                <a:moveTo>
                  <a:pt x="165220" y="73493"/>
                </a:moveTo>
                <a:lnTo>
                  <a:pt x="164469" y="73851"/>
                </a:lnTo>
                <a:cubicBezTo>
                  <a:pt x="164698" y="74341"/>
                  <a:pt x="164893" y="74830"/>
                  <a:pt x="165122" y="75319"/>
                </a:cubicBezTo>
                <a:lnTo>
                  <a:pt x="165872" y="75026"/>
                </a:lnTo>
                <a:cubicBezTo>
                  <a:pt x="165644" y="74504"/>
                  <a:pt x="165448" y="74014"/>
                  <a:pt x="165220" y="73493"/>
                </a:cubicBezTo>
                <a:close/>
                <a:moveTo>
                  <a:pt x="68893" y="73232"/>
                </a:moveTo>
                <a:lnTo>
                  <a:pt x="70492" y="74928"/>
                </a:lnTo>
                <a:cubicBezTo>
                  <a:pt x="70296" y="75156"/>
                  <a:pt x="70067" y="75352"/>
                  <a:pt x="69839" y="75580"/>
                </a:cubicBezTo>
                <a:lnTo>
                  <a:pt x="68208" y="73949"/>
                </a:lnTo>
                <a:lnTo>
                  <a:pt x="68176" y="73949"/>
                </a:lnTo>
                <a:cubicBezTo>
                  <a:pt x="68404" y="73721"/>
                  <a:pt x="68665" y="73493"/>
                  <a:pt x="68893" y="73232"/>
                </a:cubicBezTo>
                <a:close/>
                <a:moveTo>
                  <a:pt x="126043" y="72123"/>
                </a:moveTo>
                <a:lnTo>
                  <a:pt x="123923" y="74439"/>
                </a:lnTo>
                <a:lnTo>
                  <a:pt x="124086" y="74602"/>
                </a:lnTo>
                <a:cubicBezTo>
                  <a:pt x="124412" y="74895"/>
                  <a:pt x="124738" y="75189"/>
                  <a:pt x="125065" y="75482"/>
                </a:cubicBezTo>
                <a:lnTo>
                  <a:pt x="125195" y="75645"/>
                </a:lnTo>
                <a:lnTo>
                  <a:pt x="127381" y="73362"/>
                </a:lnTo>
                <a:lnTo>
                  <a:pt x="127250" y="73232"/>
                </a:lnTo>
                <a:cubicBezTo>
                  <a:pt x="126891" y="72905"/>
                  <a:pt x="126565" y="72579"/>
                  <a:pt x="126206" y="72253"/>
                </a:cubicBezTo>
                <a:lnTo>
                  <a:pt x="126043" y="72123"/>
                </a:lnTo>
                <a:close/>
                <a:moveTo>
                  <a:pt x="68926" y="72677"/>
                </a:moveTo>
                <a:lnTo>
                  <a:pt x="68795" y="72808"/>
                </a:lnTo>
                <a:cubicBezTo>
                  <a:pt x="68436" y="73134"/>
                  <a:pt x="68110" y="73460"/>
                  <a:pt x="67784" y="73786"/>
                </a:cubicBezTo>
                <a:lnTo>
                  <a:pt x="67621" y="73949"/>
                </a:lnTo>
                <a:lnTo>
                  <a:pt x="69839" y="76167"/>
                </a:lnTo>
                <a:lnTo>
                  <a:pt x="70002" y="76004"/>
                </a:lnTo>
                <a:cubicBezTo>
                  <a:pt x="70328" y="75711"/>
                  <a:pt x="70622" y="75385"/>
                  <a:pt x="70916" y="75091"/>
                </a:cubicBezTo>
                <a:lnTo>
                  <a:pt x="71079" y="74960"/>
                </a:lnTo>
                <a:lnTo>
                  <a:pt x="68926" y="72677"/>
                </a:lnTo>
                <a:close/>
                <a:moveTo>
                  <a:pt x="181823" y="72123"/>
                </a:moveTo>
                <a:cubicBezTo>
                  <a:pt x="182117" y="72938"/>
                  <a:pt x="182443" y="73754"/>
                  <a:pt x="182704" y="74569"/>
                </a:cubicBezTo>
                <a:lnTo>
                  <a:pt x="177615" y="76265"/>
                </a:lnTo>
                <a:cubicBezTo>
                  <a:pt x="177354" y="75515"/>
                  <a:pt x="177061" y="74765"/>
                  <a:pt x="176800" y="73982"/>
                </a:cubicBezTo>
                <a:lnTo>
                  <a:pt x="181823" y="72123"/>
                </a:lnTo>
                <a:close/>
                <a:moveTo>
                  <a:pt x="78907" y="75026"/>
                </a:moveTo>
                <a:cubicBezTo>
                  <a:pt x="78451" y="75319"/>
                  <a:pt x="77994" y="75645"/>
                  <a:pt x="77537" y="75972"/>
                </a:cubicBezTo>
                <a:lnTo>
                  <a:pt x="78027" y="76624"/>
                </a:lnTo>
                <a:lnTo>
                  <a:pt x="78059" y="76624"/>
                </a:lnTo>
                <a:cubicBezTo>
                  <a:pt x="78483" y="76298"/>
                  <a:pt x="78940" y="76004"/>
                  <a:pt x="79364" y="75711"/>
                </a:cubicBezTo>
                <a:lnTo>
                  <a:pt x="78907" y="75026"/>
                </a:lnTo>
                <a:close/>
                <a:moveTo>
                  <a:pt x="182051" y="71568"/>
                </a:moveTo>
                <a:lnTo>
                  <a:pt x="176245" y="73754"/>
                </a:lnTo>
                <a:lnTo>
                  <a:pt x="176343" y="73949"/>
                </a:lnTo>
                <a:cubicBezTo>
                  <a:pt x="176669" y="74830"/>
                  <a:pt x="176995" y="75711"/>
                  <a:pt x="177289" y="76591"/>
                </a:cubicBezTo>
                <a:lnTo>
                  <a:pt x="177354" y="76787"/>
                </a:lnTo>
                <a:lnTo>
                  <a:pt x="183226" y="74830"/>
                </a:lnTo>
                <a:lnTo>
                  <a:pt x="183161" y="74634"/>
                </a:lnTo>
                <a:cubicBezTo>
                  <a:pt x="182834" y="73688"/>
                  <a:pt x="182508" y="72742"/>
                  <a:pt x="182149" y="71764"/>
                </a:cubicBezTo>
                <a:lnTo>
                  <a:pt x="182051" y="71568"/>
                </a:lnTo>
                <a:close/>
                <a:moveTo>
                  <a:pt x="53563" y="56037"/>
                </a:moveTo>
                <a:cubicBezTo>
                  <a:pt x="47132" y="61961"/>
                  <a:pt x="42013" y="69087"/>
                  <a:pt x="38459" y="76956"/>
                </a:cubicBezTo>
                <a:lnTo>
                  <a:pt x="38459" y="76956"/>
                </a:lnTo>
                <a:lnTo>
                  <a:pt x="39214" y="77294"/>
                </a:lnTo>
                <a:lnTo>
                  <a:pt x="39214" y="77294"/>
                </a:lnTo>
                <a:cubicBezTo>
                  <a:pt x="42720" y="69521"/>
                  <a:pt x="47767" y="62485"/>
                  <a:pt x="54113" y="56634"/>
                </a:cubicBezTo>
                <a:lnTo>
                  <a:pt x="54113" y="56634"/>
                </a:lnTo>
                <a:lnTo>
                  <a:pt x="53563" y="56037"/>
                </a:lnTo>
                <a:close/>
                <a:moveTo>
                  <a:pt x="117953" y="75939"/>
                </a:moveTo>
                <a:lnTo>
                  <a:pt x="117497" y="76624"/>
                </a:lnTo>
                <a:cubicBezTo>
                  <a:pt x="117921" y="76918"/>
                  <a:pt x="118377" y="77244"/>
                  <a:pt x="118769" y="77603"/>
                </a:cubicBezTo>
                <a:lnTo>
                  <a:pt x="119291" y="76950"/>
                </a:lnTo>
                <a:cubicBezTo>
                  <a:pt x="118834" y="76624"/>
                  <a:pt x="118410" y="76265"/>
                  <a:pt x="117953" y="75939"/>
                </a:cubicBezTo>
                <a:close/>
                <a:moveTo>
                  <a:pt x="129044" y="75711"/>
                </a:moveTo>
                <a:cubicBezTo>
                  <a:pt x="129273" y="75972"/>
                  <a:pt x="129501" y="76200"/>
                  <a:pt x="129729" y="76461"/>
                </a:cubicBezTo>
                <a:lnTo>
                  <a:pt x="127935" y="77961"/>
                </a:lnTo>
                <a:cubicBezTo>
                  <a:pt x="127739" y="77733"/>
                  <a:pt x="127544" y="77505"/>
                  <a:pt x="127315" y="77276"/>
                </a:cubicBezTo>
                <a:lnTo>
                  <a:pt x="129044" y="75711"/>
                </a:lnTo>
                <a:close/>
                <a:moveTo>
                  <a:pt x="207789" y="74569"/>
                </a:moveTo>
                <a:lnTo>
                  <a:pt x="203417" y="75156"/>
                </a:lnTo>
                <a:lnTo>
                  <a:pt x="206060" y="78418"/>
                </a:lnTo>
                <a:lnTo>
                  <a:pt x="207789" y="74569"/>
                </a:lnTo>
                <a:close/>
                <a:moveTo>
                  <a:pt x="129077" y="75124"/>
                </a:moveTo>
                <a:lnTo>
                  <a:pt x="126761" y="77244"/>
                </a:lnTo>
                <a:lnTo>
                  <a:pt x="126891" y="77407"/>
                </a:lnTo>
                <a:cubicBezTo>
                  <a:pt x="127185" y="77733"/>
                  <a:pt x="127478" y="78059"/>
                  <a:pt x="127772" y="78386"/>
                </a:cubicBezTo>
                <a:lnTo>
                  <a:pt x="127902" y="78549"/>
                </a:lnTo>
                <a:lnTo>
                  <a:pt x="130284" y="76526"/>
                </a:lnTo>
                <a:lnTo>
                  <a:pt x="130153" y="76363"/>
                </a:lnTo>
                <a:cubicBezTo>
                  <a:pt x="129860" y="76004"/>
                  <a:pt x="129533" y="75645"/>
                  <a:pt x="129207" y="75287"/>
                </a:cubicBezTo>
                <a:lnTo>
                  <a:pt x="129077" y="75124"/>
                </a:lnTo>
                <a:close/>
                <a:moveTo>
                  <a:pt x="166622" y="76918"/>
                </a:moveTo>
                <a:lnTo>
                  <a:pt x="165872" y="77211"/>
                </a:lnTo>
                <a:cubicBezTo>
                  <a:pt x="166068" y="77701"/>
                  <a:pt x="166263" y="78222"/>
                  <a:pt x="166459" y="78712"/>
                </a:cubicBezTo>
                <a:lnTo>
                  <a:pt x="167209" y="78451"/>
                </a:lnTo>
                <a:cubicBezTo>
                  <a:pt x="167046" y="77929"/>
                  <a:pt x="166851" y="77407"/>
                  <a:pt x="166622" y="76918"/>
                </a:cubicBezTo>
                <a:close/>
                <a:moveTo>
                  <a:pt x="54416" y="56356"/>
                </a:moveTo>
                <a:lnTo>
                  <a:pt x="54416" y="56356"/>
                </a:lnTo>
                <a:cubicBezTo>
                  <a:pt x="54315" y="56448"/>
                  <a:pt x="54214" y="56541"/>
                  <a:pt x="54113" y="56634"/>
                </a:cubicBezTo>
                <a:lnTo>
                  <a:pt x="54113" y="56634"/>
                </a:lnTo>
                <a:lnTo>
                  <a:pt x="57117" y="59890"/>
                </a:lnTo>
                <a:cubicBezTo>
                  <a:pt x="56563" y="60412"/>
                  <a:pt x="56008" y="60934"/>
                  <a:pt x="55486" y="61456"/>
                </a:cubicBezTo>
                <a:cubicBezTo>
                  <a:pt x="50365" y="66545"/>
                  <a:pt x="46222" y="72547"/>
                  <a:pt x="43254" y="79103"/>
                </a:cubicBezTo>
                <a:lnTo>
                  <a:pt x="39214" y="77294"/>
                </a:lnTo>
                <a:lnTo>
                  <a:pt x="39214" y="77294"/>
                </a:lnTo>
                <a:cubicBezTo>
                  <a:pt x="39159" y="77414"/>
                  <a:pt x="39106" y="77534"/>
                  <a:pt x="39052" y="77655"/>
                </a:cubicBezTo>
                <a:lnTo>
                  <a:pt x="39052" y="77655"/>
                </a:lnTo>
                <a:lnTo>
                  <a:pt x="43450" y="79625"/>
                </a:lnTo>
                <a:lnTo>
                  <a:pt x="43515" y="79429"/>
                </a:lnTo>
                <a:cubicBezTo>
                  <a:pt x="46483" y="72840"/>
                  <a:pt x="50626" y="66838"/>
                  <a:pt x="55747" y="61717"/>
                </a:cubicBezTo>
                <a:cubicBezTo>
                  <a:pt x="56335" y="61162"/>
                  <a:pt x="56922" y="60575"/>
                  <a:pt x="57541" y="60021"/>
                </a:cubicBezTo>
                <a:lnTo>
                  <a:pt x="57672" y="59890"/>
                </a:lnTo>
                <a:lnTo>
                  <a:pt x="54416" y="56356"/>
                </a:lnTo>
                <a:close/>
                <a:moveTo>
                  <a:pt x="74634" y="78353"/>
                </a:moveTo>
                <a:cubicBezTo>
                  <a:pt x="74243" y="78712"/>
                  <a:pt x="73851" y="79103"/>
                  <a:pt x="73460" y="79462"/>
                </a:cubicBezTo>
                <a:lnTo>
                  <a:pt x="74047" y="80049"/>
                </a:lnTo>
                <a:cubicBezTo>
                  <a:pt x="74439" y="79658"/>
                  <a:pt x="74830" y="79299"/>
                  <a:pt x="75189" y="78940"/>
                </a:cubicBezTo>
                <a:lnTo>
                  <a:pt x="74634" y="78353"/>
                </a:lnTo>
                <a:close/>
                <a:moveTo>
                  <a:pt x="96685" y="77701"/>
                </a:moveTo>
                <a:lnTo>
                  <a:pt x="96816" y="80538"/>
                </a:lnTo>
                <a:lnTo>
                  <a:pt x="97207" y="80538"/>
                </a:lnTo>
                <a:lnTo>
                  <a:pt x="97142" y="77701"/>
                </a:lnTo>
                <a:close/>
                <a:moveTo>
                  <a:pt x="98838" y="77701"/>
                </a:moveTo>
                <a:lnTo>
                  <a:pt x="98740" y="80538"/>
                </a:lnTo>
                <a:lnTo>
                  <a:pt x="99132" y="80538"/>
                </a:lnTo>
                <a:lnTo>
                  <a:pt x="99295" y="77733"/>
                </a:lnTo>
                <a:lnTo>
                  <a:pt x="98838" y="77701"/>
                </a:lnTo>
                <a:close/>
                <a:moveTo>
                  <a:pt x="94989" y="77798"/>
                </a:moveTo>
                <a:cubicBezTo>
                  <a:pt x="94826" y="77831"/>
                  <a:pt x="94695" y="77831"/>
                  <a:pt x="94532" y="77864"/>
                </a:cubicBezTo>
                <a:lnTo>
                  <a:pt x="94891" y="80702"/>
                </a:lnTo>
                <a:lnTo>
                  <a:pt x="95283" y="80669"/>
                </a:lnTo>
                <a:lnTo>
                  <a:pt x="94989" y="77798"/>
                </a:lnTo>
                <a:close/>
                <a:moveTo>
                  <a:pt x="100991" y="77864"/>
                </a:moveTo>
                <a:lnTo>
                  <a:pt x="100632" y="80702"/>
                </a:lnTo>
                <a:lnTo>
                  <a:pt x="101024" y="80734"/>
                </a:lnTo>
                <a:lnTo>
                  <a:pt x="101415" y="77896"/>
                </a:lnTo>
                <a:lnTo>
                  <a:pt x="100991" y="77864"/>
                </a:lnTo>
                <a:close/>
                <a:moveTo>
                  <a:pt x="92804" y="78125"/>
                </a:moveTo>
                <a:lnTo>
                  <a:pt x="92412" y="78222"/>
                </a:lnTo>
                <a:lnTo>
                  <a:pt x="92999" y="80995"/>
                </a:lnTo>
                <a:lnTo>
                  <a:pt x="93358" y="80930"/>
                </a:lnTo>
                <a:lnTo>
                  <a:pt x="92804" y="78125"/>
                </a:lnTo>
                <a:close/>
                <a:moveTo>
                  <a:pt x="103111" y="78190"/>
                </a:moveTo>
                <a:lnTo>
                  <a:pt x="102524" y="80995"/>
                </a:lnTo>
                <a:lnTo>
                  <a:pt x="102916" y="81093"/>
                </a:lnTo>
                <a:lnTo>
                  <a:pt x="103535" y="78288"/>
                </a:lnTo>
                <a:lnTo>
                  <a:pt x="103111" y="78190"/>
                </a:lnTo>
                <a:close/>
                <a:moveTo>
                  <a:pt x="131719" y="79005"/>
                </a:moveTo>
                <a:lnTo>
                  <a:pt x="132306" y="79821"/>
                </a:lnTo>
                <a:lnTo>
                  <a:pt x="130382" y="81158"/>
                </a:lnTo>
                <a:lnTo>
                  <a:pt x="129860" y="80408"/>
                </a:lnTo>
                <a:lnTo>
                  <a:pt x="131719" y="79005"/>
                </a:lnTo>
                <a:close/>
                <a:moveTo>
                  <a:pt x="122064" y="79429"/>
                </a:moveTo>
                <a:lnTo>
                  <a:pt x="121509" y="80049"/>
                </a:lnTo>
                <a:cubicBezTo>
                  <a:pt x="121868" y="80408"/>
                  <a:pt x="122259" y="80799"/>
                  <a:pt x="122618" y="81191"/>
                </a:cubicBezTo>
                <a:lnTo>
                  <a:pt x="123205" y="80636"/>
                </a:lnTo>
                <a:cubicBezTo>
                  <a:pt x="122846" y="80245"/>
                  <a:pt x="122455" y="79853"/>
                  <a:pt x="122096" y="79462"/>
                </a:cubicBezTo>
                <a:lnTo>
                  <a:pt x="122064" y="79429"/>
                </a:lnTo>
                <a:close/>
                <a:moveTo>
                  <a:pt x="90716" y="78614"/>
                </a:moveTo>
                <a:lnTo>
                  <a:pt x="90324" y="78744"/>
                </a:lnTo>
                <a:lnTo>
                  <a:pt x="91140" y="81484"/>
                </a:lnTo>
                <a:lnTo>
                  <a:pt x="91499" y="81387"/>
                </a:lnTo>
                <a:lnTo>
                  <a:pt x="90716" y="78614"/>
                </a:lnTo>
                <a:close/>
                <a:moveTo>
                  <a:pt x="105199" y="78744"/>
                </a:moveTo>
                <a:lnTo>
                  <a:pt x="104384" y="81484"/>
                </a:lnTo>
                <a:lnTo>
                  <a:pt x="104775" y="81582"/>
                </a:lnTo>
                <a:lnTo>
                  <a:pt x="105623" y="78875"/>
                </a:lnTo>
                <a:lnTo>
                  <a:pt x="105199" y="78744"/>
                </a:lnTo>
                <a:close/>
                <a:moveTo>
                  <a:pt x="131817" y="78451"/>
                </a:moveTo>
                <a:lnTo>
                  <a:pt x="129273" y="80310"/>
                </a:lnTo>
                <a:lnTo>
                  <a:pt x="129403" y="80473"/>
                </a:lnTo>
                <a:cubicBezTo>
                  <a:pt x="129664" y="80832"/>
                  <a:pt x="129925" y="81191"/>
                  <a:pt x="130186" y="81550"/>
                </a:cubicBezTo>
                <a:lnTo>
                  <a:pt x="130284" y="81713"/>
                </a:lnTo>
                <a:lnTo>
                  <a:pt x="132861" y="79951"/>
                </a:lnTo>
                <a:lnTo>
                  <a:pt x="132763" y="79756"/>
                </a:lnTo>
                <a:cubicBezTo>
                  <a:pt x="132502" y="79364"/>
                  <a:pt x="132208" y="78973"/>
                  <a:pt x="131947" y="78614"/>
                </a:cubicBezTo>
                <a:lnTo>
                  <a:pt x="131817" y="78451"/>
                </a:lnTo>
                <a:close/>
                <a:moveTo>
                  <a:pt x="88693" y="79299"/>
                </a:moveTo>
                <a:lnTo>
                  <a:pt x="88269" y="79462"/>
                </a:lnTo>
                <a:lnTo>
                  <a:pt x="89313" y="82104"/>
                </a:lnTo>
                <a:lnTo>
                  <a:pt x="89672" y="81974"/>
                </a:lnTo>
                <a:lnTo>
                  <a:pt x="88693" y="79299"/>
                </a:lnTo>
                <a:close/>
                <a:moveTo>
                  <a:pt x="167894" y="80375"/>
                </a:moveTo>
                <a:lnTo>
                  <a:pt x="167112" y="80636"/>
                </a:lnTo>
                <a:cubicBezTo>
                  <a:pt x="167275" y="81158"/>
                  <a:pt x="167470" y="81680"/>
                  <a:pt x="167601" y="82202"/>
                </a:cubicBezTo>
                <a:lnTo>
                  <a:pt x="168384" y="81941"/>
                </a:lnTo>
                <a:cubicBezTo>
                  <a:pt x="168221" y="81419"/>
                  <a:pt x="168058" y="80897"/>
                  <a:pt x="167894" y="80375"/>
                </a:cubicBezTo>
                <a:close/>
                <a:moveTo>
                  <a:pt x="107254" y="79429"/>
                </a:moveTo>
                <a:lnTo>
                  <a:pt x="106210" y="82104"/>
                </a:lnTo>
                <a:lnTo>
                  <a:pt x="106569" y="82235"/>
                </a:lnTo>
                <a:lnTo>
                  <a:pt x="107646" y="79592"/>
                </a:lnTo>
                <a:cubicBezTo>
                  <a:pt x="107515" y="79527"/>
                  <a:pt x="107385" y="79495"/>
                  <a:pt x="107254" y="79429"/>
                </a:cubicBezTo>
                <a:close/>
                <a:moveTo>
                  <a:pt x="12689" y="78744"/>
                </a:moveTo>
                <a:lnTo>
                  <a:pt x="17876" y="80212"/>
                </a:lnTo>
                <a:cubicBezTo>
                  <a:pt x="17647" y="80995"/>
                  <a:pt x="17419" y="81778"/>
                  <a:pt x="17223" y="82561"/>
                </a:cubicBezTo>
                <a:lnTo>
                  <a:pt x="12011" y="81225"/>
                </a:lnTo>
                <a:lnTo>
                  <a:pt x="12011" y="81225"/>
                </a:lnTo>
                <a:cubicBezTo>
                  <a:pt x="12205" y="80388"/>
                  <a:pt x="12431" y="79582"/>
                  <a:pt x="12689" y="78744"/>
                </a:cubicBezTo>
                <a:close/>
                <a:moveTo>
                  <a:pt x="86704" y="80147"/>
                </a:moveTo>
                <a:lnTo>
                  <a:pt x="86312" y="80310"/>
                </a:lnTo>
                <a:lnTo>
                  <a:pt x="87552" y="82887"/>
                </a:lnTo>
                <a:lnTo>
                  <a:pt x="87943" y="82724"/>
                </a:lnTo>
                <a:lnTo>
                  <a:pt x="86704" y="80147"/>
                </a:lnTo>
                <a:close/>
                <a:moveTo>
                  <a:pt x="109211" y="80277"/>
                </a:moveTo>
                <a:lnTo>
                  <a:pt x="107972" y="82854"/>
                </a:lnTo>
                <a:lnTo>
                  <a:pt x="108298" y="83018"/>
                </a:lnTo>
                <a:lnTo>
                  <a:pt x="109603" y="80473"/>
                </a:lnTo>
                <a:lnTo>
                  <a:pt x="109211" y="80277"/>
                </a:lnTo>
                <a:close/>
                <a:moveTo>
                  <a:pt x="12396" y="78255"/>
                </a:moveTo>
                <a:lnTo>
                  <a:pt x="12330" y="78451"/>
                </a:lnTo>
                <a:cubicBezTo>
                  <a:pt x="12069" y="79397"/>
                  <a:pt x="11808" y="80375"/>
                  <a:pt x="11547" y="81354"/>
                </a:cubicBezTo>
                <a:lnTo>
                  <a:pt x="11515" y="81550"/>
                </a:lnTo>
                <a:lnTo>
                  <a:pt x="17517" y="83050"/>
                </a:lnTo>
                <a:lnTo>
                  <a:pt x="17549" y="82854"/>
                </a:lnTo>
                <a:cubicBezTo>
                  <a:pt x="17778" y="81974"/>
                  <a:pt x="18039" y="81060"/>
                  <a:pt x="18300" y="80147"/>
                </a:cubicBezTo>
                <a:lnTo>
                  <a:pt x="18332" y="79951"/>
                </a:lnTo>
                <a:lnTo>
                  <a:pt x="12396" y="78255"/>
                </a:lnTo>
                <a:close/>
                <a:moveTo>
                  <a:pt x="208604" y="79951"/>
                </a:moveTo>
                <a:lnTo>
                  <a:pt x="204200" y="80147"/>
                </a:lnTo>
                <a:lnTo>
                  <a:pt x="206582" y="83637"/>
                </a:lnTo>
                <a:lnTo>
                  <a:pt x="208604" y="79951"/>
                </a:lnTo>
                <a:close/>
                <a:moveTo>
                  <a:pt x="84779" y="81126"/>
                </a:moveTo>
                <a:lnTo>
                  <a:pt x="84420" y="81354"/>
                </a:lnTo>
                <a:lnTo>
                  <a:pt x="85888" y="83800"/>
                </a:lnTo>
                <a:lnTo>
                  <a:pt x="86214" y="83605"/>
                </a:lnTo>
                <a:lnTo>
                  <a:pt x="84779" y="81126"/>
                </a:lnTo>
                <a:close/>
                <a:moveTo>
                  <a:pt x="111136" y="81321"/>
                </a:moveTo>
                <a:lnTo>
                  <a:pt x="109668" y="83768"/>
                </a:lnTo>
                <a:lnTo>
                  <a:pt x="109994" y="83964"/>
                </a:lnTo>
                <a:lnTo>
                  <a:pt x="111495" y="81550"/>
                </a:lnTo>
                <a:lnTo>
                  <a:pt x="111136" y="81321"/>
                </a:lnTo>
                <a:close/>
                <a:moveTo>
                  <a:pt x="70948" y="82235"/>
                </a:moveTo>
                <a:cubicBezTo>
                  <a:pt x="70622" y="82691"/>
                  <a:pt x="70263" y="83115"/>
                  <a:pt x="69937" y="83572"/>
                </a:cubicBezTo>
                <a:lnTo>
                  <a:pt x="70622" y="84061"/>
                </a:lnTo>
                <a:cubicBezTo>
                  <a:pt x="70948" y="83605"/>
                  <a:pt x="71274" y="83181"/>
                  <a:pt x="71601" y="82757"/>
                </a:cubicBezTo>
                <a:lnTo>
                  <a:pt x="70948" y="82235"/>
                </a:lnTo>
                <a:close/>
                <a:moveTo>
                  <a:pt x="184563" y="80734"/>
                </a:moveTo>
                <a:cubicBezTo>
                  <a:pt x="184759" y="81582"/>
                  <a:pt x="184987" y="82430"/>
                  <a:pt x="185183" y="83246"/>
                </a:cubicBezTo>
                <a:lnTo>
                  <a:pt x="179931" y="84453"/>
                </a:lnTo>
                <a:cubicBezTo>
                  <a:pt x="179735" y="83670"/>
                  <a:pt x="179540" y="82887"/>
                  <a:pt x="179344" y="82104"/>
                </a:cubicBezTo>
                <a:lnTo>
                  <a:pt x="184563" y="80734"/>
                </a:lnTo>
                <a:close/>
                <a:moveTo>
                  <a:pt x="134068" y="82593"/>
                </a:moveTo>
                <a:cubicBezTo>
                  <a:pt x="134231" y="82854"/>
                  <a:pt x="134394" y="83148"/>
                  <a:pt x="134557" y="83442"/>
                </a:cubicBezTo>
                <a:lnTo>
                  <a:pt x="132535" y="84583"/>
                </a:lnTo>
                <a:cubicBezTo>
                  <a:pt x="132371" y="84290"/>
                  <a:pt x="132208" y="84029"/>
                  <a:pt x="132045" y="83768"/>
                </a:cubicBezTo>
                <a:lnTo>
                  <a:pt x="134068" y="82593"/>
                </a:lnTo>
                <a:close/>
                <a:moveTo>
                  <a:pt x="82985" y="82300"/>
                </a:moveTo>
                <a:cubicBezTo>
                  <a:pt x="82854" y="82365"/>
                  <a:pt x="82724" y="82463"/>
                  <a:pt x="82626" y="82528"/>
                </a:cubicBezTo>
                <a:lnTo>
                  <a:pt x="84290" y="84844"/>
                </a:lnTo>
                <a:lnTo>
                  <a:pt x="84616" y="84616"/>
                </a:lnTo>
                <a:lnTo>
                  <a:pt x="82985" y="82300"/>
                </a:lnTo>
                <a:close/>
                <a:moveTo>
                  <a:pt x="184857" y="80245"/>
                </a:moveTo>
                <a:lnTo>
                  <a:pt x="178855" y="81811"/>
                </a:lnTo>
                <a:lnTo>
                  <a:pt x="178887" y="82006"/>
                </a:lnTo>
                <a:cubicBezTo>
                  <a:pt x="179148" y="82920"/>
                  <a:pt x="179377" y="83833"/>
                  <a:pt x="179572" y="84746"/>
                </a:cubicBezTo>
                <a:lnTo>
                  <a:pt x="179605" y="84942"/>
                </a:lnTo>
                <a:lnTo>
                  <a:pt x="185672" y="83572"/>
                </a:lnTo>
                <a:lnTo>
                  <a:pt x="185607" y="83376"/>
                </a:lnTo>
                <a:cubicBezTo>
                  <a:pt x="185379" y="82398"/>
                  <a:pt x="185150" y="81419"/>
                  <a:pt x="184889" y="80441"/>
                </a:cubicBezTo>
                <a:lnTo>
                  <a:pt x="184857" y="80245"/>
                </a:lnTo>
                <a:close/>
                <a:moveTo>
                  <a:pt x="112930" y="82496"/>
                </a:moveTo>
                <a:lnTo>
                  <a:pt x="111299" y="84812"/>
                </a:lnTo>
                <a:lnTo>
                  <a:pt x="111593" y="85040"/>
                </a:lnTo>
                <a:lnTo>
                  <a:pt x="113289" y="82757"/>
                </a:lnTo>
                <a:cubicBezTo>
                  <a:pt x="113191" y="82659"/>
                  <a:pt x="113060" y="82561"/>
                  <a:pt x="112930" y="82496"/>
                </a:cubicBezTo>
                <a:close/>
                <a:moveTo>
                  <a:pt x="134198" y="82006"/>
                </a:moveTo>
                <a:lnTo>
                  <a:pt x="131491" y="83605"/>
                </a:lnTo>
                <a:lnTo>
                  <a:pt x="131621" y="83800"/>
                </a:lnTo>
                <a:cubicBezTo>
                  <a:pt x="131817" y="84192"/>
                  <a:pt x="132045" y="84551"/>
                  <a:pt x="132274" y="84942"/>
                </a:cubicBezTo>
                <a:lnTo>
                  <a:pt x="132371" y="85138"/>
                </a:lnTo>
                <a:lnTo>
                  <a:pt x="135111" y="83605"/>
                </a:lnTo>
                <a:lnTo>
                  <a:pt x="135014" y="83442"/>
                </a:lnTo>
                <a:cubicBezTo>
                  <a:pt x="134785" y="83018"/>
                  <a:pt x="134557" y="82593"/>
                  <a:pt x="134329" y="82202"/>
                </a:cubicBezTo>
                <a:lnTo>
                  <a:pt x="134198" y="82006"/>
                </a:lnTo>
                <a:close/>
                <a:moveTo>
                  <a:pt x="125586" y="83539"/>
                </a:moveTo>
                <a:lnTo>
                  <a:pt x="124901" y="83996"/>
                </a:lnTo>
                <a:cubicBezTo>
                  <a:pt x="125228" y="84453"/>
                  <a:pt x="125554" y="84910"/>
                  <a:pt x="125847" y="85334"/>
                </a:cubicBezTo>
                <a:lnTo>
                  <a:pt x="126532" y="84910"/>
                </a:lnTo>
                <a:cubicBezTo>
                  <a:pt x="126206" y="84453"/>
                  <a:pt x="125913" y="83964"/>
                  <a:pt x="125586" y="83539"/>
                </a:cubicBezTo>
                <a:close/>
                <a:moveTo>
                  <a:pt x="168971" y="83931"/>
                </a:moveTo>
                <a:lnTo>
                  <a:pt x="168188" y="84127"/>
                </a:lnTo>
                <a:cubicBezTo>
                  <a:pt x="168319" y="84649"/>
                  <a:pt x="168482" y="85170"/>
                  <a:pt x="168612" y="85692"/>
                </a:cubicBezTo>
                <a:lnTo>
                  <a:pt x="169395" y="85497"/>
                </a:lnTo>
                <a:cubicBezTo>
                  <a:pt x="169264" y="84975"/>
                  <a:pt x="169134" y="84453"/>
                  <a:pt x="168971" y="83931"/>
                </a:cubicBezTo>
                <a:close/>
                <a:moveTo>
                  <a:pt x="81256" y="83572"/>
                </a:moveTo>
                <a:cubicBezTo>
                  <a:pt x="81158" y="83670"/>
                  <a:pt x="81028" y="83768"/>
                  <a:pt x="80930" y="83866"/>
                </a:cubicBezTo>
                <a:lnTo>
                  <a:pt x="82789" y="86051"/>
                </a:lnTo>
                <a:lnTo>
                  <a:pt x="83083" y="85790"/>
                </a:lnTo>
                <a:lnTo>
                  <a:pt x="81256" y="83572"/>
                </a:lnTo>
                <a:close/>
                <a:moveTo>
                  <a:pt x="114626" y="83800"/>
                </a:moveTo>
                <a:lnTo>
                  <a:pt x="112767" y="85986"/>
                </a:lnTo>
                <a:lnTo>
                  <a:pt x="113060" y="86247"/>
                </a:lnTo>
                <a:lnTo>
                  <a:pt x="114952" y="84094"/>
                </a:lnTo>
                <a:lnTo>
                  <a:pt x="114626" y="83800"/>
                </a:lnTo>
                <a:close/>
                <a:moveTo>
                  <a:pt x="136025" y="86345"/>
                </a:moveTo>
                <a:cubicBezTo>
                  <a:pt x="136026" y="86348"/>
                  <a:pt x="136027" y="86351"/>
                  <a:pt x="136029" y="86354"/>
                </a:cubicBezTo>
                <a:lnTo>
                  <a:pt x="136029" y="86354"/>
                </a:lnTo>
                <a:lnTo>
                  <a:pt x="134974" y="86830"/>
                </a:lnTo>
                <a:lnTo>
                  <a:pt x="136025" y="86345"/>
                </a:lnTo>
                <a:close/>
                <a:moveTo>
                  <a:pt x="79625" y="85007"/>
                </a:moveTo>
                <a:lnTo>
                  <a:pt x="79332" y="85301"/>
                </a:lnTo>
                <a:lnTo>
                  <a:pt x="81354" y="87323"/>
                </a:lnTo>
                <a:lnTo>
                  <a:pt x="81615" y="87062"/>
                </a:lnTo>
                <a:lnTo>
                  <a:pt x="79625" y="85007"/>
                </a:lnTo>
                <a:close/>
                <a:moveTo>
                  <a:pt x="116225" y="85236"/>
                </a:moveTo>
                <a:lnTo>
                  <a:pt x="114202" y="87291"/>
                </a:lnTo>
                <a:lnTo>
                  <a:pt x="114235" y="87323"/>
                </a:lnTo>
                <a:lnTo>
                  <a:pt x="114463" y="87552"/>
                </a:lnTo>
                <a:lnTo>
                  <a:pt x="116518" y="85562"/>
                </a:lnTo>
                <a:lnTo>
                  <a:pt x="116257" y="85268"/>
                </a:lnTo>
                <a:lnTo>
                  <a:pt x="116225" y="85236"/>
                </a:lnTo>
                <a:close/>
                <a:moveTo>
                  <a:pt x="136188" y="86714"/>
                </a:moveTo>
                <a:cubicBezTo>
                  <a:pt x="136277" y="86904"/>
                  <a:pt x="136369" y="87091"/>
                  <a:pt x="136449" y="87291"/>
                </a:cubicBezTo>
                <a:lnTo>
                  <a:pt x="134296" y="88171"/>
                </a:lnTo>
                <a:cubicBezTo>
                  <a:pt x="134218" y="88015"/>
                  <a:pt x="134139" y="87847"/>
                  <a:pt x="134061" y="87673"/>
                </a:cubicBezTo>
                <a:lnTo>
                  <a:pt x="134061" y="87673"/>
                </a:lnTo>
                <a:lnTo>
                  <a:pt x="136188" y="86714"/>
                </a:lnTo>
                <a:close/>
                <a:moveTo>
                  <a:pt x="67915" y="86704"/>
                </a:moveTo>
                <a:cubicBezTo>
                  <a:pt x="67654" y="87193"/>
                  <a:pt x="67393" y="87682"/>
                  <a:pt x="67132" y="88171"/>
                </a:cubicBezTo>
                <a:lnTo>
                  <a:pt x="67849" y="88530"/>
                </a:lnTo>
                <a:lnTo>
                  <a:pt x="67882" y="88530"/>
                </a:lnTo>
                <a:cubicBezTo>
                  <a:pt x="68110" y="88074"/>
                  <a:pt x="68371" y="87584"/>
                  <a:pt x="68632" y="87128"/>
                </a:cubicBezTo>
                <a:lnTo>
                  <a:pt x="67915" y="86704"/>
                </a:lnTo>
                <a:close/>
                <a:moveTo>
                  <a:pt x="78157" y="86573"/>
                </a:moveTo>
                <a:lnTo>
                  <a:pt x="77864" y="86899"/>
                </a:lnTo>
                <a:lnTo>
                  <a:pt x="80049" y="88759"/>
                </a:lnTo>
                <a:lnTo>
                  <a:pt x="80277" y="88465"/>
                </a:lnTo>
                <a:lnTo>
                  <a:pt x="78157" y="86573"/>
                </a:lnTo>
                <a:close/>
                <a:moveTo>
                  <a:pt x="59205" y="87095"/>
                </a:moveTo>
                <a:lnTo>
                  <a:pt x="61325" y="88041"/>
                </a:lnTo>
                <a:cubicBezTo>
                  <a:pt x="61195" y="88335"/>
                  <a:pt x="61097" y="88596"/>
                  <a:pt x="60967" y="88889"/>
                </a:cubicBezTo>
                <a:lnTo>
                  <a:pt x="58814" y="88041"/>
                </a:lnTo>
                <a:cubicBezTo>
                  <a:pt x="58944" y="87715"/>
                  <a:pt x="59075" y="87421"/>
                  <a:pt x="59205" y="87095"/>
                </a:cubicBezTo>
                <a:close/>
                <a:moveTo>
                  <a:pt x="117660" y="86867"/>
                </a:moveTo>
                <a:lnTo>
                  <a:pt x="115507" y="88693"/>
                </a:lnTo>
                <a:lnTo>
                  <a:pt x="115735" y="88987"/>
                </a:lnTo>
                <a:lnTo>
                  <a:pt x="117953" y="87193"/>
                </a:lnTo>
                <a:lnTo>
                  <a:pt x="117660" y="86867"/>
                </a:lnTo>
                <a:close/>
                <a:moveTo>
                  <a:pt x="204494" y="85399"/>
                </a:moveTo>
                <a:lnTo>
                  <a:pt x="206582" y="89052"/>
                </a:lnTo>
                <a:lnTo>
                  <a:pt x="208898" y="85529"/>
                </a:lnTo>
                <a:lnTo>
                  <a:pt x="204494" y="85399"/>
                </a:lnTo>
                <a:close/>
                <a:moveTo>
                  <a:pt x="58977" y="86573"/>
                </a:moveTo>
                <a:lnTo>
                  <a:pt x="58911" y="86736"/>
                </a:lnTo>
                <a:cubicBezTo>
                  <a:pt x="58716" y="87193"/>
                  <a:pt x="58520" y="87617"/>
                  <a:pt x="58357" y="88074"/>
                </a:cubicBezTo>
                <a:lnTo>
                  <a:pt x="58259" y="88269"/>
                </a:lnTo>
                <a:lnTo>
                  <a:pt x="61195" y="89444"/>
                </a:lnTo>
                <a:lnTo>
                  <a:pt x="61260" y="89248"/>
                </a:lnTo>
                <a:cubicBezTo>
                  <a:pt x="61423" y="88824"/>
                  <a:pt x="61619" y="88432"/>
                  <a:pt x="61782" y="88008"/>
                </a:cubicBezTo>
                <a:lnTo>
                  <a:pt x="61880" y="87813"/>
                </a:lnTo>
                <a:lnTo>
                  <a:pt x="58977" y="86573"/>
                </a:lnTo>
                <a:close/>
                <a:moveTo>
                  <a:pt x="76787" y="88269"/>
                </a:moveTo>
                <a:lnTo>
                  <a:pt x="76526" y="88596"/>
                </a:lnTo>
                <a:lnTo>
                  <a:pt x="78874" y="90258"/>
                </a:lnTo>
                <a:lnTo>
                  <a:pt x="78874" y="90258"/>
                </a:lnTo>
                <a:cubicBezTo>
                  <a:pt x="78954" y="90165"/>
                  <a:pt x="79013" y="90053"/>
                  <a:pt x="79071" y="89966"/>
                </a:cubicBezTo>
                <a:lnTo>
                  <a:pt x="76787" y="88269"/>
                </a:lnTo>
                <a:close/>
                <a:moveTo>
                  <a:pt x="78874" y="90258"/>
                </a:moveTo>
                <a:lnTo>
                  <a:pt x="78874" y="90258"/>
                </a:lnTo>
                <a:cubicBezTo>
                  <a:pt x="78863" y="90270"/>
                  <a:pt x="78853" y="90281"/>
                  <a:pt x="78842" y="90292"/>
                </a:cubicBezTo>
                <a:lnTo>
                  <a:pt x="78875" y="90259"/>
                </a:lnTo>
                <a:lnTo>
                  <a:pt x="78874" y="90258"/>
                </a:lnTo>
                <a:close/>
                <a:moveTo>
                  <a:pt x="118997" y="88563"/>
                </a:moveTo>
                <a:lnTo>
                  <a:pt x="116681" y="90227"/>
                </a:lnTo>
                <a:lnTo>
                  <a:pt x="116910" y="90520"/>
                </a:lnTo>
                <a:lnTo>
                  <a:pt x="119258" y="88922"/>
                </a:lnTo>
                <a:lnTo>
                  <a:pt x="118997" y="88563"/>
                </a:lnTo>
                <a:close/>
                <a:moveTo>
                  <a:pt x="10667" y="87519"/>
                </a:moveTo>
                <a:lnTo>
                  <a:pt x="15951" y="88498"/>
                </a:lnTo>
                <a:cubicBezTo>
                  <a:pt x="15821" y="89281"/>
                  <a:pt x="15690" y="90096"/>
                  <a:pt x="15560" y="90879"/>
                </a:cubicBezTo>
                <a:lnTo>
                  <a:pt x="10243" y="90096"/>
                </a:lnTo>
                <a:lnTo>
                  <a:pt x="10210" y="90129"/>
                </a:lnTo>
                <a:cubicBezTo>
                  <a:pt x="10340" y="89248"/>
                  <a:pt x="10471" y="88400"/>
                  <a:pt x="10667" y="87519"/>
                </a:cubicBezTo>
                <a:close/>
                <a:moveTo>
                  <a:pt x="108592" y="60771"/>
                </a:moveTo>
                <a:cubicBezTo>
                  <a:pt x="116388" y="62728"/>
                  <a:pt x="123466" y="66740"/>
                  <a:pt x="129142" y="72449"/>
                </a:cubicBezTo>
                <a:cubicBezTo>
                  <a:pt x="132893" y="76200"/>
                  <a:pt x="135927" y="80571"/>
                  <a:pt x="138145" y="85399"/>
                </a:cubicBezTo>
                <a:lnTo>
                  <a:pt x="136408" y="86183"/>
                </a:lnTo>
                <a:lnTo>
                  <a:pt x="136408" y="86183"/>
                </a:lnTo>
                <a:cubicBezTo>
                  <a:pt x="136378" y="86116"/>
                  <a:pt x="136348" y="86051"/>
                  <a:pt x="136318" y="85986"/>
                </a:cubicBezTo>
                <a:lnTo>
                  <a:pt x="136221" y="85790"/>
                </a:lnTo>
                <a:lnTo>
                  <a:pt x="133383" y="87128"/>
                </a:lnTo>
                <a:lnTo>
                  <a:pt x="133448" y="87291"/>
                </a:lnTo>
                <a:cubicBezTo>
                  <a:pt x="133477" y="87354"/>
                  <a:pt x="133506" y="87417"/>
                  <a:pt x="133534" y="87480"/>
                </a:cubicBezTo>
                <a:lnTo>
                  <a:pt x="133534" y="87480"/>
                </a:lnTo>
                <a:lnTo>
                  <a:pt x="129050" y="89503"/>
                </a:lnTo>
                <a:lnTo>
                  <a:pt x="129050" y="89503"/>
                </a:lnTo>
                <a:cubicBezTo>
                  <a:pt x="128841" y="89032"/>
                  <a:pt x="128630" y="88585"/>
                  <a:pt x="128392" y="88139"/>
                </a:cubicBezTo>
                <a:lnTo>
                  <a:pt x="127674" y="88498"/>
                </a:lnTo>
                <a:cubicBezTo>
                  <a:pt x="127883" y="88945"/>
                  <a:pt x="128118" y="89391"/>
                  <a:pt x="128307" y="89838"/>
                </a:cubicBezTo>
                <a:lnTo>
                  <a:pt x="128307" y="89838"/>
                </a:lnTo>
                <a:lnTo>
                  <a:pt x="123841" y="91854"/>
                </a:lnTo>
                <a:lnTo>
                  <a:pt x="123841" y="91854"/>
                </a:lnTo>
                <a:cubicBezTo>
                  <a:pt x="122463" y="88829"/>
                  <a:pt x="120533" y="85996"/>
                  <a:pt x="118051" y="83507"/>
                </a:cubicBezTo>
                <a:cubicBezTo>
                  <a:pt x="114265" y="79732"/>
                  <a:pt x="109684" y="77234"/>
                  <a:pt x="104845" y="76014"/>
                </a:cubicBezTo>
                <a:lnTo>
                  <a:pt x="104845" y="76014"/>
                </a:lnTo>
                <a:lnTo>
                  <a:pt x="108592" y="60771"/>
                </a:lnTo>
                <a:close/>
                <a:moveTo>
                  <a:pt x="75580" y="90031"/>
                </a:moveTo>
                <a:cubicBezTo>
                  <a:pt x="75515" y="90161"/>
                  <a:pt x="75450" y="90292"/>
                  <a:pt x="75352" y="90422"/>
                </a:cubicBezTo>
                <a:lnTo>
                  <a:pt x="77798" y="91858"/>
                </a:lnTo>
                <a:lnTo>
                  <a:pt x="77798" y="91890"/>
                </a:lnTo>
                <a:cubicBezTo>
                  <a:pt x="77896" y="91792"/>
                  <a:pt x="77929" y="91662"/>
                  <a:pt x="78027" y="91531"/>
                </a:cubicBezTo>
                <a:lnTo>
                  <a:pt x="75580" y="90031"/>
                </a:lnTo>
                <a:close/>
                <a:moveTo>
                  <a:pt x="137591" y="90292"/>
                </a:moveTo>
                <a:cubicBezTo>
                  <a:pt x="137688" y="90618"/>
                  <a:pt x="137819" y="90944"/>
                  <a:pt x="137917" y="91270"/>
                </a:cubicBezTo>
                <a:lnTo>
                  <a:pt x="135666" y="91955"/>
                </a:lnTo>
                <a:cubicBezTo>
                  <a:pt x="135568" y="91662"/>
                  <a:pt x="135503" y="91368"/>
                  <a:pt x="135372" y="91075"/>
                </a:cubicBezTo>
                <a:lnTo>
                  <a:pt x="137591" y="90292"/>
                </a:lnTo>
                <a:close/>
                <a:moveTo>
                  <a:pt x="120204" y="90357"/>
                </a:moveTo>
                <a:lnTo>
                  <a:pt x="117758" y="91825"/>
                </a:lnTo>
                <a:cubicBezTo>
                  <a:pt x="117823" y="91923"/>
                  <a:pt x="117888" y="92053"/>
                  <a:pt x="117921" y="92151"/>
                </a:cubicBezTo>
                <a:lnTo>
                  <a:pt x="120400" y="90716"/>
                </a:lnTo>
                <a:lnTo>
                  <a:pt x="120204" y="90357"/>
                </a:lnTo>
                <a:close/>
                <a:moveTo>
                  <a:pt x="137852" y="89770"/>
                </a:moveTo>
                <a:lnTo>
                  <a:pt x="134883" y="90814"/>
                </a:lnTo>
                <a:lnTo>
                  <a:pt x="134948" y="91009"/>
                </a:lnTo>
                <a:cubicBezTo>
                  <a:pt x="135079" y="91401"/>
                  <a:pt x="135209" y="91858"/>
                  <a:pt x="135340" y="92249"/>
                </a:cubicBezTo>
                <a:lnTo>
                  <a:pt x="135405" y="92445"/>
                </a:lnTo>
                <a:lnTo>
                  <a:pt x="138406" y="91531"/>
                </a:lnTo>
                <a:lnTo>
                  <a:pt x="138341" y="91336"/>
                </a:lnTo>
                <a:cubicBezTo>
                  <a:pt x="138210" y="90879"/>
                  <a:pt x="138080" y="90422"/>
                  <a:pt x="137917" y="89966"/>
                </a:cubicBezTo>
                <a:lnTo>
                  <a:pt x="137852" y="89770"/>
                </a:lnTo>
                <a:close/>
                <a:moveTo>
                  <a:pt x="14124" y="52094"/>
                </a:moveTo>
                <a:lnTo>
                  <a:pt x="28453" y="60986"/>
                </a:lnTo>
                <a:lnTo>
                  <a:pt x="28453" y="60986"/>
                </a:lnTo>
                <a:cubicBezTo>
                  <a:pt x="26584" y="64014"/>
                  <a:pt x="24913" y="67167"/>
                  <a:pt x="23454" y="70426"/>
                </a:cubicBezTo>
                <a:lnTo>
                  <a:pt x="23356" y="70622"/>
                </a:lnTo>
                <a:lnTo>
                  <a:pt x="31491" y="74267"/>
                </a:lnTo>
                <a:lnTo>
                  <a:pt x="31491" y="74267"/>
                </a:lnTo>
                <a:cubicBezTo>
                  <a:pt x="28883" y="80113"/>
                  <a:pt x="27071" y="86299"/>
                  <a:pt x="26096" y="92673"/>
                </a:cubicBezTo>
                <a:lnTo>
                  <a:pt x="15981" y="91147"/>
                </a:lnTo>
                <a:lnTo>
                  <a:pt x="15981" y="91147"/>
                </a:lnTo>
                <a:lnTo>
                  <a:pt x="15984" y="91140"/>
                </a:lnTo>
                <a:cubicBezTo>
                  <a:pt x="16114" y="90227"/>
                  <a:pt x="16245" y="89313"/>
                  <a:pt x="16408" y="88367"/>
                </a:cubicBezTo>
                <a:lnTo>
                  <a:pt x="16473" y="88171"/>
                </a:lnTo>
                <a:lnTo>
                  <a:pt x="10340" y="87062"/>
                </a:lnTo>
                <a:lnTo>
                  <a:pt x="10308" y="87258"/>
                </a:lnTo>
                <a:cubicBezTo>
                  <a:pt x="10113" y="88234"/>
                  <a:pt x="9950" y="89241"/>
                  <a:pt x="9820" y="90217"/>
                </a:cubicBezTo>
                <a:lnTo>
                  <a:pt x="9820" y="90217"/>
                </a:lnTo>
                <a:lnTo>
                  <a:pt x="587" y="88824"/>
                </a:lnTo>
                <a:cubicBezTo>
                  <a:pt x="2577" y="75776"/>
                  <a:pt x="7176" y="63283"/>
                  <a:pt x="14124" y="52094"/>
                </a:cubicBezTo>
                <a:close/>
                <a:moveTo>
                  <a:pt x="57705" y="91075"/>
                </a:moveTo>
                <a:lnTo>
                  <a:pt x="59923" y="91792"/>
                </a:lnTo>
                <a:cubicBezTo>
                  <a:pt x="59825" y="92086"/>
                  <a:pt x="59760" y="92379"/>
                  <a:pt x="59662" y="92673"/>
                </a:cubicBezTo>
                <a:lnTo>
                  <a:pt x="57411" y="92053"/>
                </a:lnTo>
                <a:cubicBezTo>
                  <a:pt x="57509" y="91727"/>
                  <a:pt x="57607" y="91401"/>
                  <a:pt x="57705" y="91075"/>
                </a:cubicBezTo>
                <a:close/>
                <a:moveTo>
                  <a:pt x="186357" y="89574"/>
                </a:moveTo>
                <a:cubicBezTo>
                  <a:pt x="186488" y="90455"/>
                  <a:pt x="186618" y="91303"/>
                  <a:pt x="186716" y="92151"/>
                </a:cubicBezTo>
                <a:lnTo>
                  <a:pt x="181366" y="92836"/>
                </a:lnTo>
                <a:cubicBezTo>
                  <a:pt x="181269" y="92021"/>
                  <a:pt x="181171" y="91205"/>
                  <a:pt x="181040" y="90422"/>
                </a:cubicBezTo>
                <a:lnTo>
                  <a:pt x="186357" y="89574"/>
                </a:lnTo>
                <a:close/>
                <a:moveTo>
                  <a:pt x="170602" y="91107"/>
                </a:moveTo>
                <a:lnTo>
                  <a:pt x="169786" y="91238"/>
                </a:lnTo>
                <a:cubicBezTo>
                  <a:pt x="169884" y="91792"/>
                  <a:pt x="169982" y="92314"/>
                  <a:pt x="170047" y="92869"/>
                </a:cubicBezTo>
                <a:lnTo>
                  <a:pt x="170863" y="92738"/>
                </a:lnTo>
                <a:cubicBezTo>
                  <a:pt x="170798" y="92184"/>
                  <a:pt x="170700" y="91662"/>
                  <a:pt x="170602" y="91107"/>
                </a:cubicBezTo>
                <a:close/>
                <a:moveTo>
                  <a:pt x="42765" y="43711"/>
                </a:moveTo>
                <a:lnTo>
                  <a:pt x="42602" y="43841"/>
                </a:lnTo>
                <a:cubicBezTo>
                  <a:pt x="41786" y="44591"/>
                  <a:pt x="40971" y="45374"/>
                  <a:pt x="40188" y="46157"/>
                </a:cubicBezTo>
                <a:cubicBezTo>
                  <a:pt x="35800" y="50545"/>
                  <a:pt x="31935" y="55406"/>
                  <a:pt x="28666" y="60643"/>
                </a:cubicBezTo>
                <a:lnTo>
                  <a:pt x="28666" y="60643"/>
                </a:lnTo>
                <a:lnTo>
                  <a:pt x="27305" y="59799"/>
                </a:lnTo>
                <a:lnTo>
                  <a:pt x="27305" y="59799"/>
                </a:lnTo>
                <a:lnTo>
                  <a:pt x="27368" y="59694"/>
                </a:lnTo>
                <a:cubicBezTo>
                  <a:pt x="27857" y="58879"/>
                  <a:pt x="28379" y="58096"/>
                  <a:pt x="28869" y="57313"/>
                </a:cubicBezTo>
                <a:lnTo>
                  <a:pt x="28999" y="57150"/>
                </a:lnTo>
                <a:lnTo>
                  <a:pt x="23813" y="53725"/>
                </a:lnTo>
                <a:lnTo>
                  <a:pt x="23715" y="53888"/>
                </a:lnTo>
                <a:cubicBezTo>
                  <a:pt x="23160" y="54704"/>
                  <a:pt x="22606" y="55584"/>
                  <a:pt x="22084" y="56432"/>
                </a:cubicBezTo>
                <a:lnTo>
                  <a:pt x="22028" y="56525"/>
                </a:lnTo>
                <a:lnTo>
                  <a:pt x="22028" y="56525"/>
                </a:lnTo>
                <a:lnTo>
                  <a:pt x="13994" y="51539"/>
                </a:lnTo>
                <a:lnTo>
                  <a:pt x="13896" y="51702"/>
                </a:lnTo>
                <a:cubicBezTo>
                  <a:pt x="6818" y="63054"/>
                  <a:pt x="2153" y="75743"/>
                  <a:pt x="163" y="88954"/>
                </a:cubicBezTo>
                <a:lnTo>
                  <a:pt x="130" y="89150"/>
                </a:lnTo>
                <a:lnTo>
                  <a:pt x="26226" y="93097"/>
                </a:lnTo>
                <a:lnTo>
                  <a:pt x="26422" y="93130"/>
                </a:lnTo>
                <a:lnTo>
                  <a:pt x="26455" y="92934"/>
                </a:lnTo>
                <a:cubicBezTo>
                  <a:pt x="27406" y="86537"/>
                  <a:pt x="29230" y="80311"/>
                  <a:pt x="31852" y="74429"/>
                </a:cubicBezTo>
                <a:lnTo>
                  <a:pt x="31852" y="74429"/>
                </a:lnTo>
                <a:lnTo>
                  <a:pt x="38297" y="77317"/>
                </a:lnTo>
                <a:lnTo>
                  <a:pt x="38297" y="77317"/>
                </a:lnTo>
                <a:cubicBezTo>
                  <a:pt x="38351" y="77196"/>
                  <a:pt x="38405" y="77076"/>
                  <a:pt x="38459" y="76956"/>
                </a:cubicBezTo>
                <a:lnTo>
                  <a:pt x="38459" y="76956"/>
                </a:lnTo>
                <a:lnTo>
                  <a:pt x="32013" y="74069"/>
                </a:lnTo>
                <a:lnTo>
                  <a:pt x="32013" y="74069"/>
                </a:lnTo>
                <a:cubicBezTo>
                  <a:pt x="33311" y="71200"/>
                  <a:pt x="34799" y="68413"/>
                  <a:pt x="36469" y="65729"/>
                </a:cubicBezTo>
                <a:lnTo>
                  <a:pt x="36599" y="65566"/>
                </a:lnTo>
                <a:lnTo>
                  <a:pt x="29016" y="60861"/>
                </a:lnTo>
                <a:lnTo>
                  <a:pt x="29016" y="60861"/>
                </a:lnTo>
                <a:cubicBezTo>
                  <a:pt x="32273" y="55647"/>
                  <a:pt x="36125" y="50819"/>
                  <a:pt x="40481" y="46483"/>
                </a:cubicBezTo>
                <a:cubicBezTo>
                  <a:pt x="41232" y="45733"/>
                  <a:pt x="41982" y="45015"/>
                  <a:pt x="42732" y="44298"/>
                </a:cubicBezTo>
                <a:lnTo>
                  <a:pt x="53563" y="56037"/>
                </a:lnTo>
                <a:lnTo>
                  <a:pt x="53563" y="56037"/>
                </a:lnTo>
                <a:cubicBezTo>
                  <a:pt x="53663" y="55944"/>
                  <a:pt x="53765" y="55852"/>
                  <a:pt x="53866" y="55759"/>
                </a:cubicBezTo>
                <a:lnTo>
                  <a:pt x="53866" y="55759"/>
                </a:lnTo>
                <a:lnTo>
                  <a:pt x="54416" y="56356"/>
                </a:lnTo>
                <a:lnTo>
                  <a:pt x="54416" y="56356"/>
                </a:lnTo>
                <a:cubicBezTo>
                  <a:pt x="55528" y="55344"/>
                  <a:pt x="56679" y="54369"/>
                  <a:pt x="57868" y="53431"/>
                </a:cubicBezTo>
                <a:cubicBezTo>
                  <a:pt x="59978" y="51745"/>
                  <a:pt x="62182" y="50204"/>
                  <a:pt x="64465" y="48812"/>
                </a:cubicBezTo>
                <a:lnTo>
                  <a:pt x="64465" y="48812"/>
                </a:lnTo>
                <a:lnTo>
                  <a:pt x="64051" y="48126"/>
                </a:lnTo>
                <a:lnTo>
                  <a:pt x="64051" y="48126"/>
                </a:lnTo>
                <a:cubicBezTo>
                  <a:pt x="61732" y="49538"/>
                  <a:pt x="59492" y="51101"/>
                  <a:pt x="57346" y="52812"/>
                </a:cubicBezTo>
                <a:cubicBezTo>
                  <a:pt x="56147" y="53756"/>
                  <a:pt x="54987" y="54740"/>
                  <a:pt x="53866" y="55759"/>
                </a:cubicBezTo>
                <a:lnTo>
                  <a:pt x="53866" y="55759"/>
                </a:lnTo>
                <a:lnTo>
                  <a:pt x="42765" y="43711"/>
                </a:lnTo>
                <a:close/>
                <a:moveTo>
                  <a:pt x="57444" y="90585"/>
                </a:moveTo>
                <a:lnTo>
                  <a:pt x="57378" y="90748"/>
                </a:lnTo>
                <a:cubicBezTo>
                  <a:pt x="57248" y="91205"/>
                  <a:pt x="57117" y="91662"/>
                  <a:pt x="56954" y="92118"/>
                </a:cubicBezTo>
                <a:lnTo>
                  <a:pt x="56922" y="92314"/>
                </a:lnTo>
                <a:lnTo>
                  <a:pt x="59955" y="93195"/>
                </a:lnTo>
                <a:lnTo>
                  <a:pt x="59988" y="92999"/>
                </a:lnTo>
                <a:cubicBezTo>
                  <a:pt x="60118" y="92575"/>
                  <a:pt x="60249" y="92151"/>
                  <a:pt x="60379" y="91727"/>
                </a:cubicBezTo>
                <a:lnTo>
                  <a:pt x="60445" y="91531"/>
                </a:lnTo>
                <a:lnTo>
                  <a:pt x="57444" y="90585"/>
                </a:lnTo>
                <a:close/>
                <a:moveTo>
                  <a:pt x="186683" y="89117"/>
                </a:moveTo>
                <a:lnTo>
                  <a:pt x="180584" y="90096"/>
                </a:lnTo>
                <a:lnTo>
                  <a:pt x="180616" y="90292"/>
                </a:lnTo>
                <a:cubicBezTo>
                  <a:pt x="180779" y="91205"/>
                  <a:pt x="180910" y="92118"/>
                  <a:pt x="181008" y="93064"/>
                </a:cubicBezTo>
                <a:lnTo>
                  <a:pt x="181040" y="93293"/>
                </a:lnTo>
                <a:lnTo>
                  <a:pt x="187173" y="92510"/>
                </a:lnTo>
                <a:lnTo>
                  <a:pt x="187140" y="92314"/>
                </a:lnTo>
                <a:cubicBezTo>
                  <a:pt x="187010" y="91336"/>
                  <a:pt x="186879" y="90324"/>
                  <a:pt x="186716" y="89313"/>
                </a:cubicBezTo>
                <a:lnTo>
                  <a:pt x="186683" y="89117"/>
                </a:lnTo>
                <a:close/>
                <a:moveTo>
                  <a:pt x="65631" y="91597"/>
                </a:moveTo>
                <a:cubicBezTo>
                  <a:pt x="65435" y="92086"/>
                  <a:pt x="65240" y="92640"/>
                  <a:pt x="65077" y="93162"/>
                </a:cubicBezTo>
                <a:lnTo>
                  <a:pt x="65860" y="93391"/>
                </a:lnTo>
                <a:cubicBezTo>
                  <a:pt x="66023" y="92901"/>
                  <a:pt x="66218" y="92379"/>
                  <a:pt x="66381" y="91890"/>
                </a:cubicBezTo>
                <a:lnTo>
                  <a:pt x="65631" y="91597"/>
                </a:lnTo>
                <a:close/>
                <a:moveTo>
                  <a:pt x="74536" y="91923"/>
                </a:moveTo>
                <a:cubicBezTo>
                  <a:pt x="74471" y="92053"/>
                  <a:pt x="74406" y="92184"/>
                  <a:pt x="74341" y="92314"/>
                </a:cubicBezTo>
                <a:lnTo>
                  <a:pt x="76885" y="93554"/>
                </a:lnTo>
                <a:lnTo>
                  <a:pt x="77081" y="93228"/>
                </a:lnTo>
                <a:lnTo>
                  <a:pt x="74536" y="91923"/>
                </a:lnTo>
                <a:close/>
                <a:moveTo>
                  <a:pt x="97774" y="90810"/>
                </a:moveTo>
                <a:cubicBezTo>
                  <a:pt x="97879" y="90810"/>
                  <a:pt x="97983" y="90811"/>
                  <a:pt x="98088" y="90814"/>
                </a:cubicBezTo>
                <a:lnTo>
                  <a:pt x="97990" y="93260"/>
                </a:lnTo>
                <a:cubicBezTo>
                  <a:pt x="97890" y="93257"/>
                  <a:pt x="97791" y="93255"/>
                  <a:pt x="97691" y="93255"/>
                </a:cubicBezTo>
                <a:cubicBezTo>
                  <a:pt x="96818" y="93255"/>
                  <a:pt x="95969" y="93381"/>
                  <a:pt x="95120" y="93586"/>
                </a:cubicBezTo>
                <a:lnTo>
                  <a:pt x="94467" y="91238"/>
                </a:lnTo>
                <a:lnTo>
                  <a:pt x="94500" y="91238"/>
                </a:lnTo>
                <a:cubicBezTo>
                  <a:pt x="95545" y="90969"/>
                  <a:pt x="96645" y="90810"/>
                  <a:pt x="97774" y="90810"/>
                </a:cubicBezTo>
                <a:close/>
                <a:moveTo>
                  <a:pt x="121215" y="92249"/>
                </a:moveTo>
                <a:lnTo>
                  <a:pt x="118671" y="93521"/>
                </a:lnTo>
                <a:cubicBezTo>
                  <a:pt x="118704" y="93619"/>
                  <a:pt x="118769" y="93749"/>
                  <a:pt x="118834" y="93847"/>
                </a:cubicBezTo>
                <a:lnTo>
                  <a:pt x="121411" y="92673"/>
                </a:lnTo>
                <a:cubicBezTo>
                  <a:pt x="121346" y="92510"/>
                  <a:pt x="121281" y="92379"/>
                  <a:pt x="121215" y="92249"/>
                </a:cubicBezTo>
                <a:close/>
                <a:moveTo>
                  <a:pt x="97678" y="90408"/>
                </a:moveTo>
                <a:cubicBezTo>
                  <a:pt x="96486" y="90408"/>
                  <a:pt x="95318" y="90572"/>
                  <a:pt x="94174" y="90879"/>
                </a:cubicBezTo>
                <a:lnTo>
                  <a:pt x="93978" y="90944"/>
                </a:lnTo>
                <a:lnTo>
                  <a:pt x="94859" y="94076"/>
                </a:lnTo>
                <a:lnTo>
                  <a:pt x="95054" y="94043"/>
                </a:lnTo>
                <a:cubicBezTo>
                  <a:pt x="95895" y="93799"/>
                  <a:pt x="96757" y="93668"/>
                  <a:pt x="97624" y="93668"/>
                </a:cubicBezTo>
                <a:cubicBezTo>
                  <a:pt x="97800" y="93668"/>
                  <a:pt x="97977" y="93673"/>
                  <a:pt x="98153" y="93684"/>
                </a:cubicBezTo>
                <a:lnTo>
                  <a:pt x="98382" y="93684"/>
                </a:lnTo>
                <a:lnTo>
                  <a:pt x="98512" y="90422"/>
                </a:lnTo>
                <a:lnTo>
                  <a:pt x="98284" y="90422"/>
                </a:lnTo>
                <a:cubicBezTo>
                  <a:pt x="98081" y="90413"/>
                  <a:pt x="97879" y="90408"/>
                  <a:pt x="97678" y="90408"/>
                </a:cubicBezTo>
                <a:close/>
                <a:moveTo>
                  <a:pt x="101154" y="91238"/>
                </a:moveTo>
                <a:cubicBezTo>
                  <a:pt x="102329" y="91564"/>
                  <a:pt x="103438" y="92053"/>
                  <a:pt x="104481" y="92673"/>
                </a:cubicBezTo>
                <a:lnTo>
                  <a:pt x="103177" y="94761"/>
                </a:lnTo>
                <a:cubicBezTo>
                  <a:pt x="102361" y="94239"/>
                  <a:pt x="101480" y="93880"/>
                  <a:pt x="100567" y="93619"/>
                </a:cubicBezTo>
                <a:lnTo>
                  <a:pt x="101154" y="91238"/>
                </a:lnTo>
                <a:close/>
                <a:moveTo>
                  <a:pt x="130479" y="93130"/>
                </a:moveTo>
                <a:lnTo>
                  <a:pt x="129697" y="93358"/>
                </a:lnTo>
                <a:cubicBezTo>
                  <a:pt x="129860" y="93880"/>
                  <a:pt x="130023" y="94402"/>
                  <a:pt x="130153" y="94924"/>
                </a:cubicBezTo>
                <a:lnTo>
                  <a:pt x="130936" y="94695"/>
                </a:lnTo>
                <a:cubicBezTo>
                  <a:pt x="130806" y="94174"/>
                  <a:pt x="130643" y="93652"/>
                  <a:pt x="130479" y="93130"/>
                </a:cubicBezTo>
                <a:close/>
                <a:moveTo>
                  <a:pt x="38297" y="77317"/>
                </a:moveTo>
                <a:cubicBezTo>
                  <a:pt x="35822" y="82889"/>
                  <a:pt x="34129" y="88828"/>
                  <a:pt x="33308" y="94973"/>
                </a:cubicBezTo>
                <a:lnTo>
                  <a:pt x="33308" y="94973"/>
                </a:lnTo>
                <a:lnTo>
                  <a:pt x="34124" y="95081"/>
                </a:lnTo>
                <a:lnTo>
                  <a:pt x="34124" y="95081"/>
                </a:lnTo>
                <a:cubicBezTo>
                  <a:pt x="34942" y="89014"/>
                  <a:pt x="36613" y="83153"/>
                  <a:pt x="39052" y="77655"/>
                </a:cubicBezTo>
                <a:lnTo>
                  <a:pt x="39052" y="77655"/>
                </a:lnTo>
                <a:lnTo>
                  <a:pt x="38297" y="77317"/>
                </a:lnTo>
                <a:close/>
                <a:moveTo>
                  <a:pt x="100861" y="90748"/>
                </a:moveTo>
                <a:lnTo>
                  <a:pt x="100045" y="93913"/>
                </a:lnTo>
                <a:lnTo>
                  <a:pt x="100273" y="93978"/>
                </a:lnTo>
                <a:cubicBezTo>
                  <a:pt x="101285" y="94239"/>
                  <a:pt x="102263" y="94630"/>
                  <a:pt x="103144" y="95185"/>
                </a:cubicBezTo>
                <a:lnTo>
                  <a:pt x="103307" y="95315"/>
                </a:lnTo>
                <a:lnTo>
                  <a:pt x="105069" y="92543"/>
                </a:lnTo>
                <a:lnTo>
                  <a:pt x="104873" y="92445"/>
                </a:lnTo>
                <a:cubicBezTo>
                  <a:pt x="103699" y="91694"/>
                  <a:pt x="102394" y="91140"/>
                  <a:pt x="101056" y="90814"/>
                </a:cubicBezTo>
                <a:lnTo>
                  <a:pt x="100861" y="90748"/>
                </a:lnTo>
                <a:close/>
                <a:moveTo>
                  <a:pt x="73623" y="93880"/>
                </a:moveTo>
                <a:cubicBezTo>
                  <a:pt x="73590" y="94010"/>
                  <a:pt x="73525" y="94141"/>
                  <a:pt x="73460" y="94271"/>
                </a:cubicBezTo>
                <a:lnTo>
                  <a:pt x="76135" y="95315"/>
                </a:lnTo>
                <a:lnTo>
                  <a:pt x="76135" y="95348"/>
                </a:lnTo>
                <a:cubicBezTo>
                  <a:pt x="76167" y="95217"/>
                  <a:pt x="76233" y="95087"/>
                  <a:pt x="76265" y="94956"/>
                </a:cubicBezTo>
                <a:lnTo>
                  <a:pt x="73623" y="93880"/>
                </a:lnTo>
                <a:close/>
                <a:moveTo>
                  <a:pt x="122096" y="94239"/>
                </a:moveTo>
                <a:lnTo>
                  <a:pt x="119421" y="95283"/>
                </a:lnTo>
                <a:cubicBezTo>
                  <a:pt x="119487" y="95380"/>
                  <a:pt x="119519" y="95511"/>
                  <a:pt x="119584" y="95641"/>
                </a:cubicBezTo>
                <a:lnTo>
                  <a:pt x="122259" y="94630"/>
                </a:lnTo>
                <a:cubicBezTo>
                  <a:pt x="122194" y="94500"/>
                  <a:pt x="122129" y="94369"/>
                  <a:pt x="122096" y="94239"/>
                </a:cubicBezTo>
                <a:close/>
                <a:moveTo>
                  <a:pt x="138765" y="94402"/>
                </a:moveTo>
                <a:cubicBezTo>
                  <a:pt x="138830" y="94761"/>
                  <a:pt x="138895" y="95087"/>
                  <a:pt x="138961" y="95413"/>
                </a:cubicBezTo>
                <a:lnTo>
                  <a:pt x="136677" y="95870"/>
                </a:lnTo>
                <a:cubicBezTo>
                  <a:pt x="136612" y="95544"/>
                  <a:pt x="136547" y="95250"/>
                  <a:pt x="136482" y="94956"/>
                </a:cubicBezTo>
                <a:lnTo>
                  <a:pt x="138765" y="94402"/>
                </a:lnTo>
                <a:close/>
                <a:moveTo>
                  <a:pt x="104747" y="76417"/>
                </a:moveTo>
                <a:cubicBezTo>
                  <a:pt x="109629" y="77655"/>
                  <a:pt x="114144" y="80186"/>
                  <a:pt x="117758" y="83800"/>
                </a:cubicBezTo>
                <a:cubicBezTo>
                  <a:pt x="120203" y="86253"/>
                  <a:pt x="122105" y="89045"/>
                  <a:pt x="123462" y="92025"/>
                </a:cubicBezTo>
                <a:lnTo>
                  <a:pt x="123462" y="92025"/>
                </a:lnTo>
                <a:lnTo>
                  <a:pt x="114724" y="95968"/>
                </a:lnTo>
                <a:cubicBezTo>
                  <a:pt x="113811" y="93978"/>
                  <a:pt x="112539" y="92151"/>
                  <a:pt x="110973" y="90618"/>
                </a:cubicBezTo>
                <a:cubicBezTo>
                  <a:pt x="108624" y="88237"/>
                  <a:pt x="105688" y="86541"/>
                  <a:pt x="102459" y="85725"/>
                </a:cubicBezTo>
                <a:lnTo>
                  <a:pt x="104747" y="76417"/>
                </a:lnTo>
                <a:close/>
                <a:moveTo>
                  <a:pt x="91597" y="92379"/>
                </a:moveTo>
                <a:lnTo>
                  <a:pt x="92738" y="94532"/>
                </a:lnTo>
                <a:cubicBezTo>
                  <a:pt x="91890" y="95022"/>
                  <a:pt x="91107" y="95576"/>
                  <a:pt x="90422" y="96261"/>
                </a:cubicBezTo>
                <a:lnTo>
                  <a:pt x="88661" y="94565"/>
                </a:lnTo>
                <a:lnTo>
                  <a:pt x="88693" y="94565"/>
                </a:lnTo>
                <a:cubicBezTo>
                  <a:pt x="89542" y="93717"/>
                  <a:pt x="90520" y="92967"/>
                  <a:pt x="91597" y="92379"/>
                </a:cubicBezTo>
                <a:close/>
                <a:moveTo>
                  <a:pt x="139058" y="93913"/>
                </a:moveTo>
                <a:lnTo>
                  <a:pt x="135992" y="94630"/>
                </a:lnTo>
                <a:lnTo>
                  <a:pt x="136057" y="94826"/>
                </a:lnTo>
                <a:cubicBezTo>
                  <a:pt x="136155" y="95283"/>
                  <a:pt x="136253" y="95707"/>
                  <a:pt x="136318" y="96131"/>
                </a:cubicBezTo>
                <a:lnTo>
                  <a:pt x="136351" y="96326"/>
                </a:lnTo>
                <a:lnTo>
                  <a:pt x="139450" y="95739"/>
                </a:lnTo>
                <a:lnTo>
                  <a:pt x="139417" y="95511"/>
                </a:lnTo>
                <a:cubicBezTo>
                  <a:pt x="139319" y="95054"/>
                  <a:pt x="139222" y="94598"/>
                  <a:pt x="139124" y="94141"/>
                </a:cubicBezTo>
                <a:lnTo>
                  <a:pt x="139058" y="93913"/>
                </a:lnTo>
                <a:close/>
                <a:moveTo>
                  <a:pt x="171156" y="94761"/>
                </a:moveTo>
                <a:lnTo>
                  <a:pt x="170341" y="94859"/>
                </a:lnTo>
                <a:cubicBezTo>
                  <a:pt x="170406" y="95413"/>
                  <a:pt x="170439" y="95935"/>
                  <a:pt x="170504" y="96490"/>
                </a:cubicBezTo>
                <a:lnTo>
                  <a:pt x="171320" y="96392"/>
                </a:lnTo>
                <a:cubicBezTo>
                  <a:pt x="171254" y="95870"/>
                  <a:pt x="171222" y="95315"/>
                  <a:pt x="171156" y="94761"/>
                </a:cubicBezTo>
                <a:close/>
                <a:moveTo>
                  <a:pt x="98577" y="49550"/>
                </a:moveTo>
                <a:lnTo>
                  <a:pt x="98577" y="50920"/>
                </a:lnTo>
                <a:lnTo>
                  <a:pt x="98806" y="52616"/>
                </a:lnTo>
                <a:cubicBezTo>
                  <a:pt x="98371" y="52605"/>
                  <a:pt x="97937" y="52599"/>
                  <a:pt x="97504" y="52599"/>
                </a:cubicBezTo>
                <a:cubicBezTo>
                  <a:pt x="84040" y="52599"/>
                  <a:pt x="71099" y="57980"/>
                  <a:pt x="61586" y="67556"/>
                </a:cubicBezTo>
                <a:cubicBezTo>
                  <a:pt x="53725" y="75385"/>
                  <a:pt x="48636" y="85562"/>
                  <a:pt x="47136" y="96522"/>
                </a:cubicBezTo>
                <a:lnTo>
                  <a:pt x="45635" y="95315"/>
                </a:lnTo>
                <a:lnTo>
                  <a:pt x="44265" y="95120"/>
                </a:lnTo>
                <a:cubicBezTo>
                  <a:pt x="44461" y="94141"/>
                  <a:pt x="44624" y="93162"/>
                  <a:pt x="44820" y="92151"/>
                </a:cubicBezTo>
                <a:lnTo>
                  <a:pt x="46320" y="92477"/>
                </a:lnTo>
                <a:lnTo>
                  <a:pt x="46353" y="92282"/>
                </a:lnTo>
                <a:cubicBezTo>
                  <a:pt x="46549" y="91433"/>
                  <a:pt x="46777" y="90520"/>
                  <a:pt x="47038" y="89639"/>
                </a:cubicBezTo>
                <a:lnTo>
                  <a:pt x="47070" y="89444"/>
                </a:lnTo>
                <a:lnTo>
                  <a:pt x="45603" y="89020"/>
                </a:lnTo>
                <a:cubicBezTo>
                  <a:pt x="45864" y="88074"/>
                  <a:pt x="46157" y="87128"/>
                  <a:pt x="46483" y="86214"/>
                </a:cubicBezTo>
                <a:lnTo>
                  <a:pt x="47919" y="86704"/>
                </a:lnTo>
                <a:lnTo>
                  <a:pt x="47984" y="86508"/>
                </a:lnTo>
                <a:cubicBezTo>
                  <a:pt x="48277" y="85627"/>
                  <a:pt x="48604" y="84779"/>
                  <a:pt x="48930" y="83964"/>
                </a:cubicBezTo>
                <a:lnTo>
                  <a:pt x="49028" y="83768"/>
                </a:lnTo>
                <a:lnTo>
                  <a:pt x="47625" y="83181"/>
                </a:lnTo>
                <a:cubicBezTo>
                  <a:pt x="47984" y="82267"/>
                  <a:pt x="48408" y="81354"/>
                  <a:pt x="48799" y="80473"/>
                </a:cubicBezTo>
                <a:lnTo>
                  <a:pt x="50169" y="81126"/>
                </a:lnTo>
                <a:lnTo>
                  <a:pt x="50267" y="80963"/>
                </a:lnTo>
                <a:cubicBezTo>
                  <a:pt x="50659" y="80147"/>
                  <a:pt x="51083" y="79299"/>
                  <a:pt x="51507" y="78516"/>
                </a:cubicBezTo>
                <a:lnTo>
                  <a:pt x="51605" y="78320"/>
                </a:lnTo>
                <a:lnTo>
                  <a:pt x="50267" y="77603"/>
                </a:lnTo>
                <a:cubicBezTo>
                  <a:pt x="50757" y="76755"/>
                  <a:pt x="51246" y="75874"/>
                  <a:pt x="51768" y="75058"/>
                </a:cubicBezTo>
                <a:lnTo>
                  <a:pt x="53073" y="75874"/>
                </a:lnTo>
                <a:lnTo>
                  <a:pt x="53170" y="75678"/>
                </a:lnTo>
                <a:cubicBezTo>
                  <a:pt x="53627" y="74928"/>
                  <a:pt x="54149" y="74178"/>
                  <a:pt x="54671" y="73395"/>
                </a:cubicBezTo>
                <a:lnTo>
                  <a:pt x="54801" y="73232"/>
                </a:lnTo>
                <a:lnTo>
                  <a:pt x="53562" y="72383"/>
                </a:lnTo>
                <a:cubicBezTo>
                  <a:pt x="54149" y="71568"/>
                  <a:pt x="54736" y="70785"/>
                  <a:pt x="55356" y="70002"/>
                </a:cubicBezTo>
                <a:lnTo>
                  <a:pt x="56530" y="70948"/>
                </a:lnTo>
                <a:lnTo>
                  <a:pt x="56661" y="70785"/>
                </a:lnTo>
                <a:cubicBezTo>
                  <a:pt x="57248" y="70067"/>
                  <a:pt x="57835" y="69382"/>
                  <a:pt x="58422" y="68697"/>
                </a:cubicBezTo>
                <a:lnTo>
                  <a:pt x="58553" y="68534"/>
                </a:lnTo>
                <a:lnTo>
                  <a:pt x="57444" y="67556"/>
                </a:lnTo>
                <a:cubicBezTo>
                  <a:pt x="58096" y="66805"/>
                  <a:pt x="58781" y="66088"/>
                  <a:pt x="59466" y="65403"/>
                </a:cubicBezTo>
                <a:lnTo>
                  <a:pt x="60542" y="66479"/>
                </a:lnTo>
                <a:lnTo>
                  <a:pt x="60673" y="66316"/>
                </a:lnTo>
                <a:cubicBezTo>
                  <a:pt x="61325" y="65664"/>
                  <a:pt x="62010" y="65044"/>
                  <a:pt x="62663" y="64457"/>
                </a:cubicBezTo>
                <a:lnTo>
                  <a:pt x="62826" y="64294"/>
                </a:lnTo>
                <a:lnTo>
                  <a:pt x="61815" y="63185"/>
                </a:lnTo>
                <a:cubicBezTo>
                  <a:pt x="62565" y="62532"/>
                  <a:pt x="63315" y="61880"/>
                  <a:pt x="64098" y="61293"/>
                </a:cubicBezTo>
                <a:lnTo>
                  <a:pt x="65011" y="62467"/>
                </a:lnTo>
                <a:lnTo>
                  <a:pt x="65174" y="62337"/>
                </a:lnTo>
                <a:cubicBezTo>
                  <a:pt x="65892" y="61782"/>
                  <a:pt x="66642" y="61227"/>
                  <a:pt x="67393" y="60706"/>
                </a:cubicBezTo>
                <a:lnTo>
                  <a:pt x="67556" y="60575"/>
                </a:lnTo>
                <a:lnTo>
                  <a:pt x="66675" y="59368"/>
                </a:lnTo>
                <a:cubicBezTo>
                  <a:pt x="67491" y="58814"/>
                  <a:pt x="68306" y="58259"/>
                  <a:pt x="69154" y="57737"/>
                </a:cubicBezTo>
                <a:lnTo>
                  <a:pt x="69937" y="59009"/>
                </a:lnTo>
                <a:lnTo>
                  <a:pt x="70100" y="58911"/>
                </a:lnTo>
                <a:cubicBezTo>
                  <a:pt x="70883" y="58455"/>
                  <a:pt x="71666" y="57966"/>
                  <a:pt x="72481" y="57541"/>
                </a:cubicBezTo>
                <a:lnTo>
                  <a:pt x="72677" y="57444"/>
                </a:lnTo>
                <a:lnTo>
                  <a:pt x="71927" y="56106"/>
                </a:lnTo>
                <a:cubicBezTo>
                  <a:pt x="72808" y="55649"/>
                  <a:pt x="73688" y="55160"/>
                  <a:pt x="74569" y="54769"/>
                </a:cubicBezTo>
                <a:lnTo>
                  <a:pt x="75221" y="56139"/>
                </a:lnTo>
                <a:lnTo>
                  <a:pt x="75417" y="56041"/>
                </a:lnTo>
                <a:cubicBezTo>
                  <a:pt x="76265" y="55649"/>
                  <a:pt x="77113" y="55291"/>
                  <a:pt x="77929" y="54964"/>
                </a:cubicBezTo>
                <a:lnTo>
                  <a:pt x="78125" y="54867"/>
                </a:lnTo>
                <a:lnTo>
                  <a:pt x="77537" y="53464"/>
                </a:lnTo>
                <a:cubicBezTo>
                  <a:pt x="78451" y="53105"/>
                  <a:pt x="79397" y="52746"/>
                  <a:pt x="80343" y="52453"/>
                </a:cubicBezTo>
                <a:lnTo>
                  <a:pt x="80767" y="53888"/>
                </a:lnTo>
                <a:lnTo>
                  <a:pt x="80963" y="53823"/>
                </a:lnTo>
                <a:cubicBezTo>
                  <a:pt x="81843" y="53497"/>
                  <a:pt x="82724" y="53236"/>
                  <a:pt x="83605" y="53007"/>
                </a:cubicBezTo>
                <a:lnTo>
                  <a:pt x="83800" y="52942"/>
                </a:lnTo>
                <a:lnTo>
                  <a:pt x="83376" y="51474"/>
                </a:lnTo>
                <a:cubicBezTo>
                  <a:pt x="84322" y="51213"/>
                  <a:pt x="85301" y="50985"/>
                  <a:pt x="86280" y="50757"/>
                </a:cubicBezTo>
                <a:lnTo>
                  <a:pt x="86573" y="52257"/>
                </a:lnTo>
                <a:lnTo>
                  <a:pt x="86769" y="52224"/>
                </a:lnTo>
                <a:cubicBezTo>
                  <a:pt x="87650" y="52029"/>
                  <a:pt x="88563" y="51866"/>
                  <a:pt x="89476" y="51702"/>
                </a:cubicBezTo>
                <a:lnTo>
                  <a:pt x="89672" y="51670"/>
                </a:lnTo>
                <a:lnTo>
                  <a:pt x="89444" y="50169"/>
                </a:lnTo>
                <a:cubicBezTo>
                  <a:pt x="90422" y="50039"/>
                  <a:pt x="91401" y="49908"/>
                  <a:pt x="92379" y="49811"/>
                </a:cubicBezTo>
                <a:lnTo>
                  <a:pt x="92510" y="51311"/>
                </a:lnTo>
                <a:lnTo>
                  <a:pt x="92738" y="51311"/>
                </a:lnTo>
                <a:cubicBezTo>
                  <a:pt x="93619" y="51213"/>
                  <a:pt x="94532" y="51181"/>
                  <a:pt x="95446" y="51115"/>
                </a:cubicBezTo>
                <a:lnTo>
                  <a:pt x="95674" y="51115"/>
                </a:lnTo>
                <a:lnTo>
                  <a:pt x="95609" y="49615"/>
                </a:lnTo>
                <a:cubicBezTo>
                  <a:pt x="96587" y="49550"/>
                  <a:pt x="97566" y="49550"/>
                  <a:pt x="98577" y="49550"/>
                </a:cubicBezTo>
                <a:close/>
                <a:moveTo>
                  <a:pt x="56628" y="95185"/>
                </a:moveTo>
                <a:lnTo>
                  <a:pt x="58911" y="95674"/>
                </a:lnTo>
                <a:cubicBezTo>
                  <a:pt x="58846" y="96000"/>
                  <a:pt x="58781" y="96294"/>
                  <a:pt x="58748" y="96587"/>
                </a:cubicBezTo>
                <a:lnTo>
                  <a:pt x="56432" y="96196"/>
                </a:lnTo>
                <a:cubicBezTo>
                  <a:pt x="56498" y="95870"/>
                  <a:pt x="56563" y="95511"/>
                  <a:pt x="56628" y="95185"/>
                </a:cubicBezTo>
                <a:close/>
                <a:moveTo>
                  <a:pt x="91760" y="91825"/>
                </a:moveTo>
                <a:lnTo>
                  <a:pt x="91597" y="91923"/>
                </a:lnTo>
                <a:cubicBezTo>
                  <a:pt x="90390" y="92543"/>
                  <a:pt x="89313" y="93358"/>
                  <a:pt x="88335" y="94304"/>
                </a:cubicBezTo>
                <a:lnTo>
                  <a:pt x="88106" y="94565"/>
                </a:lnTo>
                <a:lnTo>
                  <a:pt x="90422" y="96848"/>
                </a:lnTo>
                <a:lnTo>
                  <a:pt x="90651" y="96620"/>
                </a:lnTo>
                <a:cubicBezTo>
                  <a:pt x="91368" y="95902"/>
                  <a:pt x="92184" y="95283"/>
                  <a:pt x="93097" y="94826"/>
                </a:cubicBezTo>
                <a:lnTo>
                  <a:pt x="93293" y="94728"/>
                </a:lnTo>
                <a:lnTo>
                  <a:pt x="91760" y="91825"/>
                </a:lnTo>
                <a:close/>
                <a:moveTo>
                  <a:pt x="56335" y="94728"/>
                </a:moveTo>
                <a:lnTo>
                  <a:pt x="56269" y="94924"/>
                </a:lnTo>
                <a:cubicBezTo>
                  <a:pt x="56171" y="95380"/>
                  <a:pt x="56106" y="95837"/>
                  <a:pt x="56008" y="96326"/>
                </a:cubicBezTo>
                <a:lnTo>
                  <a:pt x="55976" y="96522"/>
                </a:lnTo>
                <a:lnTo>
                  <a:pt x="59075" y="97077"/>
                </a:lnTo>
                <a:lnTo>
                  <a:pt x="59107" y="96881"/>
                </a:lnTo>
                <a:cubicBezTo>
                  <a:pt x="59172" y="96424"/>
                  <a:pt x="59270" y="96000"/>
                  <a:pt x="59368" y="95576"/>
                </a:cubicBezTo>
                <a:lnTo>
                  <a:pt x="59401" y="95380"/>
                </a:lnTo>
                <a:lnTo>
                  <a:pt x="56335" y="94728"/>
                </a:lnTo>
                <a:close/>
                <a:moveTo>
                  <a:pt x="72905" y="95902"/>
                </a:moveTo>
                <a:cubicBezTo>
                  <a:pt x="72873" y="96033"/>
                  <a:pt x="72808" y="96196"/>
                  <a:pt x="72775" y="96326"/>
                </a:cubicBezTo>
                <a:lnTo>
                  <a:pt x="75515" y="97142"/>
                </a:lnTo>
                <a:lnTo>
                  <a:pt x="75613" y="96783"/>
                </a:lnTo>
                <a:lnTo>
                  <a:pt x="72905" y="95902"/>
                </a:lnTo>
                <a:close/>
                <a:moveTo>
                  <a:pt x="97413" y="49202"/>
                </a:moveTo>
                <a:cubicBezTo>
                  <a:pt x="96751" y="49202"/>
                  <a:pt x="96082" y="49218"/>
                  <a:pt x="95413" y="49256"/>
                </a:cubicBezTo>
                <a:lnTo>
                  <a:pt x="95217" y="49256"/>
                </a:lnTo>
                <a:lnTo>
                  <a:pt x="95283" y="50789"/>
                </a:lnTo>
                <a:cubicBezTo>
                  <a:pt x="94467" y="50822"/>
                  <a:pt x="93684" y="50854"/>
                  <a:pt x="92934" y="50920"/>
                </a:cubicBezTo>
                <a:lnTo>
                  <a:pt x="92804" y="49419"/>
                </a:lnTo>
                <a:lnTo>
                  <a:pt x="92575" y="49452"/>
                </a:lnTo>
                <a:cubicBezTo>
                  <a:pt x="91466" y="49517"/>
                  <a:pt x="90324" y="49680"/>
                  <a:pt x="89215" y="49843"/>
                </a:cubicBezTo>
                <a:lnTo>
                  <a:pt x="89020" y="49876"/>
                </a:lnTo>
                <a:lnTo>
                  <a:pt x="89248" y="51376"/>
                </a:lnTo>
                <a:cubicBezTo>
                  <a:pt x="88465" y="51507"/>
                  <a:pt x="87682" y="51637"/>
                  <a:pt x="86932" y="51800"/>
                </a:cubicBezTo>
                <a:lnTo>
                  <a:pt x="86638" y="50300"/>
                </a:lnTo>
                <a:lnTo>
                  <a:pt x="86410" y="50332"/>
                </a:lnTo>
                <a:cubicBezTo>
                  <a:pt x="85334" y="50593"/>
                  <a:pt x="84192" y="50854"/>
                  <a:pt x="83115" y="51148"/>
                </a:cubicBezTo>
                <a:lnTo>
                  <a:pt x="82920" y="51213"/>
                </a:lnTo>
                <a:lnTo>
                  <a:pt x="83344" y="52681"/>
                </a:lnTo>
                <a:cubicBezTo>
                  <a:pt x="82593" y="52909"/>
                  <a:pt x="81811" y="53138"/>
                  <a:pt x="81093" y="53366"/>
                </a:cubicBezTo>
                <a:lnTo>
                  <a:pt x="80604" y="51931"/>
                </a:lnTo>
                <a:lnTo>
                  <a:pt x="80408" y="51996"/>
                </a:lnTo>
                <a:cubicBezTo>
                  <a:pt x="79332" y="52355"/>
                  <a:pt x="78255" y="52779"/>
                  <a:pt x="77211" y="53170"/>
                </a:cubicBezTo>
                <a:lnTo>
                  <a:pt x="77016" y="53268"/>
                </a:lnTo>
                <a:lnTo>
                  <a:pt x="77603" y="54671"/>
                </a:lnTo>
                <a:cubicBezTo>
                  <a:pt x="76885" y="54964"/>
                  <a:pt x="76167" y="55258"/>
                  <a:pt x="75450" y="55617"/>
                </a:cubicBezTo>
                <a:lnTo>
                  <a:pt x="74797" y="54214"/>
                </a:lnTo>
                <a:lnTo>
                  <a:pt x="74602" y="54312"/>
                </a:lnTo>
                <a:cubicBezTo>
                  <a:pt x="73590" y="54801"/>
                  <a:pt x="72579" y="55323"/>
                  <a:pt x="71568" y="55845"/>
                </a:cubicBezTo>
                <a:lnTo>
                  <a:pt x="71405" y="55943"/>
                </a:lnTo>
                <a:lnTo>
                  <a:pt x="72123" y="57280"/>
                </a:lnTo>
                <a:cubicBezTo>
                  <a:pt x="71438" y="57639"/>
                  <a:pt x="70752" y="58063"/>
                  <a:pt x="70067" y="58455"/>
                </a:cubicBezTo>
                <a:lnTo>
                  <a:pt x="69285" y="57183"/>
                </a:lnTo>
                <a:lnTo>
                  <a:pt x="69121" y="57280"/>
                </a:lnTo>
                <a:cubicBezTo>
                  <a:pt x="68143" y="57868"/>
                  <a:pt x="67197" y="58520"/>
                  <a:pt x="66251" y="59172"/>
                </a:cubicBezTo>
                <a:lnTo>
                  <a:pt x="66088" y="59270"/>
                </a:lnTo>
                <a:lnTo>
                  <a:pt x="66969" y="60510"/>
                </a:lnTo>
                <a:cubicBezTo>
                  <a:pt x="66349" y="60967"/>
                  <a:pt x="65696" y="61423"/>
                  <a:pt x="65077" y="61913"/>
                </a:cubicBezTo>
                <a:lnTo>
                  <a:pt x="64163" y="60738"/>
                </a:lnTo>
                <a:lnTo>
                  <a:pt x="64000" y="60869"/>
                </a:lnTo>
                <a:cubicBezTo>
                  <a:pt x="63119" y="61554"/>
                  <a:pt x="62239" y="62304"/>
                  <a:pt x="61391" y="63054"/>
                </a:cubicBezTo>
                <a:lnTo>
                  <a:pt x="61227" y="63185"/>
                </a:lnTo>
                <a:lnTo>
                  <a:pt x="62239" y="64294"/>
                </a:lnTo>
                <a:cubicBezTo>
                  <a:pt x="61652" y="64848"/>
                  <a:pt x="61097" y="65370"/>
                  <a:pt x="60542" y="65925"/>
                </a:cubicBezTo>
                <a:lnTo>
                  <a:pt x="59466" y="64848"/>
                </a:lnTo>
                <a:lnTo>
                  <a:pt x="59172" y="65142"/>
                </a:lnTo>
                <a:cubicBezTo>
                  <a:pt x="58422" y="65892"/>
                  <a:pt x="57672" y="66675"/>
                  <a:pt x="56987" y="67458"/>
                </a:cubicBezTo>
                <a:lnTo>
                  <a:pt x="56856" y="67621"/>
                </a:lnTo>
                <a:lnTo>
                  <a:pt x="57966" y="68600"/>
                </a:lnTo>
                <a:cubicBezTo>
                  <a:pt x="57444" y="69187"/>
                  <a:pt x="56954" y="69807"/>
                  <a:pt x="56465" y="70394"/>
                </a:cubicBezTo>
                <a:lnTo>
                  <a:pt x="55291" y="69448"/>
                </a:lnTo>
                <a:lnTo>
                  <a:pt x="55160" y="69611"/>
                </a:lnTo>
                <a:cubicBezTo>
                  <a:pt x="54475" y="70492"/>
                  <a:pt x="53758" y="71405"/>
                  <a:pt x="53105" y="72351"/>
                </a:cubicBezTo>
                <a:lnTo>
                  <a:pt x="53007" y="72514"/>
                </a:lnTo>
                <a:lnTo>
                  <a:pt x="54214" y="73362"/>
                </a:lnTo>
                <a:cubicBezTo>
                  <a:pt x="53790" y="74014"/>
                  <a:pt x="53333" y="74667"/>
                  <a:pt x="52909" y="75319"/>
                </a:cubicBezTo>
                <a:lnTo>
                  <a:pt x="51637" y="74504"/>
                </a:lnTo>
                <a:lnTo>
                  <a:pt x="51539" y="74699"/>
                </a:lnTo>
                <a:cubicBezTo>
                  <a:pt x="50952" y="75645"/>
                  <a:pt x="50365" y="76624"/>
                  <a:pt x="49811" y="77635"/>
                </a:cubicBezTo>
                <a:lnTo>
                  <a:pt x="49713" y="77798"/>
                </a:lnTo>
                <a:lnTo>
                  <a:pt x="51050" y="78516"/>
                </a:lnTo>
                <a:cubicBezTo>
                  <a:pt x="50691" y="79201"/>
                  <a:pt x="50332" y="79919"/>
                  <a:pt x="49974" y="80604"/>
                </a:cubicBezTo>
                <a:lnTo>
                  <a:pt x="48604" y="79951"/>
                </a:lnTo>
                <a:lnTo>
                  <a:pt x="48538" y="80147"/>
                </a:lnTo>
                <a:cubicBezTo>
                  <a:pt x="48049" y="81158"/>
                  <a:pt x="47560" y="82202"/>
                  <a:pt x="47136" y="83246"/>
                </a:cubicBezTo>
                <a:lnTo>
                  <a:pt x="47070" y="83442"/>
                </a:lnTo>
                <a:lnTo>
                  <a:pt x="48473" y="83996"/>
                </a:lnTo>
                <a:cubicBezTo>
                  <a:pt x="48212" y="84714"/>
                  <a:pt x="47919" y="85464"/>
                  <a:pt x="47658" y="86214"/>
                </a:cubicBezTo>
                <a:lnTo>
                  <a:pt x="46222" y="85725"/>
                </a:lnTo>
                <a:lnTo>
                  <a:pt x="46157" y="85888"/>
                </a:lnTo>
                <a:cubicBezTo>
                  <a:pt x="45798" y="86997"/>
                  <a:pt x="45439" y="88074"/>
                  <a:pt x="45146" y="89150"/>
                </a:cubicBezTo>
                <a:lnTo>
                  <a:pt x="45113" y="89346"/>
                </a:lnTo>
                <a:lnTo>
                  <a:pt x="46581" y="89770"/>
                </a:lnTo>
                <a:cubicBezTo>
                  <a:pt x="46353" y="90520"/>
                  <a:pt x="46157" y="91303"/>
                  <a:pt x="45994" y="92053"/>
                </a:cubicBezTo>
                <a:lnTo>
                  <a:pt x="44526" y="91727"/>
                </a:lnTo>
                <a:lnTo>
                  <a:pt x="44461" y="91923"/>
                </a:lnTo>
                <a:cubicBezTo>
                  <a:pt x="44233" y="92999"/>
                  <a:pt x="44004" y="94141"/>
                  <a:pt x="43841" y="95250"/>
                </a:cubicBezTo>
                <a:lnTo>
                  <a:pt x="43808" y="95446"/>
                </a:lnTo>
                <a:lnTo>
                  <a:pt x="45472" y="95707"/>
                </a:lnTo>
                <a:lnTo>
                  <a:pt x="47429" y="97305"/>
                </a:lnTo>
                <a:lnTo>
                  <a:pt x="47495" y="96979"/>
                </a:lnTo>
                <a:cubicBezTo>
                  <a:pt x="48962" y="85953"/>
                  <a:pt x="54018" y="75743"/>
                  <a:pt x="61913" y="67882"/>
                </a:cubicBezTo>
                <a:cubicBezTo>
                  <a:pt x="71340" y="58392"/>
                  <a:pt x="84157" y="53049"/>
                  <a:pt x="97536" y="53049"/>
                </a:cubicBezTo>
                <a:cubicBezTo>
                  <a:pt x="98046" y="53049"/>
                  <a:pt x="98556" y="53057"/>
                  <a:pt x="99067" y="53073"/>
                </a:cubicBezTo>
                <a:lnTo>
                  <a:pt x="99295" y="53073"/>
                </a:lnTo>
                <a:lnTo>
                  <a:pt x="99001" y="50952"/>
                </a:lnTo>
                <a:lnTo>
                  <a:pt x="99034" y="49223"/>
                </a:lnTo>
                <a:lnTo>
                  <a:pt x="98806" y="49223"/>
                </a:lnTo>
                <a:cubicBezTo>
                  <a:pt x="98346" y="49210"/>
                  <a:pt x="97881" y="49202"/>
                  <a:pt x="97413" y="49202"/>
                </a:cubicBezTo>
                <a:close/>
                <a:moveTo>
                  <a:pt x="122781" y="96261"/>
                </a:moveTo>
                <a:lnTo>
                  <a:pt x="120074" y="97077"/>
                </a:lnTo>
                <a:cubicBezTo>
                  <a:pt x="120106" y="97207"/>
                  <a:pt x="120139" y="97338"/>
                  <a:pt x="120172" y="97468"/>
                </a:cubicBezTo>
                <a:lnTo>
                  <a:pt x="122912" y="96685"/>
                </a:lnTo>
                <a:cubicBezTo>
                  <a:pt x="122879" y="96555"/>
                  <a:pt x="122846" y="96424"/>
                  <a:pt x="122781" y="96261"/>
                </a:cubicBezTo>
                <a:close/>
                <a:moveTo>
                  <a:pt x="64098" y="96783"/>
                </a:moveTo>
                <a:cubicBezTo>
                  <a:pt x="64000" y="97305"/>
                  <a:pt x="63902" y="97860"/>
                  <a:pt x="63804" y="98414"/>
                </a:cubicBezTo>
                <a:lnTo>
                  <a:pt x="64620" y="98512"/>
                </a:lnTo>
                <a:lnTo>
                  <a:pt x="64653" y="98512"/>
                </a:lnTo>
                <a:cubicBezTo>
                  <a:pt x="64718" y="97990"/>
                  <a:pt x="64848" y="97468"/>
                  <a:pt x="64914" y="96914"/>
                </a:cubicBezTo>
                <a:lnTo>
                  <a:pt x="64098" y="96783"/>
                </a:lnTo>
                <a:close/>
                <a:moveTo>
                  <a:pt x="106928" y="94598"/>
                </a:moveTo>
                <a:cubicBezTo>
                  <a:pt x="107776" y="95446"/>
                  <a:pt x="108526" y="96424"/>
                  <a:pt x="109113" y="97501"/>
                </a:cubicBezTo>
                <a:lnTo>
                  <a:pt x="106961" y="98642"/>
                </a:lnTo>
                <a:cubicBezTo>
                  <a:pt x="106471" y="97794"/>
                  <a:pt x="105917" y="97044"/>
                  <a:pt x="105232" y="96359"/>
                </a:cubicBezTo>
                <a:lnTo>
                  <a:pt x="106928" y="94598"/>
                </a:lnTo>
                <a:close/>
                <a:moveTo>
                  <a:pt x="72318" y="98023"/>
                </a:moveTo>
                <a:cubicBezTo>
                  <a:pt x="72286" y="98153"/>
                  <a:pt x="72253" y="98284"/>
                  <a:pt x="72220" y="98414"/>
                </a:cubicBezTo>
                <a:lnTo>
                  <a:pt x="75026" y="99001"/>
                </a:lnTo>
                <a:cubicBezTo>
                  <a:pt x="75058" y="98871"/>
                  <a:pt x="75091" y="98773"/>
                  <a:pt x="75124" y="98642"/>
                </a:cubicBezTo>
                <a:lnTo>
                  <a:pt x="72318" y="98023"/>
                </a:lnTo>
                <a:close/>
                <a:moveTo>
                  <a:pt x="106928" y="94010"/>
                </a:moveTo>
                <a:lnTo>
                  <a:pt x="104645" y="96359"/>
                </a:lnTo>
                <a:lnTo>
                  <a:pt x="104905" y="96620"/>
                </a:lnTo>
                <a:cubicBezTo>
                  <a:pt x="105623" y="97338"/>
                  <a:pt x="106210" y="98153"/>
                  <a:pt x="106700" y="99034"/>
                </a:cubicBezTo>
                <a:lnTo>
                  <a:pt x="106797" y="99197"/>
                </a:lnTo>
                <a:lnTo>
                  <a:pt x="109668" y="97664"/>
                </a:lnTo>
                <a:lnTo>
                  <a:pt x="109570" y="97501"/>
                </a:lnTo>
                <a:cubicBezTo>
                  <a:pt x="108950" y="96326"/>
                  <a:pt x="108167" y="95250"/>
                  <a:pt x="107221" y="94304"/>
                </a:cubicBezTo>
                <a:lnTo>
                  <a:pt x="106928" y="94010"/>
                </a:lnTo>
                <a:close/>
                <a:moveTo>
                  <a:pt x="9492" y="96522"/>
                </a:moveTo>
                <a:lnTo>
                  <a:pt x="14875" y="96914"/>
                </a:lnTo>
                <a:cubicBezTo>
                  <a:pt x="14809" y="97696"/>
                  <a:pt x="14744" y="98512"/>
                  <a:pt x="14712" y="99327"/>
                </a:cubicBezTo>
                <a:lnTo>
                  <a:pt x="9329" y="99099"/>
                </a:lnTo>
                <a:cubicBezTo>
                  <a:pt x="9395" y="98218"/>
                  <a:pt x="9427" y="97338"/>
                  <a:pt x="9492" y="96522"/>
                </a:cubicBezTo>
                <a:close/>
                <a:moveTo>
                  <a:pt x="123336" y="98382"/>
                </a:moveTo>
                <a:lnTo>
                  <a:pt x="120530" y="98969"/>
                </a:lnTo>
                <a:lnTo>
                  <a:pt x="120596" y="99360"/>
                </a:lnTo>
                <a:lnTo>
                  <a:pt x="123401" y="98806"/>
                </a:lnTo>
                <a:lnTo>
                  <a:pt x="123336" y="98382"/>
                </a:lnTo>
                <a:close/>
                <a:moveTo>
                  <a:pt x="9068" y="96033"/>
                </a:moveTo>
                <a:lnTo>
                  <a:pt x="9068" y="96261"/>
                </a:lnTo>
                <a:cubicBezTo>
                  <a:pt x="9003" y="97240"/>
                  <a:pt x="8938" y="98251"/>
                  <a:pt x="8905" y="99262"/>
                </a:cubicBezTo>
                <a:lnTo>
                  <a:pt x="8905" y="99458"/>
                </a:lnTo>
                <a:lnTo>
                  <a:pt x="15103" y="99752"/>
                </a:lnTo>
                <a:lnTo>
                  <a:pt x="15070" y="99556"/>
                </a:lnTo>
                <a:cubicBezTo>
                  <a:pt x="15136" y="98610"/>
                  <a:pt x="15201" y="97664"/>
                  <a:pt x="15266" y="96751"/>
                </a:cubicBezTo>
                <a:lnTo>
                  <a:pt x="15266" y="96522"/>
                </a:lnTo>
                <a:lnTo>
                  <a:pt x="9068" y="96033"/>
                </a:lnTo>
                <a:close/>
                <a:moveTo>
                  <a:pt x="139483" y="98610"/>
                </a:moveTo>
                <a:cubicBezTo>
                  <a:pt x="139515" y="98936"/>
                  <a:pt x="139548" y="99262"/>
                  <a:pt x="139580" y="99621"/>
                </a:cubicBezTo>
                <a:lnTo>
                  <a:pt x="137264" y="99817"/>
                </a:lnTo>
                <a:cubicBezTo>
                  <a:pt x="137232" y="99523"/>
                  <a:pt x="137199" y="99230"/>
                  <a:pt x="137167" y="98903"/>
                </a:cubicBezTo>
                <a:lnTo>
                  <a:pt x="139483" y="98610"/>
                </a:lnTo>
                <a:close/>
                <a:moveTo>
                  <a:pt x="131752" y="98349"/>
                </a:moveTo>
                <a:lnTo>
                  <a:pt x="130936" y="98479"/>
                </a:lnTo>
                <a:cubicBezTo>
                  <a:pt x="131001" y="99034"/>
                  <a:pt x="131067" y="99556"/>
                  <a:pt x="131132" y="100110"/>
                </a:cubicBezTo>
                <a:lnTo>
                  <a:pt x="131947" y="99980"/>
                </a:lnTo>
                <a:cubicBezTo>
                  <a:pt x="131882" y="99425"/>
                  <a:pt x="131817" y="98871"/>
                  <a:pt x="131752" y="98349"/>
                </a:cubicBezTo>
                <a:close/>
                <a:moveTo>
                  <a:pt x="171483" y="98414"/>
                </a:moveTo>
                <a:lnTo>
                  <a:pt x="170667" y="98479"/>
                </a:lnTo>
                <a:cubicBezTo>
                  <a:pt x="170732" y="99034"/>
                  <a:pt x="170765" y="99588"/>
                  <a:pt x="170765" y="100110"/>
                </a:cubicBezTo>
                <a:lnTo>
                  <a:pt x="171580" y="100045"/>
                </a:lnTo>
                <a:cubicBezTo>
                  <a:pt x="171548" y="99523"/>
                  <a:pt x="171515" y="98969"/>
                  <a:pt x="171483" y="98414"/>
                </a:cubicBezTo>
                <a:close/>
                <a:moveTo>
                  <a:pt x="139841" y="98153"/>
                </a:moveTo>
                <a:lnTo>
                  <a:pt x="136742" y="98545"/>
                </a:lnTo>
                <a:lnTo>
                  <a:pt x="136775" y="98740"/>
                </a:lnTo>
                <a:cubicBezTo>
                  <a:pt x="136808" y="99197"/>
                  <a:pt x="136873" y="99621"/>
                  <a:pt x="136906" y="100078"/>
                </a:cubicBezTo>
                <a:lnTo>
                  <a:pt x="136906" y="100273"/>
                </a:lnTo>
                <a:lnTo>
                  <a:pt x="140070" y="99980"/>
                </a:lnTo>
                <a:lnTo>
                  <a:pt x="140037" y="99784"/>
                </a:lnTo>
                <a:cubicBezTo>
                  <a:pt x="140004" y="99295"/>
                  <a:pt x="139939" y="98838"/>
                  <a:pt x="139874" y="98349"/>
                </a:cubicBezTo>
                <a:lnTo>
                  <a:pt x="139841" y="98153"/>
                </a:lnTo>
                <a:close/>
                <a:moveTo>
                  <a:pt x="55976" y="99393"/>
                </a:moveTo>
                <a:lnTo>
                  <a:pt x="58292" y="99654"/>
                </a:lnTo>
                <a:lnTo>
                  <a:pt x="58226" y="100567"/>
                </a:lnTo>
                <a:lnTo>
                  <a:pt x="55878" y="100404"/>
                </a:lnTo>
                <a:cubicBezTo>
                  <a:pt x="55910" y="100078"/>
                  <a:pt x="55943" y="99719"/>
                  <a:pt x="55976" y="99393"/>
                </a:cubicBezTo>
                <a:close/>
                <a:moveTo>
                  <a:pt x="71959" y="100143"/>
                </a:moveTo>
                <a:cubicBezTo>
                  <a:pt x="71927" y="100273"/>
                  <a:pt x="71927" y="100404"/>
                  <a:pt x="71894" y="100567"/>
                </a:cubicBezTo>
                <a:lnTo>
                  <a:pt x="74732" y="100926"/>
                </a:lnTo>
                <a:lnTo>
                  <a:pt x="74765" y="100534"/>
                </a:lnTo>
                <a:lnTo>
                  <a:pt x="71959" y="100143"/>
                </a:lnTo>
                <a:close/>
                <a:moveTo>
                  <a:pt x="86736" y="96979"/>
                </a:moveTo>
                <a:lnTo>
                  <a:pt x="88824" y="98316"/>
                </a:lnTo>
                <a:cubicBezTo>
                  <a:pt x="88302" y="99132"/>
                  <a:pt x="87943" y="100013"/>
                  <a:pt x="87682" y="100926"/>
                </a:cubicBezTo>
                <a:lnTo>
                  <a:pt x="85301" y="100339"/>
                </a:lnTo>
                <a:cubicBezTo>
                  <a:pt x="85627" y="99164"/>
                  <a:pt x="86116" y="98023"/>
                  <a:pt x="86736" y="96979"/>
                </a:cubicBezTo>
                <a:close/>
                <a:moveTo>
                  <a:pt x="55617" y="98936"/>
                </a:moveTo>
                <a:lnTo>
                  <a:pt x="55584" y="99164"/>
                </a:lnTo>
                <a:cubicBezTo>
                  <a:pt x="55519" y="99621"/>
                  <a:pt x="55486" y="100110"/>
                  <a:pt x="55454" y="100567"/>
                </a:cubicBezTo>
                <a:lnTo>
                  <a:pt x="55454" y="100795"/>
                </a:lnTo>
                <a:lnTo>
                  <a:pt x="58585" y="101024"/>
                </a:lnTo>
                <a:lnTo>
                  <a:pt x="58585" y="100828"/>
                </a:lnTo>
                <a:cubicBezTo>
                  <a:pt x="58618" y="100371"/>
                  <a:pt x="58651" y="99947"/>
                  <a:pt x="58716" y="99491"/>
                </a:cubicBezTo>
                <a:lnTo>
                  <a:pt x="58748" y="99295"/>
                </a:lnTo>
                <a:lnTo>
                  <a:pt x="55617" y="98936"/>
                </a:lnTo>
                <a:close/>
                <a:moveTo>
                  <a:pt x="123695" y="100502"/>
                </a:moveTo>
                <a:lnTo>
                  <a:pt x="120857" y="100861"/>
                </a:lnTo>
                <a:cubicBezTo>
                  <a:pt x="120857" y="100991"/>
                  <a:pt x="120889" y="101122"/>
                  <a:pt x="120889" y="101252"/>
                </a:cubicBezTo>
                <a:lnTo>
                  <a:pt x="123727" y="100926"/>
                </a:lnTo>
                <a:cubicBezTo>
                  <a:pt x="123727" y="100795"/>
                  <a:pt x="123695" y="100665"/>
                  <a:pt x="123695" y="100502"/>
                </a:cubicBezTo>
                <a:close/>
                <a:moveTo>
                  <a:pt x="187271" y="98545"/>
                </a:moveTo>
                <a:cubicBezTo>
                  <a:pt x="187336" y="99425"/>
                  <a:pt x="187369" y="100273"/>
                  <a:pt x="187369" y="101154"/>
                </a:cubicBezTo>
                <a:lnTo>
                  <a:pt x="181986" y="101285"/>
                </a:lnTo>
                <a:cubicBezTo>
                  <a:pt x="181986" y="100469"/>
                  <a:pt x="181954" y="99654"/>
                  <a:pt x="181921" y="98838"/>
                </a:cubicBezTo>
                <a:lnTo>
                  <a:pt x="187271" y="98545"/>
                </a:lnTo>
                <a:close/>
                <a:moveTo>
                  <a:pt x="86638" y="96424"/>
                </a:moveTo>
                <a:lnTo>
                  <a:pt x="86508" y="96587"/>
                </a:lnTo>
                <a:cubicBezTo>
                  <a:pt x="85758" y="97762"/>
                  <a:pt x="85203" y="99067"/>
                  <a:pt x="84844" y="100404"/>
                </a:cubicBezTo>
                <a:lnTo>
                  <a:pt x="84812" y="100600"/>
                </a:lnTo>
                <a:lnTo>
                  <a:pt x="87976" y="101415"/>
                </a:lnTo>
                <a:lnTo>
                  <a:pt x="88008" y="101219"/>
                </a:lnTo>
                <a:cubicBezTo>
                  <a:pt x="88269" y="100208"/>
                  <a:pt x="88693" y="99230"/>
                  <a:pt x="89281" y="98349"/>
                </a:cubicBezTo>
                <a:lnTo>
                  <a:pt x="89378" y="98186"/>
                </a:lnTo>
                <a:lnTo>
                  <a:pt x="86638" y="96424"/>
                </a:lnTo>
                <a:close/>
                <a:moveTo>
                  <a:pt x="162153" y="94174"/>
                </a:moveTo>
                <a:lnTo>
                  <a:pt x="161338" y="94304"/>
                </a:lnTo>
                <a:cubicBezTo>
                  <a:pt x="161695" y="96732"/>
                  <a:pt x="161914" y="99185"/>
                  <a:pt x="161994" y="101644"/>
                </a:cubicBezTo>
                <a:lnTo>
                  <a:pt x="161994" y="101644"/>
                </a:lnTo>
                <a:lnTo>
                  <a:pt x="162833" y="101619"/>
                </a:lnTo>
                <a:lnTo>
                  <a:pt x="162833" y="101619"/>
                </a:lnTo>
                <a:cubicBezTo>
                  <a:pt x="162752" y="99130"/>
                  <a:pt x="162525" y="96646"/>
                  <a:pt x="162153" y="94174"/>
                </a:cubicBezTo>
                <a:close/>
                <a:moveTo>
                  <a:pt x="187695" y="98153"/>
                </a:moveTo>
                <a:lnTo>
                  <a:pt x="181497" y="98479"/>
                </a:lnTo>
                <a:lnTo>
                  <a:pt x="181497" y="98675"/>
                </a:lnTo>
                <a:cubicBezTo>
                  <a:pt x="181530" y="99621"/>
                  <a:pt x="181595" y="100567"/>
                  <a:pt x="181595" y="101513"/>
                </a:cubicBezTo>
                <a:lnTo>
                  <a:pt x="181595" y="101709"/>
                </a:lnTo>
                <a:lnTo>
                  <a:pt x="187793" y="101578"/>
                </a:lnTo>
                <a:lnTo>
                  <a:pt x="187793" y="101383"/>
                </a:lnTo>
                <a:cubicBezTo>
                  <a:pt x="187793" y="100339"/>
                  <a:pt x="187727" y="99327"/>
                  <a:pt x="187695" y="98349"/>
                </a:cubicBezTo>
                <a:lnTo>
                  <a:pt x="187695" y="98153"/>
                </a:lnTo>
                <a:close/>
                <a:moveTo>
                  <a:pt x="159739" y="75841"/>
                </a:moveTo>
                <a:lnTo>
                  <a:pt x="150051" y="80180"/>
                </a:lnTo>
                <a:lnTo>
                  <a:pt x="150149" y="80375"/>
                </a:lnTo>
                <a:cubicBezTo>
                  <a:pt x="153216" y="87193"/>
                  <a:pt x="154879" y="94565"/>
                  <a:pt x="155107" y="102068"/>
                </a:cubicBezTo>
                <a:lnTo>
                  <a:pt x="155107" y="102263"/>
                </a:lnTo>
                <a:lnTo>
                  <a:pt x="162005" y="102050"/>
                </a:lnTo>
                <a:lnTo>
                  <a:pt x="162005" y="102050"/>
                </a:lnTo>
                <a:cubicBezTo>
                  <a:pt x="162002" y="101915"/>
                  <a:pt x="161998" y="101780"/>
                  <a:pt x="161994" y="101644"/>
                </a:cubicBezTo>
                <a:lnTo>
                  <a:pt x="161994" y="101644"/>
                </a:lnTo>
                <a:lnTo>
                  <a:pt x="155499" y="101839"/>
                </a:lnTo>
                <a:cubicBezTo>
                  <a:pt x="155271" y="94435"/>
                  <a:pt x="153607" y="87160"/>
                  <a:pt x="150606" y="80375"/>
                </a:cubicBezTo>
                <a:lnTo>
                  <a:pt x="159544" y="76396"/>
                </a:lnTo>
                <a:cubicBezTo>
                  <a:pt x="163067" y="84322"/>
                  <a:pt x="165024" y="92869"/>
                  <a:pt x="165285" y="101546"/>
                </a:cubicBezTo>
                <a:lnTo>
                  <a:pt x="162833" y="101619"/>
                </a:lnTo>
                <a:lnTo>
                  <a:pt x="162833" y="101619"/>
                </a:lnTo>
                <a:cubicBezTo>
                  <a:pt x="162838" y="101754"/>
                  <a:pt x="162842" y="101889"/>
                  <a:pt x="162845" y="102024"/>
                </a:cubicBezTo>
                <a:lnTo>
                  <a:pt x="162845" y="102024"/>
                </a:lnTo>
                <a:lnTo>
                  <a:pt x="165676" y="101937"/>
                </a:lnTo>
                <a:lnTo>
                  <a:pt x="165676" y="101709"/>
                </a:lnTo>
                <a:cubicBezTo>
                  <a:pt x="165448" y="92869"/>
                  <a:pt x="163458" y="84127"/>
                  <a:pt x="159837" y="76037"/>
                </a:cubicBezTo>
                <a:lnTo>
                  <a:pt x="159739" y="75841"/>
                </a:lnTo>
                <a:close/>
                <a:moveTo>
                  <a:pt x="71731" y="102263"/>
                </a:moveTo>
                <a:cubicBezTo>
                  <a:pt x="71731" y="102426"/>
                  <a:pt x="71731" y="102557"/>
                  <a:pt x="71731" y="102720"/>
                </a:cubicBezTo>
                <a:lnTo>
                  <a:pt x="74569" y="102818"/>
                </a:lnTo>
                <a:cubicBezTo>
                  <a:pt x="74569" y="102687"/>
                  <a:pt x="74569" y="102557"/>
                  <a:pt x="74602" y="102426"/>
                </a:cubicBezTo>
                <a:lnTo>
                  <a:pt x="71731" y="102263"/>
                </a:lnTo>
                <a:close/>
                <a:moveTo>
                  <a:pt x="123890" y="102655"/>
                </a:moveTo>
                <a:lnTo>
                  <a:pt x="121020" y="102785"/>
                </a:lnTo>
                <a:lnTo>
                  <a:pt x="121020" y="103177"/>
                </a:lnTo>
                <a:lnTo>
                  <a:pt x="123890" y="103079"/>
                </a:lnTo>
                <a:lnTo>
                  <a:pt x="123890" y="102655"/>
                </a:lnTo>
                <a:close/>
                <a:moveTo>
                  <a:pt x="171678" y="102100"/>
                </a:moveTo>
                <a:lnTo>
                  <a:pt x="170863" y="102133"/>
                </a:lnTo>
                <a:lnTo>
                  <a:pt x="170863" y="103764"/>
                </a:lnTo>
                <a:lnTo>
                  <a:pt x="171678" y="103764"/>
                </a:lnTo>
                <a:cubicBezTo>
                  <a:pt x="171678" y="103209"/>
                  <a:pt x="171678" y="102655"/>
                  <a:pt x="171678" y="102100"/>
                </a:cubicBezTo>
                <a:close/>
                <a:moveTo>
                  <a:pt x="63446" y="102133"/>
                </a:moveTo>
                <a:cubicBezTo>
                  <a:pt x="63413" y="102655"/>
                  <a:pt x="63413" y="103209"/>
                  <a:pt x="63413" y="103764"/>
                </a:cubicBezTo>
                <a:lnTo>
                  <a:pt x="64229" y="103796"/>
                </a:lnTo>
                <a:cubicBezTo>
                  <a:pt x="64229" y="103242"/>
                  <a:pt x="64229" y="102720"/>
                  <a:pt x="64261" y="102165"/>
                </a:cubicBezTo>
                <a:lnTo>
                  <a:pt x="63446" y="102133"/>
                </a:lnTo>
                <a:close/>
                <a:moveTo>
                  <a:pt x="139809" y="102850"/>
                </a:moveTo>
                <a:lnTo>
                  <a:pt x="139809" y="103862"/>
                </a:lnTo>
                <a:lnTo>
                  <a:pt x="137460" y="103862"/>
                </a:lnTo>
                <a:cubicBezTo>
                  <a:pt x="137460" y="103535"/>
                  <a:pt x="137460" y="103242"/>
                  <a:pt x="137460" y="102883"/>
                </a:cubicBezTo>
                <a:lnTo>
                  <a:pt x="139809" y="102850"/>
                </a:lnTo>
                <a:close/>
                <a:moveTo>
                  <a:pt x="110288" y="100371"/>
                </a:moveTo>
                <a:cubicBezTo>
                  <a:pt x="110581" y="101480"/>
                  <a:pt x="110712" y="102622"/>
                  <a:pt x="110712" y="103764"/>
                </a:cubicBezTo>
                <a:lnTo>
                  <a:pt x="110712" y="103992"/>
                </a:lnTo>
                <a:lnTo>
                  <a:pt x="108265" y="103894"/>
                </a:lnTo>
                <a:lnTo>
                  <a:pt x="108265" y="103764"/>
                </a:lnTo>
                <a:cubicBezTo>
                  <a:pt x="108265" y="102850"/>
                  <a:pt x="108167" y="101937"/>
                  <a:pt x="107939" y="101056"/>
                </a:cubicBezTo>
                <a:lnTo>
                  <a:pt x="110288" y="100371"/>
                </a:lnTo>
                <a:close/>
                <a:moveTo>
                  <a:pt x="140200" y="102426"/>
                </a:moveTo>
                <a:lnTo>
                  <a:pt x="137069" y="102492"/>
                </a:lnTo>
                <a:lnTo>
                  <a:pt x="137069" y="102720"/>
                </a:lnTo>
                <a:lnTo>
                  <a:pt x="137069" y="104025"/>
                </a:lnTo>
                <a:lnTo>
                  <a:pt x="137069" y="104253"/>
                </a:lnTo>
                <a:lnTo>
                  <a:pt x="140200" y="104253"/>
                </a:lnTo>
                <a:lnTo>
                  <a:pt x="140200" y="104057"/>
                </a:lnTo>
                <a:lnTo>
                  <a:pt x="140200" y="102622"/>
                </a:lnTo>
                <a:lnTo>
                  <a:pt x="140200" y="102426"/>
                </a:lnTo>
                <a:close/>
                <a:moveTo>
                  <a:pt x="110549" y="99882"/>
                </a:moveTo>
                <a:lnTo>
                  <a:pt x="107417" y="100763"/>
                </a:lnTo>
                <a:lnTo>
                  <a:pt x="107450" y="100958"/>
                </a:lnTo>
                <a:cubicBezTo>
                  <a:pt x="107743" y="101872"/>
                  <a:pt x="107874" y="102818"/>
                  <a:pt x="107874" y="103764"/>
                </a:cubicBezTo>
                <a:lnTo>
                  <a:pt x="107874" y="104090"/>
                </a:lnTo>
                <a:lnTo>
                  <a:pt x="107874" y="104286"/>
                </a:lnTo>
                <a:lnTo>
                  <a:pt x="111136" y="104416"/>
                </a:lnTo>
                <a:lnTo>
                  <a:pt x="111136" y="104416"/>
                </a:lnTo>
                <a:lnTo>
                  <a:pt x="111103" y="104188"/>
                </a:lnTo>
                <a:lnTo>
                  <a:pt x="111103" y="103731"/>
                </a:lnTo>
                <a:cubicBezTo>
                  <a:pt x="111103" y="102492"/>
                  <a:pt x="110940" y="101252"/>
                  <a:pt x="110614" y="100078"/>
                </a:cubicBezTo>
                <a:lnTo>
                  <a:pt x="110549" y="99882"/>
                </a:lnTo>
                <a:close/>
                <a:moveTo>
                  <a:pt x="55747" y="103633"/>
                </a:moveTo>
                <a:lnTo>
                  <a:pt x="58096" y="103666"/>
                </a:lnTo>
                <a:lnTo>
                  <a:pt x="58096" y="104579"/>
                </a:lnTo>
                <a:lnTo>
                  <a:pt x="55747" y="104645"/>
                </a:lnTo>
                <a:lnTo>
                  <a:pt x="55747" y="103633"/>
                </a:lnTo>
                <a:close/>
                <a:moveTo>
                  <a:pt x="74569" y="104351"/>
                </a:moveTo>
                <a:lnTo>
                  <a:pt x="71731" y="104416"/>
                </a:lnTo>
                <a:lnTo>
                  <a:pt x="71731" y="104840"/>
                </a:lnTo>
                <a:lnTo>
                  <a:pt x="74569" y="104742"/>
                </a:lnTo>
                <a:lnTo>
                  <a:pt x="74569" y="104351"/>
                </a:lnTo>
                <a:close/>
                <a:moveTo>
                  <a:pt x="55356" y="103209"/>
                </a:moveTo>
                <a:lnTo>
                  <a:pt x="55356" y="103438"/>
                </a:lnTo>
                <a:lnTo>
                  <a:pt x="55356" y="104840"/>
                </a:lnTo>
                <a:lnTo>
                  <a:pt x="55356" y="105069"/>
                </a:lnTo>
                <a:lnTo>
                  <a:pt x="58520" y="104971"/>
                </a:lnTo>
                <a:lnTo>
                  <a:pt x="58520" y="104775"/>
                </a:lnTo>
                <a:lnTo>
                  <a:pt x="58520" y="103438"/>
                </a:lnTo>
                <a:lnTo>
                  <a:pt x="58520" y="103242"/>
                </a:lnTo>
                <a:lnTo>
                  <a:pt x="55356" y="103209"/>
                </a:lnTo>
                <a:close/>
                <a:moveTo>
                  <a:pt x="120987" y="104677"/>
                </a:moveTo>
                <a:lnTo>
                  <a:pt x="120987" y="105069"/>
                </a:lnTo>
                <a:lnTo>
                  <a:pt x="123825" y="105232"/>
                </a:lnTo>
                <a:lnTo>
                  <a:pt x="123858" y="105232"/>
                </a:lnTo>
                <a:cubicBezTo>
                  <a:pt x="123858" y="105101"/>
                  <a:pt x="123858" y="104938"/>
                  <a:pt x="123825" y="104775"/>
                </a:cubicBezTo>
                <a:lnTo>
                  <a:pt x="120987" y="104677"/>
                </a:lnTo>
                <a:close/>
                <a:moveTo>
                  <a:pt x="132143" y="103731"/>
                </a:moveTo>
                <a:lnTo>
                  <a:pt x="131328" y="103764"/>
                </a:lnTo>
                <a:cubicBezTo>
                  <a:pt x="131328" y="104286"/>
                  <a:pt x="131328" y="104840"/>
                  <a:pt x="131295" y="105362"/>
                </a:cubicBezTo>
                <a:lnTo>
                  <a:pt x="132110" y="105395"/>
                </a:lnTo>
                <a:cubicBezTo>
                  <a:pt x="132143" y="104840"/>
                  <a:pt x="132176" y="104318"/>
                  <a:pt x="132143" y="103764"/>
                </a:cubicBezTo>
                <a:lnTo>
                  <a:pt x="132143" y="103731"/>
                </a:lnTo>
                <a:close/>
                <a:moveTo>
                  <a:pt x="74699" y="106243"/>
                </a:moveTo>
                <a:lnTo>
                  <a:pt x="71862" y="106569"/>
                </a:lnTo>
                <a:lnTo>
                  <a:pt x="71894" y="106993"/>
                </a:lnTo>
                <a:lnTo>
                  <a:pt x="74732" y="106634"/>
                </a:lnTo>
                <a:cubicBezTo>
                  <a:pt x="74732" y="106504"/>
                  <a:pt x="74699" y="106373"/>
                  <a:pt x="74699" y="106243"/>
                </a:cubicBezTo>
                <a:close/>
                <a:moveTo>
                  <a:pt x="84877" y="103405"/>
                </a:moveTo>
                <a:lnTo>
                  <a:pt x="87291" y="103503"/>
                </a:lnTo>
                <a:lnTo>
                  <a:pt x="87291" y="103764"/>
                </a:lnTo>
                <a:cubicBezTo>
                  <a:pt x="87291" y="104645"/>
                  <a:pt x="87421" y="105493"/>
                  <a:pt x="87617" y="106341"/>
                </a:cubicBezTo>
                <a:lnTo>
                  <a:pt x="85268" y="106993"/>
                </a:lnTo>
                <a:cubicBezTo>
                  <a:pt x="85007" y="105949"/>
                  <a:pt x="84844" y="104840"/>
                  <a:pt x="84877" y="103764"/>
                </a:cubicBezTo>
                <a:lnTo>
                  <a:pt x="84877" y="103405"/>
                </a:lnTo>
                <a:close/>
                <a:moveTo>
                  <a:pt x="120857" y="106569"/>
                </a:moveTo>
                <a:lnTo>
                  <a:pt x="120791" y="106961"/>
                </a:lnTo>
                <a:lnTo>
                  <a:pt x="123629" y="107352"/>
                </a:lnTo>
                <a:lnTo>
                  <a:pt x="123629" y="107385"/>
                </a:lnTo>
                <a:cubicBezTo>
                  <a:pt x="123662" y="107254"/>
                  <a:pt x="123662" y="107091"/>
                  <a:pt x="123695" y="106928"/>
                </a:cubicBezTo>
                <a:lnTo>
                  <a:pt x="120857" y="106569"/>
                </a:lnTo>
                <a:close/>
                <a:moveTo>
                  <a:pt x="170830" y="105754"/>
                </a:moveTo>
                <a:cubicBezTo>
                  <a:pt x="170830" y="106308"/>
                  <a:pt x="170798" y="106863"/>
                  <a:pt x="170765" y="107385"/>
                </a:cubicBezTo>
                <a:lnTo>
                  <a:pt x="171548" y="107447"/>
                </a:lnTo>
                <a:lnTo>
                  <a:pt x="171548" y="107447"/>
                </a:lnTo>
                <a:cubicBezTo>
                  <a:pt x="171581" y="106894"/>
                  <a:pt x="171613" y="106340"/>
                  <a:pt x="171646" y="105786"/>
                </a:cubicBezTo>
                <a:lnTo>
                  <a:pt x="170830" y="105754"/>
                </a:lnTo>
                <a:close/>
                <a:moveTo>
                  <a:pt x="171548" y="107447"/>
                </a:moveTo>
                <a:lnTo>
                  <a:pt x="171548" y="107447"/>
                </a:lnTo>
                <a:cubicBezTo>
                  <a:pt x="171548" y="107448"/>
                  <a:pt x="171548" y="107449"/>
                  <a:pt x="171548" y="107450"/>
                </a:cubicBezTo>
                <a:lnTo>
                  <a:pt x="171580" y="107450"/>
                </a:lnTo>
                <a:lnTo>
                  <a:pt x="171548" y="107447"/>
                </a:lnTo>
                <a:close/>
                <a:moveTo>
                  <a:pt x="84453" y="102981"/>
                </a:moveTo>
                <a:lnTo>
                  <a:pt x="84453" y="103177"/>
                </a:lnTo>
                <a:lnTo>
                  <a:pt x="84453" y="103764"/>
                </a:lnTo>
                <a:cubicBezTo>
                  <a:pt x="84453" y="104938"/>
                  <a:pt x="84616" y="106145"/>
                  <a:pt x="84942" y="107319"/>
                </a:cubicBezTo>
                <a:lnTo>
                  <a:pt x="84975" y="107515"/>
                </a:lnTo>
                <a:lnTo>
                  <a:pt x="88139" y="106634"/>
                </a:lnTo>
                <a:lnTo>
                  <a:pt x="88074" y="106439"/>
                </a:lnTo>
                <a:cubicBezTo>
                  <a:pt x="87845" y="105558"/>
                  <a:pt x="87715" y="104677"/>
                  <a:pt x="87715" y="103764"/>
                </a:cubicBezTo>
                <a:lnTo>
                  <a:pt x="87715" y="103307"/>
                </a:lnTo>
                <a:lnTo>
                  <a:pt x="87715" y="103111"/>
                </a:lnTo>
                <a:lnTo>
                  <a:pt x="84453" y="102981"/>
                </a:lnTo>
                <a:close/>
                <a:moveTo>
                  <a:pt x="14646" y="105395"/>
                </a:moveTo>
                <a:cubicBezTo>
                  <a:pt x="14646" y="106210"/>
                  <a:pt x="14679" y="106993"/>
                  <a:pt x="14744" y="107809"/>
                </a:cubicBezTo>
                <a:lnTo>
                  <a:pt x="9362" y="108102"/>
                </a:lnTo>
                <a:cubicBezTo>
                  <a:pt x="9297" y="107254"/>
                  <a:pt x="9264" y="106373"/>
                  <a:pt x="9264" y="105493"/>
                </a:cubicBezTo>
                <a:lnTo>
                  <a:pt x="14646" y="105395"/>
                </a:lnTo>
                <a:close/>
                <a:moveTo>
                  <a:pt x="137362" y="106928"/>
                </a:moveTo>
                <a:lnTo>
                  <a:pt x="139678" y="107091"/>
                </a:lnTo>
                <a:cubicBezTo>
                  <a:pt x="139646" y="107417"/>
                  <a:pt x="139613" y="107776"/>
                  <a:pt x="139580" y="108102"/>
                </a:cubicBezTo>
                <a:lnTo>
                  <a:pt x="137268" y="107842"/>
                </a:lnTo>
                <a:lnTo>
                  <a:pt x="137268" y="107842"/>
                </a:lnTo>
                <a:cubicBezTo>
                  <a:pt x="137299" y="107528"/>
                  <a:pt x="137331" y="107243"/>
                  <a:pt x="137362" y="106928"/>
                </a:cubicBezTo>
                <a:close/>
                <a:moveTo>
                  <a:pt x="15038" y="104971"/>
                </a:moveTo>
                <a:lnTo>
                  <a:pt x="8840" y="105101"/>
                </a:lnTo>
                <a:lnTo>
                  <a:pt x="8840" y="105297"/>
                </a:lnTo>
                <a:cubicBezTo>
                  <a:pt x="8873" y="106308"/>
                  <a:pt x="8905" y="107319"/>
                  <a:pt x="8970" y="108331"/>
                </a:cubicBezTo>
                <a:lnTo>
                  <a:pt x="8970" y="108526"/>
                </a:lnTo>
                <a:lnTo>
                  <a:pt x="15168" y="108200"/>
                </a:lnTo>
                <a:lnTo>
                  <a:pt x="15168" y="107972"/>
                </a:lnTo>
                <a:cubicBezTo>
                  <a:pt x="15103" y="107058"/>
                  <a:pt x="15070" y="106112"/>
                  <a:pt x="15038" y="105166"/>
                </a:cubicBezTo>
                <a:lnTo>
                  <a:pt x="15038" y="104971"/>
                </a:lnTo>
                <a:close/>
                <a:moveTo>
                  <a:pt x="136971" y="106471"/>
                </a:moveTo>
                <a:lnTo>
                  <a:pt x="136971" y="106700"/>
                </a:lnTo>
                <a:cubicBezTo>
                  <a:pt x="136938" y="107124"/>
                  <a:pt x="136873" y="107580"/>
                  <a:pt x="136840" y="108004"/>
                </a:cubicBezTo>
                <a:lnTo>
                  <a:pt x="136808" y="108200"/>
                </a:lnTo>
                <a:lnTo>
                  <a:pt x="139939" y="108559"/>
                </a:lnTo>
                <a:lnTo>
                  <a:pt x="139972" y="108331"/>
                </a:lnTo>
                <a:cubicBezTo>
                  <a:pt x="140004" y="107874"/>
                  <a:pt x="140070" y="107385"/>
                  <a:pt x="140102" y="106928"/>
                </a:cubicBezTo>
                <a:lnTo>
                  <a:pt x="140102" y="106700"/>
                </a:lnTo>
                <a:lnTo>
                  <a:pt x="136971" y="106471"/>
                </a:lnTo>
                <a:close/>
                <a:moveTo>
                  <a:pt x="24856" y="107417"/>
                </a:moveTo>
                <a:lnTo>
                  <a:pt x="24041" y="107450"/>
                </a:lnTo>
                <a:cubicBezTo>
                  <a:pt x="24073" y="107874"/>
                  <a:pt x="24106" y="108298"/>
                  <a:pt x="24139" y="108722"/>
                </a:cubicBezTo>
                <a:lnTo>
                  <a:pt x="24954" y="108689"/>
                </a:lnTo>
                <a:cubicBezTo>
                  <a:pt x="24922" y="108265"/>
                  <a:pt x="24889" y="107841"/>
                  <a:pt x="24856" y="107417"/>
                </a:cubicBezTo>
                <a:close/>
                <a:moveTo>
                  <a:pt x="58259" y="107678"/>
                </a:moveTo>
                <a:cubicBezTo>
                  <a:pt x="58292" y="107972"/>
                  <a:pt x="58324" y="108298"/>
                  <a:pt x="58357" y="108592"/>
                </a:cubicBezTo>
                <a:lnTo>
                  <a:pt x="56041" y="108885"/>
                </a:lnTo>
                <a:cubicBezTo>
                  <a:pt x="56008" y="108559"/>
                  <a:pt x="55976" y="108200"/>
                  <a:pt x="55943" y="107874"/>
                </a:cubicBezTo>
                <a:lnTo>
                  <a:pt x="58259" y="107678"/>
                </a:lnTo>
                <a:close/>
                <a:moveTo>
                  <a:pt x="74960" y="108167"/>
                </a:moveTo>
                <a:lnTo>
                  <a:pt x="72155" y="108722"/>
                </a:lnTo>
                <a:lnTo>
                  <a:pt x="72253" y="109113"/>
                </a:lnTo>
                <a:lnTo>
                  <a:pt x="75058" y="108559"/>
                </a:lnTo>
                <a:cubicBezTo>
                  <a:pt x="75026" y="108428"/>
                  <a:pt x="74993" y="108298"/>
                  <a:pt x="74960" y="108167"/>
                </a:cubicBezTo>
                <a:close/>
                <a:moveTo>
                  <a:pt x="64424" y="107417"/>
                </a:moveTo>
                <a:lnTo>
                  <a:pt x="63609" y="107515"/>
                </a:lnTo>
                <a:cubicBezTo>
                  <a:pt x="63674" y="108037"/>
                  <a:pt x="63739" y="108592"/>
                  <a:pt x="63804" y="109146"/>
                </a:cubicBezTo>
                <a:lnTo>
                  <a:pt x="64620" y="109016"/>
                </a:lnTo>
                <a:cubicBezTo>
                  <a:pt x="64555" y="108494"/>
                  <a:pt x="64457" y="107939"/>
                  <a:pt x="64424" y="107417"/>
                </a:cubicBezTo>
                <a:close/>
                <a:moveTo>
                  <a:pt x="58651" y="107221"/>
                </a:moveTo>
                <a:lnTo>
                  <a:pt x="55486" y="107515"/>
                </a:lnTo>
                <a:lnTo>
                  <a:pt x="55519" y="107711"/>
                </a:lnTo>
                <a:cubicBezTo>
                  <a:pt x="55552" y="108200"/>
                  <a:pt x="55617" y="108657"/>
                  <a:pt x="55682" y="109146"/>
                </a:cubicBezTo>
                <a:lnTo>
                  <a:pt x="55715" y="109342"/>
                </a:lnTo>
                <a:lnTo>
                  <a:pt x="58814" y="108950"/>
                </a:lnTo>
                <a:lnTo>
                  <a:pt x="58814" y="108755"/>
                </a:lnTo>
                <a:cubicBezTo>
                  <a:pt x="58748" y="108298"/>
                  <a:pt x="58683" y="107874"/>
                  <a:pt x="58651" y="107417"/>
                </a:cubicBezTo>
                <a:lnTo>
                  <a:pt x="58651" y="107221"/>
                </a:lnTo>
                <a:close/>
                <a:moveTo>
                  <a:pt x="120530" y="108494"/>
                </a:moveTo>
                <a:cubicBezTo>
                  <a:pt x="120530" y="108624"/>
                  <a:pt x="120498" y="108722"/>
                  <a:pt x="120465" y="108852"/>
                </a:cubicBezTo>
                <a:lnTo>
                  <a:pt x="123238" y="109472"/>
                </a:lnTo>
                <a:lnTo>
                  <a:pt x="123238" y="109505"/>
                </a:lnTo>
                <a:cubicBezTo>
                  <a:pt x="123270" y="109374"/>
                  <a:pt x="123303" y="109211"/>
                  <a:pt x="123336" y="109048"/>
                </a:cubicBezTo>
                <a:lnTo>
                  <a:pt x="120530" y="108494"/>
                </a:lnTo>
                <a:close/>
                <a:moveTo>
                  <a:pt x="107939" y="106504"/>
                </a:moveTo>
                <a:lnTo>
                  <a:pt x="110320" y="107091"/>
                </a:lnTo>
                <a:cubicBezTo>
                  <a:pt x="109994" y="108265"/>
                  <a:pt x="109538" y="109374"/>
                  <a:pt x="108918" y="110418"/>
                </a:cubicBezTo>
                <a:lnTo>
                  <a:pt x="106830" y="109146"/>
                </a:lnTo>
                <a:lnTo>
                  <a:pt x="106830" y="109113"/>
                </a:lnTo>
                <a:cubicBezTo>
                  <a:pt x="107319" y="108298"/>
                  <a:pt x="107678" y="107417"/>
                  <a:pt x="107939" y="106504"/>
                </a:cubicBezTo>
                <a:close/>
                <a:moveTo>
                  <a:pt x="130904" y="108950"/>
                </a:moveTo>
                <a:cubicBezTo>
                  <a:pt x="130838" y="109505"/>
                  <a:pt x="130740" y="110027"/>
                  <a:pt x="130610" y="110549"/>
                </a:cubicBezTo>
                <a:lnTo>
                  <a:pt x="131425" y="110712"/>
                </a:lnTo>
                <a:lnTo>
                  <a:pt x="131458" y="110744"/>
                </a:lnTo>
                <a:cubicBezTo>
                  <a:pt x="131556" y="110190"/>
                  <a:pt x="131654" y="109668"/>
                  <a:pt x="131719" y="109081"/>
                </a:cubicBezTo>
                <a:lnTo>
                  <a:pt x="130904" y="108950"/>
                </a:lnTo>
                <a:close/>
                <a:moveTo>
                  <a:pt x="107646" y="106015"/>
                </a:moveTo>
                <a:lnTo>
                  <a:pt x="107580" y="106210"/>
                </a:lnTo>
                <a:cubicBezTo>
                  <a:pt x="107352" y="107221"/>
                  <a:pt x="106928" y="108200"/>
                  <a:pt x="106373" y="109113"/>
                </a:cubicBezTo>
                <a:lnTo>
                  <a:pt x="106276" y="109277"/>
                </a:lnTo>
                <a:lnTo>
                  <a:pt x="109048" y="110973"/>
                </a:lnTo>
                <a:lnTo>
                  <a:pt x="109113" y="110842"/>
                </a:lnTo>
                <a:cubicBezTo>
                  <a:pt x="109864" y="109635"/>
                  <a:pt x="110418" y="108331"/>
                  <a:pt x="110744" y="106993"/>
                </a:cubicBezTo>
                <a:lnTo>
                  <a:pt x="110810" y="106797"/>
                </a:lnTo>
                <a:lnTo>
                  <a:pt x="107646" y="106015"/>
                </a:lnTo>
                <a:close/>
                <a:moveTo>
                  <a:pt x="170635" y="109407"/>
                </a:moveTo>
                <a:cubicBezTo>
                  <a:pt x="170602" y="109962"/>
                  <a:pt x="170569" y="110483"/>
                  <a:pt x="170504" y="111038"/>
                </a:cubicBezTo>
                <a:lnTo>
                  <a:pt x="171287" y="111101"/>
                </a:lnTo>
                <a:lnTo>
                  <a:pt x="171287" y="111101"/>
                </a:lnTo>
                <a:cubicBezTo>
                  <a:pt x="171352" y="110580"/>
                  <a:pt x="171385" y="110026"/>
                  <a:pt x="171450" y="109472"/>
                </a:cubicBezTo>
                <a:lnTo>
                  <a:pt x="170635" y="109407"/>
                </a:lnTo>
                <a:close/>
                <a:moveTo>
                  <a:pt x="171287" y="111101"/>
                </a:moveTo>
                <a:cubicBezTo>
                  <a:pt x="171287" y="111102"/>
                  <a:pt x="171287" y="111102"/>
                  <a:pt x="171287" y="111103"/>
                </a:cubicBezTo>
                <a:lnTo>
                  <a:pt x="171320" y="111103"/>
                </a:lnTo>
                <a:lnTo>
                  <a:pt x="171287" y="111101"/>
                </a:lnTo>
                <a:close/>
                <a:moveTo>
                  <a:pt x="75417" y="110027"/>
                </a:moveTo>
                <a:lnTo>
                  <a:pt x="72677" y="110810"/>
                </a:lnTo>
                <a:cubicBezTo>
                  <a:pt x="72710" y="110940"/>
                  <a:pt x="72742" y="111071"/>
                  <a:pt x="72775" y="111201"/>
                </a:cubicBezTo>
                <a:lnTo>
                  <a:pt x="75515" y="110386"/>
                </a:lnTo>
                <a:cubicBezTo>
                  <a:pt x="75482" y="110288"/>
                  <a:pt x="75450" y="110157"/>
                  <a:pt x="75417" y="110027"/>
                </a:cubicBezTo>
                <a:close/>
                <a:moveTo>
                  <a:pt x="120074" y="110353"/>
                </a:moveTo>
                <a:lnTo>
                  <a:pt x="119976" y="110712"/>
                </a:lnTo>
                <a:lnTo>
                  <a:pt x="122683" y="111560"/>
                </a:lnTo>
                <a:lnTo>
                  <a:pt x="122814" y="111168"/>
                </a:lnTo>
                <a:lnTo>
                  <a:pt x="120074" y="110353"/>
                </a:lnTo>
                <a:close/>
                <a:moveTo>
                  <a:pt x="136808" y="110908"/>
                </a:moveTo>
                <a:lnTo>
                  <a:pt x="139124" y="111299"/>
                </a:lnTo>
                <a:cubicBezTo>
                  <a:pt x="139058" y="111625"/>
                  <a:pt x="138993" y="111984"/>
                  <a:pt x="138928" y="112310"/>
                </a:cubicBezTo>
                <a:lnTo>
                  <a:pt x="136645" y="111821"/>
                </a:lnTo>
                <a:cubicBezTo>
                  <a:pt x="136710" y="111527"/>
                  <a:pt x="136775" y="111234"/>
                  <a:pt x="136808" y="110908"/>
                </a:cubicBezTo>
                <a:close/>
                <a:moveTo>
                  <a:pt x="25117" y="110712"/>
                </a:moveTo>
                <a:lnTo>
                  <a:pt x="24302" y="110777"/>
                </a:lnTo>
                <a:cubicBezTo>
                  <a:pt x="24334" y="111332"/>
                  <a:pt x="24400" y="111854"/>
                  <a:pt x="24465" y="112408"/>
                </a:cubicBezTo>
                <a:lnTo>
                  <a:pt x="25280" y="112343"/>
                </a:lnTo>
                <a:cubicBezTo>
                  <a:pt x="25215" y="111788"/>
                  <a:pt x="25150" y="111234"/>
                  <a:pt x="25117" y="110712"/>
                </a:cubicBezTo>
                <a:close/>
                <a:moveTo>
                  <a:pt x="136482" y="110418"/>
                </a:moveTo>
                <a:lnTo>
                  <a:pt x="136449" y="110614"/>
                </a:lnTo>
                <a:cubicBezTo>
                  <a:pt x="136384" y="111071"/>
                  <a:pt x="136286" y="111495"/>
                  <a:pt x="136188" y="111919"/>
                </a:cubicBezTo>
                <a:lnTo>
                  <a:pt x="136155" y="112114"/>
                </a:lnTo>
                <a:lnTo>
                  <a:pt x="139222" y="112767"/>
                </a:lnTo>
                <a:lnTo>
                  <a:pt x="139287" y="112571"/>
                </a:lnTo>
                <a:cubicBezTo>
                  <a:pt x="139352" y="112114"/>
                  <a:pt x="139450" y="111658"/>
                  <a:pt x="139548" y="111168"/>
                </a:cubicBezTo>
                <a:lnTo>
                  <a:pt x="139580" y="110973"/>
                </a:lnTo>
                <a:lnTo>
                  <a:pt x="136482" y="110418"/>
                </a:lnTo>
                <a:close/>
                <a:moveTo>
                  <a:pt x="88563" y="108787"/>
                </a:moveTo>
                <a:cubicBezTo>
                  <a:pt x="89020" y="109635"/>
                  <a:pt x="89607" y="110386"/>
                  <a:pt x="90259" y="111103"/>
                </a:cubicBezTo>
                <a:lnTo>
                  <a:pt x="88563" y="112832"/>
                </a:lnTo>
                <a:cubicBezTo>
                  <a:pt x="87715" y="111951"/>
                  <a:pt x="86965" y="110973"/>
                  <a:pt x="86410" y="109896"/>
                </a:cubicBezTo>
                <a:lnTo>
                  <a:pt x="88563" y="108787"/>
                </a:lnTo>
                <a:close/>
                <a:moveTo>
                  <a:pt x="58846" y="111625"/>
                </a:moveTo>
                <a:cubicBezTo>
                  <a:pt x="58911" y="111951"/>
                  <a:pt x="58977" y="112245"/>
                  <a:pt x="59042" y="112539"/>
                </a:cubicBezTo>
                <a:lnTo>
                  <a:pt x="56791" y="113093"/>
                </a:lnTo>
                <a:cubicBezTo>
                  <a:pt x="56726" y="112734"/>
                  <a:pt x="56628" y="112408"/>
                  <a:pt x="56563" y="112082"/>
                </a:cubicBezTo>
                <a:lnTo>
                  <a:pt x="58846" y="111625"/>
                </a:lnTo>
                <a:close/>
                <a:moveTo>
                  <a:pt x="76004" y="111854"/>
                </a:moveTo>
                <a:lnTo>
                  <a:pt x="73329" y="112832"/>
                </a:lnTo>
                <a:lnTo>
                  <a:pt x="73493" y="113256"/>
                </a:lnTo>
                <a:lnTo>
                  <a:pt x="76135" y="112212"/>
                </a:lnTo>
                <a:lnTo>
                  <a:pt x="76004" y="111854"/>
                </a:lnTo>
                <a:close/>
                <a:moveTo>
                  <a:pt x="88759" y="108233"/>
                </a:moveTo>
                <a:lnTo>
                  <a:pt x="85855" y="109733"/>
                </a:lnTo>
                <a:lnTo>
                  <a:pt x="85953" y="109929"/>
                </a:lnTo>
                <a:cubicBezTo>
                  <a:pt x="86573" y="111136"/>
                  <a:pt x="87389" y="112245"/>
                  <a:pt x="88367" y="113224"/>
                </a:cubicBezTo>
                <a:lnTo>
                  <a:pt x="88563" y="113419"/>
                </a:lnTo>
                <a:lnTo>
                  <a:pt x="90846" y="111103"/>
                </a:lnTo>
                <a:lnTo>
                  <a:pt x="90683" y="110908"/>
                </a:lnTo>
                <a:cubicBezTo>
                  <a:pt x="89933" y="110190"/>
                  <a:pt x="89313" y="109342"/>
                  <a:pt x="88824" y="108428"/>
                </a:cubicBezTo>
                <a:lnTo>
                  <a:pt x="88759" y="108233"/>
                </a:lnTo>
                <a:close/>
                <a:moveTo>
                  <a:pt x="59172" y="111168"/>
                </a:moveTo>
                <a:lnTo>
                  <a:pt x="56106" y="111756"/>
                </a:lnTo>
                <a:lnTo>
                  <a:pt x="56139" y="111951"/>
                </a:lnTo>
                <a:cubicBezTo>
                  <a:pt x="56237" y="112441"/>
                  <a:pt x="56335" y="112897"/>
                  <a:pt x="56432" y="113354"/>
                </a:cubicBezTo>
                <a:lnTo>
                  <a:pt x="56465" y="113582"/>
                </a:lnTo>
                <a:lnTo>
                  <a:pt x="59531" y="112865"/>
                </a:lnTo>
                <a:lnTo>
                  <a:pt x="59499" y="112669"/>
                </a:lnTo>
                <a:cubicBezTo>
                  <a:pt x="59401" y="112212"/>
                  <a:pt x="59303" y="111788"/>
                  <a:pt x="59205" y="111364"/>
                </a:cubicBezTo>
                <a:lnTo>
                  <a:pt x="59172" y="111168"/>
                </a:lnTo>
                <a:close/>
                <a:moveTo>
                  <a:pt x="119454" y="112147"/>
                </a:moveTo>
                <a:cubicBezTo>
                  <a:pt x="119421" y="112278"/>
                  <a:pt x="119356" y="112408"/>
                  <a:pt x="119323" y="112506"/>
                </a:cubicBezTo>
                <a:lnTo>
                  <a:pt x="121966" y="113582"/>
                </a:lnTo>
                <a:lnTo>
                  <a:pt x="122129" y="113191"/>
                </a:lnTo>
                <a:lnTo>
                  <a:pt x="119454" y="112147"/>
                </a:lnTo>
                <a:close/>
                <a:moveTo>
                  <a:pt x="65403" y="112604"/>
                </a:moveTo>
                <a:lnTo>
                  <a:pt x="64587" y="112799"/>
                </a:lnTo>
                <a:cubicBezTo>
                  <a:pt x="64750" y="113321"/>
                  <a:pt x="64914" y="113876"/>
                  <a:pt x="65077" y="114398"/>
                </a:cubicBezTo>
                <a:lnTo>
                  <a:pt x="65860" y="114137"/>
                </a:lnTo>
                <a:cubicBezTo>
                  <a:pt x="65696" y="113648"/>
                  <a:pt x="65533" y="113093"/>
                  <a:pt x="65403" y="112604"/>
                </a:cubicBezTo>
                <a:close/>
                <a:moveTo>
                  <a:pt x="170243" y="113060"/>
                </a:moveTo>
                <a:cubicBezTo>
                  <a:pt x="170178" y="113582"/>
                  <a:pt x="170113" y="114137"/>
                  <a:pt x="170047" y="114659"/>
                </a:cubicBezTo>
                <a:lnTo>
                  <a:pt x="170863" y="114789"/>
                </a:lnTo>
                <a:cubicBezTo>
                  <a:pt x="170928" y="114235"/>
                  <a:pt x="170993" y="113680"/>
                  <a:pt x="171059" y="113158"/>
                </a:cubicBezTo>
                <a:lnTo>
                  <a:pt x="170243" y="113060"/>
                </a:lnTo>
                <a:close/>
                <a:moveTo>
                  <a:pt x="76755" y="113615"/>
                </a:moveTo>
                <a:lnTo>
                  <a:pt x="74178" y="114822"/>
                </a:lnTo>
                <a:cubicBezTo>
                  <a:pt x="74210" y="114952"/>
                  <a:pt x="74275" y="115083"/>
                  <a:pt x="74341" y="115213"/>
                </a:cubicBezTo>
                <a:lnTo>
                  <a:pt x="76918" y="113974"/>
                </a:lnTo>
                <a:cubicBezTo>
                  <a:pt x="76852" y="113843"/>
                  <a:pt x="76787" y="113713"/>
                  <a:pt x="76755" y="113615"/>
                </a:cubicBezTo>
                <a:close/>
                <a:moveTo>
                  <a:pt x="105232" y="111168"/>
                </a:moveTo>
                <a:lnTo>
                  <a:pt x="106993" y="112865"/>
                </a:lnTo>
                <a:lnTo>
                  <a:pt x="106961" y="112930"/>
                </a:lnTo>
                <a:cubicBezTo>
                  <a:pt x="106047" y="113843"/>
                  <a:pt x="105003" y="114594"/>
                  <a:pt x="103862" y="115213"/>
                </a:cubicBezTo>
                <a:lnTo>
                  <a:pt x="102753" y="113028"/>
                </a:lnTo>
                <a:cubicBezTo>
                  <a:pt x="103666" y="112539"/>
                  <a:pt x="104514" y="111919"/>
                  <a:pt x="105232" y="111168"/>
                </a:cubicBezTo>
                <a:close/>
                <a:moveTo>
                  <a:pt x="118704" y="113909"/>
                </a:moveTo>
                <a:cubicBezTo>
                  <a:pt x="118638" y="114039"/>
                  <a:pt x="118573" y="114137"/>
                  <a:pt x="118541" y="114267"/>
                </a:cubicBezTo>
                <a:lnTo>
                  <a:pt x="121085" y="115540"/>
                </a:lnTo>
                <a:lnTo>
                  <a:pt x="121248" y="115181"/>
                </a:lnTo>
                <a:lnTo>
                  <a:pt x="118704" y="113909"/>
                </a:lnTo>
                <a:close/>
                <a:moveTo>
                  <a:pt x="105232" y="110614"/>
                </a:moveTo>
                <a:lnTo>
                  <a:pt x="105101" y="110744"/>
                </a:lnTo>
                <a:lnTo>
                  <a:pt x="104938" y="110908"/>
                </a:lnTo>
                <a:cubicBezTo>
                  <a:pt x="104188" y="111658"/>
                  <a:pt x="103340" y="112278"/>
                  <a:pt x="102394" y="112767"/>
                </a:cubicBezTo>
                <a:lnTo>
                  <a:pt x="102198" y="112865"/>
                </a:lnTo>
                <a:lnTo>
                  <a:pt x="103699" y="115768"/>
                </a:lnTo>
                <a:lnTo>
                  <a:pt x="103862" y="115670"/>
                </a:lnTo>
                <a:cubicBezTo>
                  <a:pt x="105101" y="115018"/>
                  <a:pt x="106243" y="114202"/>
                  <a:pt x="107254" y="113224"/>
                </a:cubicBezTo>
                <a:lnTo>
                  <a:pt x="107450" y="112995"/>
                </a:lnTo>
                <a:lnTo>
                  <a:pt x="107580" y="112865"/>
                </a:lnTo>
                <a:lnTo>
                  <a:pt x="105232" y="110614"/>
                </a:lnTo>
                <a:close/>
                <a:moveTo>
                  <a:pt x="15233" y="113843"/>
                </a:moveTo>
                <a:cubicBezTo>
                  <a:pt x="15283" y="114242"/>
                  <a:pt x="15342" y="114649"/>
                  <a:pt x="15404" y="115060"/>
                </a:cubicBezTo>
                <a:lnTo>
                  <a:pt x="15404" y="115060"/>
                </a:lnTo>
                <a:lnTo>
                  <a:pt x="10087" y="115811"/>
                </a:lnTo>
                <a:lnTo>
                  <a:pt x="10087" y="115811"/>
                </a:lnTo>
                <a:cubicBezTo>
                  <a:pt x="10025" y="115370"/>
                  <a:pt x="9966" y="114928"/>
                  <a:pt x="9916" y="114496"/>
                </a:cubicBezTo>
                <a:lnTo>
                  <a:pt x="15233" y="113843"/>
                </a:lnTo>
                <a:close/>
                <a:moveTo>
                  <a:pt x="129697" y="114104"/>
                </a:moveTo>
                <a:cubicBezTo>
                  <a:pt x="129533" y="114626"/>
                  <a:pt x="129370" y="115116"/>
                  <a:pt x="129175" y="115637"/>
                </a:cubicBezTo>
                <a:lnTo>
                  <a:pt x="129925" y="115931"/>
                </a:lnTo>
                <a:lnTo>
                  <a:pt x="129958" y="115931"/>
                </a:lnTo>
                <a:cubicBezTo>
                  <a:pt x="130153" y="115409"/>
                  <a:pt x="130316" y="114887"/>
                  <a:pt x="130479" y="114365"/>
                </a:cubicBezTo>
                <a:lnTo>
                  <a:pt x="129697" y="114104"/>
                </a:lnTo>
                <a:close/>
                <a:moveTo>
                  <a:pt x="25541" y="114300"/>
                </a:moveTo>
                <a:lnTo>
                  <a:pt x="24726" y="114430"/>
                </a:lnTo>
                <a:cubicBezTo>
                  <a:pt x="24791" y="114985"/>
                  <a:pt x="24889" y="115507"/>
                  <a:pt x="24987" y="116061"/>
                </a:cubicBezTo>
                <a:lnTo>
                  <a:pt x="25802" y="115898"/>
                </a:lnTo>
                <a:cubicBezTo>
                  <a:pt x="25704" y="115376"/>
                  <a:pt x="25607" y="114855"/>
                  <a:pt x="25541" y="114300"/>
                </a:cubicBezTo>
                <a:close/>
                <a:moveTo>
                  <a:pt x="92282" y="112702"/>
                </a:moveTo>
                <a:cubicBezTo>
                  <a:pt x="93097" y="113224"/>
                  <a:pt x="94010" y="113615"/>
                  <a:pt x="94924" y="113876"/>
                </a:cubicBezTo>
                <a:lnTo>
                  <a:pt x="94304" y="116225"/>
                </a:lnTo>
                <a:cubicBezTo>
                  <a:pt x="93130" y="115898"/>
                  <a:pt x="91988" y="115409"/>
                  <a:pt x="90977" y="114757"/>
                </a:cubicBezTo>
                <a:lnTo>
                  <a:pt x="92282" y="112702"/>
                </a:lnTo>
                <a:close/>
                <a:moveTo>
                  <a:pt x="135894" y="114822"/>
                </a:moveTo>
                <a:lnTo>
                  <a:pt x="138145" y="115442"/>
                </a:lnTo>
                <a:cubicBezTo>
                  <a:pt x="138047" y="115768"/>
                  <a:pt x="137949" y="116094"/>
                  <a:pt x="137852" y="116420"/>
                </a:cubicBezTo>
                <a:lnTo>
                  <a:pt x="135642" y="115706"/>
                </a:lnTo>
                <a:lnTo>
                  <a:pt x="135642" y="115706"/>
                </a:lnTo>
                <a:cubicBezTo>
                  <a:pt x="135737" y="115391"/>
                  <a:pt x="135831" y="115107"/>
                  <a:pt x="135894" y="114822"/>
                </a:cubicBezTo>
                <a:close/>
                <a:moveTo>
                  <a:pt x="100339" y="113974"/>
                </a:moveTo>
                <a:lnTo>
                  <a:pt x="100958" y="116322"/>
                </a:lnTo>
                <a:cubicBezTo>
                  <a:pt x="99902" y="116587"/>
                  <a:pt x="98818" y="116719"/>
                  <a:pt x="97732" y="116719"/>
                </a:cubicBezTo>
                <a:cubicBezTo>
                  <a:pt x="97612" y="116719"/>
                  <a:pt x="97491" y="116717"/>
                  <a:pt x="97370" y="116714"/>
                </a:cubicBezTo>
                <a:lnTo>
                  <a:pt x="97501" y="114267"/>
                </a:lnTo>
                <a:cubicBezTo>
                  <a:pt x="97619" y="114271"/>
                  <a:pt x="97737" y="114274"/>
                  <a:pt x="97856" y="114274"/>
                </a:cubicBezTo>
                <a:cubicBezTo>
                  <a:pt x="98683" y="114274"/>
                  <a:pt x="99511" y="114174"/>
                  <a:pt x="100339" y="113974"/>
                </a:cubicBezTo>
                <a:close/>
                <a:moveTo>
                  <a:pt x="92151" y="112147"/>
                </a:moveTo>
                <a:lnTo>
                  <a:pt x="90422" y="114887"/>
                </a:lnTo>
                <a:lnTo>
                  <a:pt x="90585" y="115018"/>
                </a:lnTo>
                <a:cubicBezTo>
                  <a:pt x="91760" y="115768"/>
                  <a:pt x="93032" y="116322"/>
                  <a:pt x="94402" y="116681"/>
                </a:cubicBezTo>
                <a:lnTo>
                  <a:pt x="94598" y="116746"/>
                </a:lnTo>
                <a:lnTo>
                  <a:pt x="95413" y="113550"/>
                </a:lnTo>
                <a:lnTo>
                  <a:pt x="95217" y="113517"/>
                </a:lnTo>
                <a:cubicBezTo>
                  <a:pt x="94174" y="113256"/>
                  <a:pt x="93195" y="112799"/>
                  <a:pt x="92314" y="112245"/>
                </a:cubicBezTo>
                <a:lnTo>
                  <a:pt x="92151" y="112147"/>
                </a:lnTo>
                <a:close/>
                <a:moveTo>
                  <a:pt x="135601" y="114300"/>
                </a:moveTo>
                <a:lnTo>
                  <a:pt x="135568" y="114496"/>
                </a:lnTo>
                <a:cubicBezTo>
                  <a:pt x="135438" y="114920"/>
                  <a:pt x="135307" y="115376"/>
                  <a:pt x="135177" y="115768"/>
                </a:cubicBezTo>
                <a:lnTo>
                  <a:pt x="135111" y="115964"/>
                </a:lnTo>
                <a:lnTo>
                  <a:pt x="138113" y="116942"/>
                </a:lnTo>
                <a:lnTo>
                  <a:pt x="138178" y="116746"/>
                </a:lnTo>
                <a:cubicBezTo>
                  <a:pt x="138308" y="116290"/>
                  <a:pt x="138471" y="115833"/>
                  <a:pt x="138602" y="115376"/>
                </a:cubicBezTo>
                <a:lnTo>
                  <a:pt x="138634" y="115181"/>
                </a:lnTo>
                <a:lnTo>
                  <a:pt x="135601" y="114300"/>
                </a:lnTo>
                <a:close/>
                <a:moveTo>
                  <a:pt x="15464" y="115451"/>
                </a:moveTo>
                <a:lnTo>
                  <a:pt x="15464" y="115451"/>
                </a:lnTo>
                <a:cubicBezTo>
                  <a:pt x="15506" y="115719"/>
                  <a:pt x="15549" y="115988"/>
                  <a:pt x="15592" y="116257"/>
                </a:cubicBezTo>
                <a:lnTo>
                  <a:pt x="10275" y="117073"/>
                </a:lnTo>
                <a:cubicBezTo>
                  <a:pt x="10231" y="116785"/>
                  <a:pt x="10187" y="116493"/>
                  <a:pt x="10144" y="116199"/>
                </a:cubicBezTo>
                <a:lnTo>
                  <a:pt x="10144" y="116199"/>
                </a:lnTo>
                <a:lnTo>
                  <a:pt x="15464" y="115451"/>
                </a:lnTo>
                <a:close/>
                <a:moveTo>
                  <a:pt x="77635" y="115311"/>
                </a:moveTo>
                <a:lnTo>
                  <a:pt x="75156" y="116746"/>
                </a:lnTo>
                <a:lnTo>
                  <a:pt x="75385" y="117105"/>
                </a:lnTo>
                <a:lnTo>
                  <a:pt x="77831" y="115670"/>
                </a:lnTo>
                <a:lnTo>
                  <a:pt x="77635" y="115311"/>
                </a:lnTo>
                <a:close/>
                <a:moveTo>
                  <a:pt x="100632" y="113452"/>
                </a:moveTo>
                <a:lnTo>
                  <a:pt x="100437" y="113517"/>
                </a:lnTo>
                <a:cubicBezTo>
                  <a:pt x="99572" y="113733"/>
                  <a:pt x="98707" y="113860"/>
                  <a:pt x="97842" y="113860"/>
                </a:cubicBezTo>
                <a:cubicBezTo>
                  <a:pt x="97663" y="113860"/>
                  <a:pt x="97484" y="113855"/>
                  <a:pt x="97305" y="113843"/>
                </a:cubicBezTo>
                <a:lnTo>
                  <a:pt x="97109" y="113843"/>
                </a:lnTo>
                <a:lnTo>
                  <a:pt x="96946" y="117105"/>
                </a:lnTo>
                <a:lnTo>
                  <a:pt x="97794" y="117105"/>
                </a:lnTo>
                <a:cubicBezTo>
                  <a:pt x="98969" y="117105"/>
                  <a:pt x="100143" y="116975"/>
                  <a:pt x="101285" y="116681"/>
                </a:cubicBezTo>
                <a:lnTo>
                  <a:pt x="101480" y="116616"/>
                </a:lnTo>
                <a:lnTo>
                  <a:pt x="100632" y="113452"/>
                </a:lnTo>
                <a:close/>
                <a:moveTo>
                  <a:pt x="59857" y="115540"/>
                </a:moveTo>
                <a:cubicBezTo>
                  <a:pt x="59955" y="115833"/>
                  <a:pt x="60053" y="116127"/>
                  <a:pt x="60151" y="116420"/>
                </a:cubicBezTo>
                <a:lnTo>
                  <a:pt x="57933" y="117171"/>
                </a:lnTo>
                <a:cubicBezTo>
                  <a:pt x="57835" y="116877"/>
                  <a:pt x="57737" y="116551"/>
                  <a:pt x="57639" y="116225"/>
                </a:cubicBezTo>
                <a:lnTo>
                  <a:pt x="59857" y="115540"/>
                </a:lnTo>
                <a:close/>
                <a:moveTo>
                  <a:pt x="117758" y="115605"/>
                </a:moveTo>
                <a:cubicBezTo>
                  <a:pt x="117692" y="115703"/>
                  <a:pt x="117627" y="115833"/>
                  <a:pt x="117562" y="115931"/>
                </a:cubicBezTo>
                <a:lnTo>
                  <a:pt x="120008" y="117432"/>
                </a:lnTo>
                <a:cubicBezTo>
                  <a:pt x="120106" y="117334"/>
                  <a:pt x="120172" y="117203"/>
                  <a:pt x="120204" y="117073"/>
                </a:cubicBezTo>
                <a:lnTo>
                  <a:pt x="117758" y="115605"/>
                </a:lnTo>
                <a:close/>
                <a:moveTo>
                  <a:pt x="60118" y="115018"/>
                </a:moveTo>
                <a:lnTo>
                  <a:pt x="57117" y="115931"/>
                </a:lnTo>
                <a:lnTo>
                  <a:pt x="57183" y="116127"/>
                </a:lnTo>
                <a:cubicBezTo>
                  <a:pt x="57313" y="116583"/>
                  <a:pt x="57476" y="117040"/>
                  <a:pt x="57607" y="117497"/>
                </a:cubicBezTo>
                <a:lnTo>
                  <a:pt x="57672" y="117692"/>
                </a:lnTo>
                <a:lnTo>
                  <a:pt x="60673" y="116681"/>
                </a:lnTo>
                <a:lnTo>
                  <a:pt x="60608" y="116486"/>
                </a:lnTo>
                <a:cubicBezTo>
                  <a:pt x="60445" y="116061"/>
                  <a:pt x="60314" y="115637"/>
                  <a:pt x="60184" y="115213"/>
                </a:cubicBezTo>
                <a:lnTo>
                  <a:pt x="60118" y="115018"/>
                </a:lnTo>
                <a:close/>
                <a:moveTo>
                  <a:pt x="169689" y="116649"/>
                </a:moveTo>
                <a:cubicBezTo>
                  <a:pt x="169623" y="117203"/>
                  <a:pt x="169493" y="117725"/>
                  <a:pt x="169395" y="118247"/>
                </a:cubicBezTo>
                <a:lnTo>
                  <a:pt x="170210" y="118410"/>
                </a:lnTo>
                <a:cubicBezTo>
                  <a:pt x="170308" y="117888"/>
                  <a:pt x="170406" y="117334"/>
                  <a:pt x="170504" y="116812"/>
                </a:cubicBezTo>
                <a:lnTo>
                  <a:pt x="169689" y="116649"/>
                </a:lnTo>
                <a:close/>
                <a:moveTo>
                  <a:pt x="78679" y="116975"/>
                </a:moveTo>
                <a:lnTo>
                  <a:pt x="76330" y="118606"/>
                </a:lnTo>
                <a:lnTo>
                  <a:pt x="76591" y="118932"/>
                </a:lnTo>
                <a:lnTo>
                  <a:pt x="78907" y="117268"/>
                </a:lnTo>
                <a:lnTo>
                  <a:pt x="78679" y="116975"/>
                </a:lnTo>
                <a:close/>
                <a:moveTo>
                  <a:pt x="116746" y="117236"/>
                </a:moveTo>
                <a:cubicBezTo>
                  <a:pt x="116681" y="117334"/>
                  <a:pt x="116616" y="117432"/>
                  <a:pt x="116518" y="117529"/>
                </a:cubicBezTo>
                <a:lnTo>
                  <a:pt x="118815" y="119212"/>
                </a:lnTo>
                <a:lnTo>
                  <a:pt x="118815" y="119212"/>
                </a:lnTo>
                <a:cubicBezTo>
                  <a:pt x="118906" y="119116"/>
                  <a:pt x="118971" y="118993"/>
                  <a:pt x="119095" y="118899"/>
                </a:cubicBezTo>
                <a:lnTo>
                  <a:pt x="116746" y="117236"/>
                </a:lnTo>
                <a:close/>
                <a:moveTo>
                  <a:pt x="118815" y="119212"/>
                </a:moveTo>
                <a:cubicBezTo>
                  <a:pt x="118811" y="119216"/>
                  <a:pt x="118806" y="119221"/>
                  <a:pt x="118802" y="119226"/>
                </a:cubicBezTo>
                <a:lnTo>
                  <a:pt x="118834" y="119226"/>
                </a:lnTo>
                <a:lnTo>
                  <a:pt x="118815" y="119212"/>
                </a:lnTo>
                <a:close/>
                <a:moveTo>
                  <a:pt x="67164" y="117529"/>
                </a:moveTo>
                <a:lnTo>
                  <a:pt x="66414" y="117888"/>
                </a:lnTo>
                <a:cubicBezTo>
                  <a:pt x="66642" y="118377"/>
                  <a:pt x="66871" y="118899"/>
                  <a:pt x="67132" y="119389"/>
                </a:cubicBezTo>
                <a:lnTo>
                  <a:pt x="67882" y="118997"/>
                </a:lnTo>
                <a:cubicBezTo>
                  <a:pt x="67621" y="118541"/>
                  <a:pt x="67393" y="118051"/>
                  <a:pt x="67164" y="117529"/>
                </a:cubicBezTo>
                <a:close/>
                <a:moveTo>
                  <a:pt x="26161" y="117921"/>
                </a:moveTo>
                <a:lnTo>
                  <a:pt x="25346" y="118084"/>
                </a:lnTo>
                <a:cubicBezTo>
                  <a:pt x="25443" y="118606"/>
                  <a:pt x="25541" y="119160"/>
                  <a:pt x="25672" y="119682"/>
                </a:cubicBezTo>
                <a:lnTo>
                  <a:pt x="26487" y="119519"/>
                </a:lnTo>
                <a:cubicBezTo>
                  <a:pt x="26357" y="118965"/>
                  <a:pt x="26259" y="118443"/>
                  <a:pt x="26161" y="117921"/>
                </a:cubicBezTo>
                <a:close/>
                <a:moveTo>
                  <a:pt x="134590" y="118606"/>
                </a:moveTo>
                <a:lnTo>
                  <a:pt x="136742" y="119454"/>
                </a:lnTo>
                <a:cubicBezTo>
                  <a:pt x="136645" y="119780"/>
                  <a:pt x="136514" y="120106"/>
                  <a:pt x="136351" y="120400"/>
                </a:cubicBezTo>
                <a:lnTo>
                  <a:pt x="134243" y="119459"/>
                </a:lnTo>
                <a:lnTo>
                  <a:pt x="134243" y="119459"/>
                </a:lnTo>
                <a:cubicBezTo>
                  <a:pt x="134369" y="119175"/>
                  <a:pt x="134495" y="118890"/>
                  <a:pt x="134590" y="118606"/>
                </a:cubicBezTo>
                <a:close/>
                <a:moveTo>
                  <a:pt x="79821" y="118508"/>
                </a:moveTo>
                <a:lnTo>
                  <a:pt x="77635" y="120302"/>
                </a:lnTo>
                <a:lnTo>
                  <a:pt x="77896" y="120661"/>
                </a:lnTo>
                <a:lnTo>
                  <a:pt x="80082" y="118802"/>
                </a:lnTo>
                <a:cubicBezTo>
                  <a:pt x="79984" y="118704"/>
                  <a:pt x="79919" y="118606"/>
                  <a:pt x="79821" y="118508"/>
                </a:cubicBezTo>
                <a:close/>
                <a:moveTo>
                  <a:pt x="115572" y="118736"/>
                </a:moveTo>
                <a:cubicBezTo>
                  <a:pt x="115474" y="118834"/>
                  <a:pt x="115409" y="118932"/>
                  <a:pt x="115311" y="119030"/>
                </a:cubicBezTo>
                <a:lnTo>
                  <a:pt x="117464" y="120922"/>
                </a:lnTo>
                <a:lnTo>
                  <a:pt x="117725" y="120596"/>
                </a:lnTo>
                <a:lnTo>
                  <a:pt x="115572" y="118736"/>
                </a:lnTo>
                <a:close/>
                <a:moveTo>
                  <a:pt x="134361" y="118084"/>
                </a:moveTo>
                <a:lnTo>
                  <a:pt x="134296" y="118280"/>
                </a:lnTo>
                <a:cubicBezTo>
                  <a:pt x="134133" y="118671"/>
                  <a:pt x="133937" y="119095"/>
                  <a:pt x="133774" y="119487"/>
                </a:cubicBezTo>
                <a:lnTo>
                  <a:pt x="133709" y="119682"/>
                </a:lnTo>
                <a:lnTo>
                  <a:pt x="136579" y="120922"/>
                </a:lnTo>
                <a:lnTo>
                  <a:pt x="136645" y="120759"/>
                </a:lnTo>
                <a:cubicBezTo>
                  <a:pt x="136840" y="120302"/>
                  <a:pt x="137036" y="119878"/>
                  <a:pt x="137199" y="119421"/>
                </a:cubicBezTo>
                <a:lnTo>
                  <a:pt x="137264" y="119226"/>
                </a:lnTo>
                <a:lnTo>
                  <a:pt x="134361" y="118084"/>
                </a:lnTo>
                <a:close/>
                <a:moveTo>
                  <a:pt x="61260" y="119323"/>
                </a:moveTo>
                <a:cubicBezTo>
                  <a:pt x="61358" y="119617"/>
                  <a:pt x="61488" y="119878"/>
                  <a:pt x="61619" y="120172"/>
                </a:cubicBezTo>
                <a:lnTo>
                  <a:pt x="59499" y="121150"/>
                </a:lnTo>
                <a:cubicBezTo>
                  <a:pt x="59368" y="120824"/>
                  <a:pt x="59238" y="120530"/>
                  <a:pt x="59107" y="120204"/>
                </a:cubicBezTo>
                <a:lnTo>
                  <a:pt x="61260" y="119323"/>
                </a:lnTo>
                <a:close/>
                <a:moveTo>
                  <a:pt x="170062" y="108119"/>
                </a:moveTo>
                <a:lnTo>
                  <a:pt x="178692" y="108624"/>
                </a:lnTo>
                <a:cubicBezTo>
                  <a:pt x="178441" y="113009"/>
                  <a:pt x="177831" y="117357"/>
                  <a:pt x="176875" y="121624"/>
                </a:cubicBezTo>
                <a:lnTo>
                  <a:pt x="176875" y="121624"/>
                </a:lnTo>
                <a:lnTo>
                  <a:pt x="168416" y="119682"/>
                </a:lnTo>
                <a:cubicBezTo>
                  <a:pt x="169279" y="115864"/>
                  <a:pt x="169828" y="111998"/>
                  <a:pt x="170062" y="108119"/>
                </a:cubicBezTo>
                <a:close/>
                <a:moveTo>
                  <a:pt x="61488" y="118769"/>
                </a:moveTo>
                <a:lnTo>
                  <a:pt x="58553" y="120008"/>
                </a:lnTo>
                <a:lnTo>
                  <a:pt x="58651" y="120204"/>
                </a:lnTo>
                <a:cubicBezTo>
                  <a:pt x="58814" y="120628"/>
                  <a:pt x="59042" y="121085"/>
                  <a:pt x="59238" y="121509"/>
                </a:cubicBezTo>
                <a:lnTo>
                  <a:pt x="59303" y="121705"/>
                </a:lnTo>
                <a:lnTo>
                  <a:pt x="62173" y="120367"/>
                </a:lnTo>
                <a:lnTo>
                  <a:pt x="62076" y="120204"/>
                </a:lnTo>
                <a:cubicBezTo>
                  <a:pt x="61913" y="119780"/>
                  <a:pt x="61717" y="119389"/>
                  <a:pt x="61554" y="118965"/>
                </a:cubicBezTo>
                <a:lnTo>
                  <a:pt x="61488" y="118769"/>
                </a:lnTo>
                <a:close/>
                <a:moveTo>
                  <a:pt x="81093" y="119943"/>
                </a:moveTo>
                <a:lnTo>
                  <a:pt x="79071" y="121933"/>
                </a:lnTo>
                <a:lnTo>
                  <a:pt x="79364" y="122227"/>
                </a:lnTo>
                <a:lnTo>
                  <a:pt x="81354" y="120204"/>
                </a:lnTo>
                <a:lnTo>
                  <a:pt x="81093" y="119943"/>
                </a:lnTo>
                <a:close/>
                <a:moveTo>
                  <a:pt x="114235" y="120204"/>
                </a:moveTo>
                <a:lnTo>
                  <a:pt x="113941" y="120498"/>
                </a:lnTo>
                <a:lnTo>
                  <a:pt x="115931" y="122520"/>
                </a:lnTo>
                <a:cubicBezTo>
                  <a:pt x="116029" y="122422"/>
                  <a:pt x="116127" y="122324"/>
                  <a:pt x="116225" y="122227"/>
                </a:cubicBezTo>
                <a:lnTo>
                  <a:pt x="116290" y="122194"/>
                </a:lnTo>
                <a:lnTo>
                  <a:pt x="114235" y="120204"/>
                </a:lnTo>
                <a:close/>
                <a:moveTo>
                  <a:pt x="26944" y="121476"/>
                </a:moveTo>
                <a:lnTo>
                  <a:pt x="26161" y="121672"/>
                </a:lnTo>
                <a:cubicBezTo>
                  <a:pt x="26292" y="122227"/>
                  <a:pt x="26422" y="122749"/>
                  <a:pt x="26553" y="123270"/>
                </a:cubicBezTo>
                <a:lnTo>
                  <a:pt x="27335" y="123042"/>
                </a:lnTo>
                <a:cubicBezTo>
                  <a:pt x="27205" y="122520"/>
                  <a:pt x="27074" y="121998"/>
                  <a:pt x="26944" y="121476"/>
                </a:cubicBezTo>
                <a:close/>
                <a:moveTo>
                  <a:pt x="112799" y="121509"/>
                </a:moveTo>
                <a:lnTo>
                  <a:pt x="112506" y="121770"/>
                </a:lnTo>
                <a:lnTo>
                  <a:pt x="114333" y="123955"/>
                </a:lnTo>
                <a:lnTo>
                  <a:pt x="114659" y="123695"/>
                </a:lnTo>
                <a:lnTo>
                  <a:pt x="112799" y="121509"/>
                </a:lnTo>
                <a:close/>
                <a:moveTo>
                  <a:pt x="69709" y="122161"/>
                </a:moveTo>
                <a:lnTo>
                  <a:pt x="69024" y="122618"/>
                </a:lnTo>
                <a:cubicBezTo>
                  <a:pt x="69317" y="123075"/>
                  <a:pt x="69643" y="123531"/>
                  <a:pt x="69970" y="123988"/>
                </a:cubicBezTo>
                <a:lnTo>
                  <a:pt x="70622" y="123499"/>
                </a:lnTo>
                <a:cubicBezTo>
                  <a:pt x="70296" y="123042"/>
                  <a:pt x="70002" y="122618"/>
                  <a:pt x="69709" y="122161"/>
                </a:cubicBezTo>
                <a:close/>
                <a:moveTo>
                  <a:pt x="132839" y="122417"/>
                </a:moveTo>
                <a:lnTo>
                  <a:pt x="134891" y="123497"/>
                </a:lnTo>
                <a:lnTo>
                  <a:pt x="134891" y="123497"/>
                </a:lnTo>
                <a:cubicBezTo>
                  <a:pt x="134758" y="123737"/>
                  <a:pt x="134625" y="123977"/>
                  <a:pt x="134492" y="124216"/>
                </a:cubicBezTo>
                <a:lnTo>
                  <a:pt x="132469" y="123075"/>
                </a:lnTo>
                <a:cubicBezTo>
                  <a:pt x="132603" y="122861"/>
                  <a:pt x="132714" y="122648"/>
                  <a:pt x="132839" y="122417"/>
                </a:cubicBezTo>
                <a:close/>
                <a:moveTo>
                  <a:pt x="80228" y="81662"/>
                </a:moveTo>
                <a:lnTo>
                  <a:pt x="86149" y="89215"/>
                </a:lnTo>
                <a:cubicBezTo>
                  <a:pt x="85627" y="89639"/>
                  <a:pt x="85105" y="90096"/>
                  <a:pt x="84616" y="90585"/>
                </a:cubicBezTo>
                <a:cubicBezTo>
                  <a:pt x="81126" y="94076"/>
                  <a:pt x="79168" y="98806"/>
                  <a:pt x="79168" y="103764"/>
                </a:cubicBezTo>
                <a:cubicBezTo>
                  <a:pt x="79168" y="108722"/>
                  <a:pt x="81126" y="113452"/>
                  <a:pt x="84616" y="116942"/>
                </a:cubicBezTo>
                <a:cubicBezTo>
                  <a:pt x="84844" y="117171"/>
                  <a:pt x="85073" y="117366"/>
                  <a:pt x="85301" y="117595"/>
                </a:cubicBezTo>
                <a:lnTo>
                  <a:pt x="78931" y="124768"/>
                </a:lnTo>
                <a:lnTo>
                  <a:pt x="78931" y="124768"/>
                </a:lnTo>
                <a:cubicBezTo>
                  <a:pt x="78558" y="124433"/>
                  <a:pt x="78191" y="124086"/>
                  <a:pt x="77831" y="123727"/>
                </a:cubicBezTo>
                <a:cubicBezTo>
                  <a:pt x="66805" y="112702"/>
                  <a:pt x="66805" y="94826"/>
                  <a:pt x="77831" y="83800"/>
                </a:cubicBezTo>
                <a:cubicBezTo>
                  <a:pt x="78592" y="83039"/>
                  <a:pt x="79393" y="82326"/>
                  <a:pt x="80228" y="81662"/>
                </a:cubicBezTo>
                <a:close/>
                <a:moveTo>
                  <a:pt x="63022" y="122944"/>
                </a:moveTo>
                <a:cubicBezTo>
                  <a:pt x="63152" y="123238"/>
                  <a:pt x="63315" y="123499"/>
                  <a:pt x="63478" y="123760"/>
                </a:cubicBezTo>
                <a:lnTo>
                  <a:pt x="61456" y="124934"/>
                </a:lnTo>
                <a:cubicBezTo>
                  <a:pt x="61293" y="124673"/>
                  <a:pt x="61130" y="124380"/>
                  <a:pt x="60967" y="124053"/>
                </a:cubicBezTo>
                <a:lnTo>
                  <a:pt x="63022" y="122944"/>
                </a:lnTo>
                <a:close/>
                <a:moveTo>
                  <a:pt x="83996" y="122455"/>
                </a:moveTo>
                <a:lnTo>
                  <a:pt x="82300" y="124771"/>
                </a:lnTo>
                <a:lnTo>
                  <a:pt x="82626" y="125032"/>
                </a:lnTo>
                <a:lnTo>
                  <a:pt x="84290" y="122683"/>
                </a:lnTo>
                <a:lnTo>
                  <a:pt x="83996" y="122455"/>
                </a:lnTo>
                <a:close/>
                <a:moveTo>
                  <a:pt x="111299" y="122683"/>
                </a:moveTo>
                <a:lnTo>
                  <a:pt x="110973" y="122912"/>
                </a:lnTo>
                <a:lnTo>
                  <a:pt x="112604" y="125260"/>
                </a:lnTo>
                <a:lnTo>
                  <a:pt x="112963" y="124999"/>
                </a:lnTo>
                <a:lnTo>
                  <a:pt x="111299" y="122683"/>
                </a:lnTo>
                <a:close/>
                <a:moveTo>
                  <a:pt x="124967" y="123466"/>
                </a:moveTo>
                <a:cubicBezTo>
                  <a:pt x="124641" y="123890"/>
                  <a:pt x="124314" y="124347"/>
                  <a:pt x="123955" y="124738"/>
                </a:cubicBezTo>
                <a:lnTo>
                  <a:pt x="124608" y="125260"/>
                </a:lnTo>
                <a:cubicBezTo>
                  <a:pt x="124967" y="124836"/>
                  <a:pt x="125293" y="124380"/>
                  <a:pt x="125619" y="123923"/>
                </a:cubicBezTo>
                <a:lnTo>
                  <a:pt x="124967" y="123466"/>
                </a:lnTo>
                <a:close/>
                <a:moveTo>
                  <a:pt x="25965" y="113974"/>
                </a:moveTo>
                <a:cubicBezTo>
                  <a:pt x="26129" y="114887"/>
                  <a:pt x="26259" y="115801"/>
                  <a:pt x="26422" y="116714"/>
                </a:cubicBezTo>
                <a:cubicBezTo>
                  <a:pt x="26815" y="118876"/>
                  <a:pt x="27305" y="121015"/>
                  <a:pt x="27889" y="123126"/>
                </a:cubicBezTo>
                <a:lnTo>
                  <a:pt x="27889" y="123126"/>
                </a:lnTo>
                <a:lnTo>
                  <a:pt x="19670" y="125423"/>
                </a:lnTo>
                <a:cubicBezTo>
                  <a:pt x="18735" y="122041"/>
                  <a:pt x="18023" y="118614"/>
                  <a:pt x="17534" y="115160"/>
                </a:cubicBezTo>
                <a:lnTo>
                  <a:pt x="17534" y="115160"/>
                </a:lnTo>
                <a:lnTo>
                  <a:pt x="25965" y="113974"/>
                </a:lnTo>
                <a:close/>
                <a:moveTo>
                  <a:pt x="193762" y="83115"/>
                </a:moveTo>
                <a:cubicBezTo>
                  <a:pt x="193958" y="84094"/>
                  <a:pt x="194186" y="85138"/>
                  <a:pt x="194382" y="86116"/>
                </a:cubicBezTo>
                <a:cubicBezTo>
                  <a:pt x="196763" y="99164"/>
                  <a:pt x="196502" y="112539"/>
                  <a:pt x="193566" y="125456"/>
                </a:cubicBezTo>
                <a:lnTo>
                  <a:pt x="177258" y="121712"/>
                </a:lnTo>
                <a:lnTo>
                  <a:pt x="177258" y="121712"/>
                </a:lnTo>
                <a:cubicBezTo>
                  <a:pt x="178240" y="117353"/>
                  <a:pt x="178864" y="112909"/>
                  <a:pt x="179116" y="108428"/>
                </a:cubicBezTo>
                <a:lnTo>
                  <a:pt x="179116" y="108233"/>
                </a:lnTo>
                <a:lnTo>
                  <a:pt x="170085" y="107724"/>
                </a:lnTo>
                <a:lnTo>
                  <a:pt x="170085" y="107724"/>
                </a:lnTo>
                <a:cubicBezTo>
                  <a:pt x="170395" y="102057"/>
                  <a:pt x="170035" y="96363"/>
                  <a:pt x="169004" y="90748"/>
                </a:cubicBezTo>
                <a:cubicBezTo>
                  <a:pt x="168873" y="90031"/>
                  <a:pt x="168743" y="89281"/>
                  <a:pt x="168579" y="88563"/>
                </a:cubicBezTo>
                <a:lnTo>
                  <a:pt x="169238" y="88420"/>
                </a:lnTo>
                <a:lnTo>
                  <a:pt x="169238" y="88420"/>
                </a:lnTo>
                <a:cubicBezTo>
                  <a:pt x="169299" y="88696"/>
                  <a:pt x="169359" y="88972"/>
                  <a:pt x="169428" y="89248"/>
                </a:cubicBezTo>
                <a:lnTo>
                  <a:pt x="170210" y="89085"/>
                </a:lnTo>
                <a:cubicBezTo>
                  <a:pt x="170158" y="88807"/>
                  <a:pt x="170097" y="88530"/>
                  <a:pt x="170037" y="88248"/>
                </a:cubicBezTo>
                <a:lnTo>
                  <a:pt x="170037" y="88248"/>
                </a:lnTo>
                <a:lnTo>
                  <a:pt x="193762" y="83115"/>
                </a:lnTo>
                <a:close/>
                <a:moveTo>
                  <a:pt x="63185" y="122390"/>
                </a:moveTo>
                <a:lnTo>
                  <a:pt x="60412" y="123890"/>
                </a:lnTo>
                <a:lnTo>
                  <a:pt x="60510" y="124086"/>
                </a:lnTo>
                <a:cubicBezTo>
                  <a:pt x="60738" y="124510"/>
                  <a:pt x="60967" y="124934"/>
                  <a:pt x="61227" y="125326"/>
                </a:cubicBezTo>
                <a:lnTo>
                  <a:pt x="61325" y="125489"/>
                </a:lnTo>
                <a:lnTo>
                  <a:pt x="64033" y="123890"/>
                </a:lnTo>
                <a:lnTo>
                  <a:pt x="63935" y="123727"/>
                </a:lnTo>
                <a:cubicBezTo>
                  <a:pt x="63707" y="123336"/>
                  <a:pt x="63478" y="122977"/>
                  <a:pt x="63283" y="122585"/>
                </a:cubicBezTo>
                <a:lnTo>
                  <a:pt x="63185" y="122390"/>
                </a:lnTo>
                <a:close/>
                <a:moveTo>
                  <a:pt x="168090" y="123760"/>
                </a:moveTo>
                <a:cubicBezTo>
                  <a:pt x="167927" y="124282"/>
                  <a:pt x="167797" y="124804"/>
                  <a:pt x="167633" y="125326"/>
                </a:cubicBezTo>
                <a:lnTo>
                  <a:pt x="168416" y="125554"/>
                </a:lnTo>
                <a:cubicBezTo>
                  <a:pt x="168547" y="125032"/>
                  <a:pt x="168710" y="124510"/>
                  <a:pt x="168873" y="123988"/>
                </a:cubicBezTo>
                <a:lnTo>
                  <a:pt x="168090" y="123760"/>
                </a:lnTo>
                <a:close/>
                <a:moveTo>
                  <a:pt x="16767" y="122194"/>
                </a:moveTo>
                <a:cubicBezTo>
                  <a:pt x="16930" y="122977"/>
                  <a:pt x="17125" y="123760"/>
                  <a:pt x="17321" y="124543"/>
                </a:cubicBezTo>
                <a:lnTo>
                  <a:pt x="12135" y="125913"/>
                </a:lnTo>
                <a:cubicBezTo>
                  <a:pt x="11906" y="125097"/>
                  <a:pt x="11711" y="124249"/>
                  <a:pt x="11515" y="123401"/>
                </a:cubicBezTo>
                <a:lnTo>
                  <a:pt x="16767" y="122194"/>
                </a:lnTo>
                <a:close/>
                <a:moveTo>
                  <a:pt x="85562" y="123531"/>
                </a:moveTo>
                <a:lnTo>
                  <a:pt x="84061" y="125978"/>
                </a:lnTo>
                <a:lnTo>
                  <a:pt x="84453" y="126206"/>
                </a:lnTo>
                <a:lnTo>
                  <a:pt x="85888" y="123727"/>
                </a:lnTo>
                <a:lnTo>
                  <a:pt x="85562" y="123531"/>
                </a:lnTo>
                <a:close/>
                <a:moveTo>
                  <a:pt x="109701" y="123727"/>
                </a:moveTo>
                <a:lnTo>
                  <a:pt x="109342" y="123923"/>
                </a:lnTo>
                <a:lnTo>
                  <a:pt x="110777" y="126402"/>
                </a:lnTo>
                <a:lnTo>
                  <a:pt x="111136" y="126174"/>
                </a:lnTo>
                <a:lnTo>
                  <a:pt x="109701" y="123727"/>
                </a:lnTo>
                <a:close/>
                <a:moveTo>
                  <a:pt x="17060" y="121705"/>
                </a:moveTo>
                <a:lnTo>
                  <a:pt x="11026" y="123075"/>
                </a:lnTo>
                <a:lnTo>
                  <a:pt x="11058" y="123303"/>
                </a:lnTo>
                <a:cubicBezTo>
                  <a:pt x="11286" y="124282"/>
                  <a:pt x="11515" y="125260"/>
                  <a:pt x="11776" y="126239"/>
                </a:cubicBezTo>
                <a:lnTo>
                  <a:pt x="11841" y="126435"/>
                </a:lnTo>
                <a:lnTo>
                  <a:pt x="17843" y="124836"/>
                </a:lnTo>
                <a:lnTo>
                  <a:pt x="17778" y="124641"/>
                </a:lnTo>
                <a:cubicBezTo>
                  <a:pt x="17549" y="123727"/>
                  <a:pt x="17321" y="122814"/>
                  <a:pt x="17093" y="121900"/>
                </a:cubicBezTo>
                <a:lnTo>
                  <a:pt x="17060" y="121705"/>
                </a:lnTo>
                <a:close/>
                <a:moveTo>
                  <a:pt x="27890" y="124999"/>
                </a:moveTo>
                <a:lnTo>
                  <a:pt x="27107" y="125260"/>
                </a:lnTo>
                <a:cubicBezTo>
                  <a:pt x="27270" y="125782"/>
                  <a:pt x="27433" y="126304"/>
                  <a:pt x="27596" y="126826"/>
                </a:cubicBezTo>
                <a:lnTo>
                  <a:pt x="28379" y="126565"/>
                </a:lnTo>
                <a:cubicBezTo>
                  <a:pt x="28216" y="126043"/>
                  <a:pt x="28053" y="125521"/>
                  <a:pt x="27890" y="124999"/>
                </a:cubicBezTo>
                <a:close/>
                <a:moveTo>
                  <a:pt x="87226" y="124510"/>
                </a:moveTo>
                <a:lnTo>
                  <a:pt x="85921" y="127022"/>
                </a:lnTo>
                <a:lnTo>
                  <a:pt x="86345" y="127217"/>
                </a:lnTo>
                <a:lnTo>
                  <a:pt x="87552" y="124673"/>
                </a:lnTo>
                <a:lnTo>
                  <a:pt x="87226" y="124510"/>
                </a:lnTo>
                <a:close/>
                <a:moveTo>
                  <a:pt x="107972" y="124673"/>
                </a:moveTo>
                <a:lnTo>
                  <a:pt x="107646" y="124836"/>
                </a:lnTo>
                <a:lnTo>
                  <a:pt x="108852" y="127413"/>
                </a:lnTo>
                <a:lnTo>
                  <a:pt x="109244" y="127217"/>
                </a:lnTo>
                <a:lnTo>
                  <a:pt x="107972" y="124673"/>
                </a:lnTo>
                <a:close/>
                <a:moveTo>
                  <a:pt x="130871" y="125750"/>
                </a:moveTo>
                <a:lnTo>
                  <a:pt x="132795" y="127022"/>
                </a:lnTo>
                <a:cubicBezTo>
                  <a:pt x="132632" y="127283"/>
                  <a:pt x="132437" y="127544"/>
                  <a:pt x="132241" y="127837"/>
                </a:cubicBezTo>
                <a:lnTo>
                  <a:pt x="130349" y="126500"/>
                </a:lnTo>
                <a:cubicBezTo>
                  <a:pt x="130512" y="126239"/>
                  <a:pt x="130675" y="126011"/>
                  <a:pt x="130871" y="125750"/>
                </a:cubicBezTo>
                <a:close/>
                <a:moveTo>
                  <a:pt x="72938" y="126337"/>
                </a:moveTo>
                <a:lnTo>
                  <a:pt x="72318" y="126859"/>
                </a:lnTo>
                <a:cubicBezTo>
                  <a:pt x="72710" y="127283"/>
                  <a:pt x="73068" y="127674"/>
                  <a:pt x="73460" y="128066"/>
                </a:cubicBezTo>
                <a:lnTo>
                  <a:pt x="74047" y="127478"/>
                </a:lnTo>
                <a:cubicBezTo>
                  <a:pt x="73656" y="127120"/>
                  <a:pt x="73297" y="126728"/>
                  <a:pt x="72938" y="126337"/>
                </a:cubicBezTo>
                <a:close/>
                <a:moveTo>
                  <a:pt x="88987" y="125293"/>
                </a:moveTo>
                <a:lnTo>
                  <a:pt x="87911" y="127935"/>
                </a:lnTo>
                <a:cubicBezTo>
                  <a:pt x="88041" y="128000"/>
                  <a:pt x="88171" y="128033"/>
                  <a:pt x="88302" y="128098"/>
                </a:cubicBezTo>
                <a:lnTo>
                  <a:pt x="89346" y="125423"/>
                </a:lnTo>
                <a:lnTo>
                  <a:pt x="88987" y="125293"/>
                </a:lnTo>
                <a:close/>
                <a:moveTo>
                  <a:pt x="106243" y="125423"/>
                </a:moveTo>
                <a:lnTo>
                  <a:pt x="105884" y="125586"/>
                </a:lnTo>
                <a:lnTo>
                  <a:pt x="106863" y="128261"/>
                </a:lnTo>
                <a:lnTo>
                  <a:pt x="107287" y="128098"/>
                </a:lnTo>
                <a:lnTo>
                  <a:pt x="106243" y="125423"/>
                </a:lnTo>
                <a:close/>
                <a:moveTo>
                  <a:pt x="130740" y="125162"/>
                </a:moveTo>
                <a:lnTo>
                  <a:pt x="130643" y="125326"/>
                </a:lnTo>
                <a:cubicBezTo>
                  <a:pt x="130382" y="125684"/>
                  <a:pt x="130121" y="126076"/>
                  <a:pt x="129892" y="126435"/>
                </a:cubicBezTo>
                <a:lnTo>
                  <a:pt x="129762" y="126598"/>
                </a:lnTo>
                <a:lnTo>
                  <a:pt x="132339" y="128392"/>
                </a:lnTo>
                <a:lnTo>
                  <a:pt x="132437" y="128229"/>
                </a:lnTo>
                <a:cubicBezTo>
                  <a:pt x="132730" y="127837"/>
                  <a:pt x="132991" y="127446"/>
                  <a:pt x="133252" y="127054"/>
                </a:cubicBezTo>
                <a:lnTo>
                  <a:pt x="133383" y="126891"/>
                </a:lnTo>
                <a:lnTo>
                  <a:pt x="130740" y="125162"/>
                </a:lnTo>
                <a:close/>
                <a:moveTo>
                  <a:pt x="65142" y="126369"/>
                </a:moveTo>
                <a:cubicBezTo>
                  <a:pt x="65305" y="126598"/>
                  <a:pt x="65501" y="126859"/>
                  <a:pt x="65664" y="127120"/>
                </a:cubicBezTo>
                <a:lnTo>
                  <a:pt x="63804" y="128490"/>
                </a:lnTo>
                <a:cubicBezTo>
                  <a:pt x="63609" y="128229"/>
                  <a:pt x="63413" y="127968"/>
                  <a:pt x="63217" y="127674"/>
                </a:cubicBezTo>
                <a:lnTo>
                  <a:pt x="65142" y="126369"/>
                </a:lnTo>
                <a:close/>
                <a:moveTo>
                  <a:pt x="90814" y="125945"/>
                </a:moveTo>
                <a:lnTo>
                  <a:pt x="89933" y="128653"/>
                </a:lnTo>
                <a:lnTo>
                  <a:pt x="90357" y="128783"/>
                </a:lnTo>
                <a:lnTo>
                  <a:pt x="91173" y="126043"/>
                </a:lnTo>
                <a:lnTo>
                  <a:pt x="90814" y="125945"/>
                </a:lnTo>
                <a:close/>
                <a:moveTo>
                  <a:pt x="104416" y="126043"/>
                </a:moveTo>
                <a:lnTo>
                  <a:pt x="104057" y="126174"/>
                </a:lnTo>
                <a:lnTo>
                  <a:pt x="104808" y="128914"/>
                </a:lnTo>
                <a:lnTo>
                  <a:pt x="105232" y="128783"/>
                </a:lnTo>
                <a:lnTo>
                  <a:pt x="104416" y="126043"/>
                </a:lnTo>
                <a:close/>
                <a:moveTo>
                  <a:pt x="166948" y="127250"/>
                </a:moveTo>
                <a:cubicBezTo>
                  <a:pt x="166785" y="127772"/>
                  <a:pt x="166590" y="128261"/>
                  <a:pt x="166427" y="128783"/>
                </a:cubicBezTo>
                <a:lnTo>
                  <a:pt x="167177" y="129044"/>
                </a:lnTo>
                <a:lnTo>
                  <a:pt x="167209" y="129044"/>
                </a:lnTo>
                <a:cubicBezTo>
                  <a:pt x="167405" y="128522"/>
                  <a:pt x="167601" y="128033"/>
                  <a:pt x="167731" y="127511"/>
                </a:cubicBezTo>
                <a:lnTo>
                  <a:pt x="166948" y="127250"/>
                </a:lnTo>
                <a:close/>
                <a:moveTo>
                  <a:pt x="65240" y="125782"/>
                </a:moveTo>
                <a:lnTo>
                  <a:pt x="62663" y="127576"/>
                </a:lnTo>
                <a:lnTo>
                  <a:pt x="62761" y="127739"/>
                </a:lnTo>
                <a:cubicBezTo>
                  <a:pt x="63022" y="128131"/>
                  <a:pt x="63315" y="128522"/>
                  <a:pt x="63576" y="128914"/>
                </a:cubicBezTo>
                <a:lnTo>
                  <a:pt x="63707" y="129077"/>
                </a:lnTo>
                <a:lnTo>
                  <a:pt x="66251" y="127217"/>
                </a:lnTo>
                <a:lnTo>
                  <a:pt x="66120" y="127054"/>
                </a:lnTo>
                <a:cubicBezTo>
                  <a:pt x="65860" y="126696"/>
                  <a:pt x="65631" y="126337"/>
                  <a:pt x="65370" y="125978"/>
                </a:cubicBezTo>
                <a:lnTo>
                  <a:pt x="65240" y="125782"/>
                </a:lnTo>
                <a:close/>
                <a:moveTo>
                  <a:pt x="121509" y="127478"/>
                </a:moveTo>
                <a:cubicBezTo>
                  <a:pt x="121118" y="127870"/>
                  <a:pt x="120726" y="128261"/>
                  <a:pt x="120335" y="128620"/>
                </a:cubicBezTo>
                <a:lnTo>
                  <a:pt x="120889" y="129207"/>
                </a:lnTo>
                <a:cubicBezTo>
                  <a:pt x="121313" y="128848"/>
                  <a:pt x="121705" y="128457"/>
                  <a:pt x="122064" y="128066"/>
                </a:cubicBezTo>
                <a:lnTo>
                  <a:pt x="122129" y="128033"/>
                </a:lnTo>
                <a:lnTo>
                  <a:pt x="121509" y="127478"/>
                </a:lnTo>
                <a:close/>
                <a:moveTo>
                  <a:pt x="92673" y="126435"/>
                </a:moveTo>
                <a:lnTo>
                  <a:pt x="92021" y="129240"/>
                </a:lnTo>
                <a:lnTo>
                  <a:pt x="92445" y="129305"/>
                </a:lnTo>
                <a:lnTo>
                  <a:pt x="93032" y="126532"/>
                </a:lnTo>
                <a:lnTo>
                  <a:pt x="92673" y="126435"/>
                </a:lnTo>
                <a:close/>
                <a:moveTo>
                  <a:pt x="94565" y="126793"/>
                </a:moveTo>
                <a:lnTo>
                  <a:pt x="94141" y="129631"/>
                </a:lnTo>
                <a:lnTo>
                  <a:pt x="94565" y="129664"/>
                </a:lnTo>
                <a:lnTo>
                  <a:pt x="94924" y="126826"/>
                </a:lnTo>
                <a:lnTo>
                  <a:pt x="94565" y="126793"/>
                </a:lnTo>
                <a:close/>
                <a:moveTo>
                  <a:pt x="100665" y="126826"/>
                </a:moveTo>
                <a:lnTo>
                  <a:pt x="100273" y="126859"/>
                </a:lnTo>
                <a:lnTo>
                  <a:pt x="100600" y="129729"/>
                </a:lnTo>
                <a:lnTo>
                  <a:pt x="101024" y="129664"/>
                </a:lnTo>
                <a:lnTo>
                  <a:pt x="100665" y="126826"/>
                </a:lnTo>
                <a:close/>
                <a:moveTo>
                  <a:pt x="96457" y="126989"/>
                </a:moveTo>
                <a:lnTo>
                  <a:pt x="96294" y="129827"/>
                </a:lnTo>
                <a:lnTo>
                  <a:pt x="96718" y="129860"/>
                </a:lnTo>
                <a:lnTo>
                  <a:pt x="96816" y="126989"/>
                </a:lnTo>
                <a:close/>
                <a:moveTo>
                  <a:pt x="98349" y="126989"/>
                </a:moveTo>
                <a:lnTo>
                  <a:pt x="98447" y="129860"/>
                </a:lnTo>
                <a:lnTo>
                  <a:pt x="98871" y="129860"/>
                </a:lnTo>
                <a:lnTo>
                  <a:pt x="98740" y="126989"/>
                </a:lnTo>
                <a:close/>
                <a:moveTo>
                  <a:pt x="28999" y="128457"/>
                </a:moveTo>
                <a:lnTo>
                  <a:pt x="28249" y="128751"/>
                </a:lnTo>
                <a:cubicBezTo>
                  <a:pt x="28412" y="129240"/>
                  <a:pt x="28608" y="129762"/>
                  <a:pt x="28803" y="130284"/>
                </a:cubicBezTo>
                <a:lnTo>
                  <a:pt x="29586" y="129990"/>
                </a:lnTo>
                <a:cubicBezTo>
                  <a:pt x="29391" y="129468"/>
                  <a:pt x="29195" y="128979"/>
                  <a:pt x="28999" y="128457"/>
                </a:cubicBezTo>
                <a:close/>
                <a:moveTo>
                  <a:pt x="128457" y="128946"/>
                </a:moveTo>
                <a:lnTo>
                  <a:pt x="130284" y="130414"/>
                </a:lnTo>
                <a:cubicBezTo>
                  <a:pt x="130055" y="130675"/>
                  <a:pt x="129827" y="130936"/>
                  <a:pt x="129631" y="131197"/>
                </a:cubicBezTo>
                <a:lnTo>
                  <a:pt x="127870" y="129664"/>
                </a:lnTo>
                <a:cubicBezTo>
                  <a:pt x="128066" y="129436"/>
                  <a:pt x="128261" y="129175"/>
                  <a:pt x="128457" y="128946"/>
                </a:cubicBezTo>
                <a:close/>
                <a:moveTo>
                  <a:pt x="114202" y="112604"/>
                </a:moveTo>
                <a:lnTo>
                  <a:pt x="122687" y="117072"/>
                </a:lnTo>
                <a:lnTo>
                  <a:pt x="122687" y="117072"/>
                </a:lnTo>
                <a:cubicBezTo>
                  <a:pt x="121412" y="119464"/>
                  <a:pt x="119769" y="121710"/>
                  <a:pt x="117758" y="123727"/>
                </a:cubicBezTo>
                <a:cubicBezTo>
                  <a:pt x="113591" y="127881"/>
                  <a:pt x="108447" y="130466"/>
                  <a:pt x="103063" y="131480"/>
                </a:cubicBezTo>
                <a:lnTo>
                  <a:pt x="103063" y="131480"/>
                </a:lnTo>
                <a:lnTo>
                  <a:pt x="102284" y="127197"/>
                </a:lnTo>
                <a:lnTo>
                  <a:pt x="102720" y="129403"/>
                </a:lnTo>
                <a:lnTo>
                  <a:pt x="103144" y="129305"/>
                </a:lnTo>
                <a:lnTo>
                  <a:pt x="102557" y="126532"/>
                </a:lnTo>
                <a:lnTo>
                  <a:pt x="102175" y="126596"/>
                </a:lnTo>
                <a:lnTo>
                  <a:pt x="102175" y="126596"/>
                </a:lnTo>
                <a:lnTo>
                  <a:pt x="101350" y="122064"/>
                </a:lnTo>
                <a:cubicBezTo>
                  <a:pt x="105003" y="121379"/>
                  <a:pt x="108363" y="119584"/>
                  <a:pt x="110973" y="116942"/>
                </a:cubicBezTo>
                <a:cubicBezTo>
                  <a:pt x="112245" y="115670"/>
                  <a:pt x="113354" y="114202"/>
                  <a:pt x="114202" y="112604"/>
                </a:cubicBezTo>
                <a:close/>
                <a:moveTo>
                  <a:pt x="76755" y="129925"/>
                </a:moveTo>
                <a:lnTo>
                  <a:pt x="76265" y="130577"/>
                </a:lnTo>
                <a:cubicBezTo>
                  <a:pt x="76689" y="130904"/>
                  <a:pt x="77113" y="131262"/>
                  <a:pt x="77570" y="131589"/>
                </a:cubicBezTo>
                <a:lnTo>
                  <a:pt x="78059" y="130904"/>
                </a:lnTo>
                <a:cubicBezTo>
                  <a:pt x="77603" y="130610"/>
                  <a:pt x="77179" y="130251"/>
                  <a:pt x="76755" y="129925"/>
                </a:cubicBezTo>
                <a:close/>
                <a:moveTo>
                  <a:pt x="128392" y="128392"/>
                </a:moveTo>
                <a:lnTo>
                  <a:pt x="128294" y="128522"/>
                </a:lnTo>
                <a:cubicBezTo>
                  <a:pt x="128000" y="128881"/>
                  <a:pt x="127707" y="129207"/>
                  <a:pt x="127413" y="129533"/>
                </a:cubicBezTo>
                <a:lnTo>
                  <a:pt x="127283" y="129697"/>
                </a:lnTo>
                <a:lnTo>
                  <a:pt x="129664" y="131784"/>
                </a:lnTo>
                <a:lnTo>
                  <a:pt x="129794" y="131621"/>
                </a:lnTo>
                <a:cubicBezTo>
                  <a:pt x="130121" y="131262"/>
                  <a:pt x="130414" y="130904"/>
                  <a:pt x="130740" y="130512"/>
                </a:cubicBezTo>
                <a:lnTo>
                  <a:pt x="130838" y="130349"/>
                </a:lnTo>
                <a:lnTo>
                  <a:pt x="128392" y="128392"/>
                </a:lnTo>
                <a:close/>
                <a:moveTo>
                  <a:pt x="97794" y="75548"/>
                </a:moveTo>
                <a:cubicBezTo>
                  <a:pt x="100019" y="75548"/>
                  <a:pt x="102220" y="75811"/>
                  <a:pt x="104354" y="76320"/>
                </a:cubicBezTo>
                <a:lnTo>
                  <a:pt x="104354" y="76320"/>
                </a:lnTo>
                <a:lnTo>
                  <a:pt x="101970" y="86019"/>
                </a:lnTo>
                <a:lnTo>
                  <a:pt x="102165" y="86051"/>
                </a:lnTo>
                <a:cubicBezTo>
                  <a:pt x="105395" y="86867"/>
                  <a:pt x="108331" y="88530"/>
                  <a:pt x="110679" y="90879"/>
                </a:cubicBezTo>
                <a:cubicBezTo>
                  <a:pt x="112245" y="92445"/>
                  <a:pt x="113517" y="94271"/>
                  <a:pt x="114430" y="96294"/>
                </a:cubicBezTo>
                <a:lnTo>
                  <a:pt x="114528" y="96490"/>
                </a:lnTo>
                <a:lnTo>
                  <a:pt x="123623" y="92385"/>
                </a:lnTo>
                <a:lnTo>
                  <a:pt x="123623" y="92385"/>
                </a:lnTo>
                <a:cubicBezTo>
                  <a:pt x="127027" y="100144"/>
                  <a:pt x="126779" y="109127"/>
                  <a:pt x="122878" y="116708"/>
                </a:cubicBezTo>
                <a:lnTo>
                  <a:pt x="122878" y="116708"/>
                </a:lnTo>
                <a:lnTo>
                  <a:pt x="114039" y="112049"/>
                </a:lnTo>
                <a:lnTo>
                  <a:pt x="113941" y="112245"/>
                </a:lnTo>
                <a:cubicBezTo>
                  <a:pt x="113093" y="113876"/>
                  <a:pt x="111984" y="115344"/>
                  <a:pt x="110679" y="116649"/>
                </a:cubicBezTo>
                <a:cubicBezTo>
                  <a:pt x="108070" y="119291"/>
                  <a:pt x="104742" y="121052"/>
                  <a:pt x="101089" y="121705"/>
                </a:cubicBezTo>
                <a:lnTo>
                  <a:pt x="100893" y="121737"/>
                </a:lnTo>
                <a:lnTo>
                  <a:pt x="102672" y="131551"/>
                </a:lnTo>
                <a:lnTo>
                  <a:pt x="102672" y="131551"/>
                </a:lnTo>
                <a:cubicBezTo>
                  <a:pt x="101059" y="131832"/>
                  <a:pt x="99427" y="131972"/>
                  <a:pt x="97794" y="131972"/>
                </a:cubicBezTo>
                <a:cubicBezTo>
                  <a:pt x="91166" y="131972"/>
                  <a:pt x="84538" y="129659"/>
                  <a:pt x="79232" y="125034"/>
                </a:cubicBezTo>
                <a:lnTo>
                  <a:pt x="79232" y="125034"/>
                </a:lnTo>
                <a:lnTo>
                  <a:pt x="80646" y="123439"/>
                </a:lnTo>
                <a:lnTo>
                  <a:pt x="80930" y="123695"/>
                </a:lnTo>
                <a:lnTo>
                  <a:pt x="82789" y="121509"/>
                </a:lnTo>
                <a:lnTo>
                  <a:pt x="82547" y="121294"/>
                </a:lnTo>
                <a:lnTo>
                  <a:pt x="85855" y="117562"/>
                </a:lnTo>
                <a:lnTo>
                  <a:pt x="85725" y="117432"/>
                </a:lnTo>
                <a:cubicBezTo>
                  <a:pt x="85431" y="117203"/>
                  <a:pt x="85170" y="116942"/>
                  <a:pt x="84910" y="116681"/>
                </a:cubicBezTo>
                <a:cubicBezTo>
                  <a:pt x="81452" y="113256"/>
                  <a:pt x="79527" y="108624"/>
                  <a:pt x="79560" y="103796"/>
                </a:cubicBezTo>
                <a:cubicBezTo>
                  <a:pt x="79527" y="98936"/>
                  <a:pt x="81452" y="94304"/>
                  <a:pt x="84910" y="90879"/>
                </a:cubicBezTo>
                <a:cubicBezTo>
                  <a:pt x="85431" y="90357"/>
                  <a:pt x="85986" y="89868"/>
                  <a:pt x="86541" y="89411"/>
                </a:cubicBezTo>
                <a:lnTo>
                  <a:pt x="86704" y="89313"/>
                </a:lnTo>
                <a:lnTo>
                  <a:pt x="80530" y="81426"/>
                </a:lnTo>
                <a:lnTo>
                  <a:pt x="80530" y="81426"/>
                </a:lnTo>
                <a:cubicBezTo>
                  <a:pt x="85439" y="77635"/>
                  <a:pt x="91502" y="75548"/>
                  <a:pt x="97794" y="75548"/>
                </a:cubicBezTo>
                <a:close/>
                <a:moveTo>
                  <a:pt x="165709" y="130675"/>
                </a:moveTo>
                <a:cubicBezTo>
                  <a:pt x="165481" y="131164"/>
                  <a:pt x="165285" y="131654"/>
                  <a:pt x="165089" y="132143"/>
                </a:cubicBezTo>
                <a:lnTo>
                  <a:pt x="165839" y="132469"/>
                </a:lnTo>
                <a:lnTo>
                  <a:pt x="165872" y="132469"/>
                </a:lnTo>
                <a:cubicBezTo>
                  <a:pt x="166068" y="131980"/>
                  <a:pt x="166296" y="131491"/>
                  <a:pt x="166459" y="130969"/>
                </a:cubicBezTo>
                <a:lnTo>
                  <a:pt x="165709" y="130675"/>
                </a:lnTo>
                <a:close/>
                <a:moveTo>
                  <a:pt x="117497" y="130904"/>
                </a:moveTo>
                <a:cubicBezTo>
                  <a:pt x="117073" y="131230"/>
                  <a:pt x="116616" y="131523"/>
                  <a:pt x="116159" y="131849"/>
                </a:cubicBezTo>
                <a:lnTo>
                  <a:pt x="116616" y="132535"/>
                </a:lnTo>
                <a:cubicBezTo>
                  <a:pt x="117105" y="132208"/>
                  <a:pt x="117562" y="131915"/>
                  <a:pt x="117986" y="131589"/>
                </a:cubicBezTo>
                <a:lnTo>
                  <a:pt x="117497" y="130904"/>
                </a:lnTo>
                <a:close/>
                <a:moveTo>
                  <a:pt x="30336" y="131882"/>
                </a:moveTo>
                <a:lnTo>
                  <a:pt x="29586" y="132176"/>
                </a:lnTo>
                <a:cubicBezTo>
                  <a:pt x="29782" y="132698"/>
                  <a:pt x="30010" y="133187"/>
                  <a:pt x="30206" y="133709"/>
                </a:cubicBezTo>
                <a:lnTo>
                  <a:pt x="30956" y="133383"/>
                </a:lnTo>
                <a:cubicBezTo>
                  <a:pt x="30728" y="132861"/>
                  <a:pt x="30532" y="132371"/>
                  <a:pt x="30336" y="131882"/>
                </a:cubicBezTo>
                <a:close/>
                <a:moveTo>
                  <a:pt x="152225" y="128674"/>
                </a:moveTo>
                <a:lnTo>
                  <a:pt x="159218" y="131849"/>
                </a:lnTo>
                <a:cubicBezTo>
                  <a:pt x="158929" y="132477"/>
                  <a:pt x="158631" y="133100"/>
                  <a:pt x="158323" y="133718"/>
                </a:cubicBezTo>
                <a:lnTo>
                  <a:pt x="158323" y="133718"/>
                </a:lnTo>
                <a:lnTo>
                  <a:pt x="151454" y="130284"/>
                </a:lnTo>
                <a:cubicBezTo>
                  <a:pt x="151719" y="129750"/>
                  <a:pt x="151977" y="129214"/>
                  <a:pt x="152225" y="128674"/>
                </a:cubicBezTo>
                <a:close/>
                <a:moveTo>
                  <a:pt x="125782" y="131947"/>
                </a:moveTo>
                <a:lnTo>
                  <a:pt x="127413" y="133578"/>
                </a:lnTo>
                <a:cubicBezTo>
                  <a:pt x="127152" y="133839"/>
                  <a:pt x="126891" y="134100"/>
                  <a:pt x="126630" y="134329"/>
                </a:cubicBezTo>
                <a:lnTo>
                  <a:pt x="125032" y="132632"/>
                </a:lnTo>
                <a:cubicBezTo>
                  <a:pt x="125260" y="132404"/>
                  <a:pt x="125521" y="132176"/>
                  <a:pt x="125782" y="131947"/>
                </a:cubicBezTo>
                <a:close/>
                <a:moveTo>
                  <a:pt x="81126" y="132926"/>
                </a:moveTo>
                <a:lnTo>
                  <a:pt x="80702" y="133644"/>
                </a:lnTo>
                <a:cubicBezTo>
                  <a:pt x="81191" y="133905"/>
                  <a:pt x="81680" y="134166"/>
                  <a:pt x="82169" y="134426"/>
                </a:cubicBezTo>
                <a:lnTo>
                  <a:pt x="82561" y="133676"/>
                </a:lnTo>
                <a:cubicBezTo>
                  <a:pt x="82072" y="133448"/>
                  <a:pt x="81582" y="133187"/>
                  <a:pt x="81126" y="132926"/>
                </a:cubicBezTo>
                <a:close/>
                <a:moveTo>
                  <a:pt x="19083" y="130349"/>
                </a:moveTo>
                <a:cubicBezTo>
                  <a:pt x="19344" y="131099"/>
                  <a:pt x="19605" y="131882"/>
                  <a:pt x="19898" y="132632"/>
                </a:cubicBezTo>
                <a:lnTo>
                  <a:pt x="14842" y="134524"/>
                </a:lnTo>
                <a:cubicBezTo>
                  <a:pt x="14548" y="133709"/>
                  <a:pt x="14255" y="132893"/>
                  <a:pt x="13994" y="132078"/>
                </a:cubicBezTo>
                <a:lnTo>
                  <a:pt x="19083" y="130349"/>
                </a:lnTo>
                <a:close/>
                <a:moveTo>
                  <a:pt x="125750" y="131360"/>
                </a:moveTo>
                <a:lnTo>
                  <a:pt x="125554" y="131556"/>
                </a:lnTo>
                <a:cubicBezTo>
                  <a:pt x="125228" y="131882"/>
                  <a:pt x="124934" y="132176"/>
                  <a:pt x="124608" y="132469"/>
                </a:cubicBezTo>
                <a:lnTo>
                  <a:pt x="124445" y="132600"/>
                </a:lnTo>
                <a:lnTo>
                  <a:pt x="126598" y="134916"/>
                </a:lnTo>
                <a:lnTo>
                  <a:pt x="126761" y="134785"/>
                </a:lnTo>
                <a:cubicBezTo>
                  <a:pt x="127087" y="134459"/>
                  <a:pt x="127446" y="134133"/>
                  <a:pt x="127772" y="133774"/>
                </a:cubicBezTo>
                <a:lnTo>
                  <a:pt x="128000" y="133578"/>
                </a:lnTo>
                <a:lnTo>
                  <a:pt x="125750" y="131360"/>
                </a:lnTo>
                <a:close/>
                <a:moveTo>
                  <a:pt x="19344" y="129827"/>
                </a:moveTo>
                <a:lnTo>
                  <a:pt x="13472" y="131817"/>
                </a:lnTo>
                <a:lnTo>
                  <a:pt x="13537" y="132013"/>
                </a:lnTo>
                <a:cubicBezTo>
                  <a:pt x="13863" y="132991"/>
                  <a:pt x="14190" y="133937"/>
                  <a:pt x="14548" y="134883"/>
                </a:cubicBezTo>
                <a:lnTo>
                  <a:pt x="14614" y="135079"/>
                </a:lnTo>
                <a:lnTo>
                  <a:pt x="20420" y="132861"/>
                </a:lnTo>
                <a:lnTo>
                  <a:pt x="20355" y="132698"/>
                </a:lnTo>
                <a:cubicBezTo>
                  <a:pt x="20029" y="131817"/>
                  <a:pt x="19702" y="130936"/>
                  <a:pt x="19409" y="130023"/>
                </a:cubicBezTo>
                <a:lnTo>
                  <a:pt x="19344" y="129827"/>
                </a:lnTo>
                <a:close/>
                <a:moveTo>
                  <a:pt x="113028" y="133676"/>
                </a:moveTo>
                <a:cubicBezTo>
                  <a:pt x="112539" y="133937"/>
                  <a:pt x="112049" y="134166"/>
                  <a:pt x="111560" y="134394"/>
                </a:cubicBezTo>
                <a:lnTo>
                  <a:pt x="111886" y="135144"/>
                </a:lnTo>
                <a:lnTo>
                  <a:pt x="111919" y="135111"/>
                </a:lnTo>
                <a:cubicBezTo>
                  <a:pt x="112408" y="134883"/>
                  <a:pt x="112897" y="134655"/>
                  <a:pt x="113387" y="134426"/>
                </a:cubicBezTo>
                <a:lnTo>
                  <a:pt x="113028" y="133676"/>
                </a:lnTo>
                <a:close/>
                <a:moveTo>
                  <a:pt x="164274" y="134002"/>
                </a:moveTo>
                <a:cubicBezTo>
                  <a:pt x="164045" y="134524"/>
                  <a:pt x="163817" y="135014"/>
                  <a:pt x="163589" y="135503"/>
                </a:cubicBezTo>
                <a:lnTo>
                  <a:pt x="164339" y="135829"/>
                </a:lnTo>
                <a:cubicBezTo>
                  <a:pt x="164600" y="135340"/>
                  <a:pt x="164828" y="134851"/>
                  <a:pt x="165024" y="134361"/>
                </a:cubicBezTo>
                <a:lnTo>
                  <a:pt x="164274" y="134002"/>
                </a:lnTo>
                <a:close/>
                <a:moveTo>
                  <a:pt x="176865" y="132176"/>
                </a:moveTo>
                <a:lnTo>
                  <a:pt x="181954" y="134035"/>
                </a:lnTo>
                <a:cubicBezTo>
                  <a:pt x="181660" y="134851"/>
                  <a:pt x="181334" y="135633"/>
                  <a:pt x="181008" y="136449"/>
                </a:cubicBezTo>
                <a:lnTo>
                  <a:pt x="176017" y="134426"/>
                </a:lnTo>
                <a:lnTo>
                  <a:pt x="176049" y="134426"/>
                </a:lnTo>
                <a:cubicBezTo>
                  <a:pt x="176343" y="133709"/>
                  <a:pt x="176604" y="132926"/>
                  <a:pt x="176865" y="132176"/>
                </a:cubicBezTo>
                <a:close/>
                <a:moveTo>
                  <a:pt x="85888" y="135177"/>
                </a:moveTo>
                <a:lnTo>
                  <a:pt x="85595" y="135927"/>
                </a:lnTo>
                <a:cubicBezTo>
                  <a:pt x="86116" y="136123"/>
                  <a:pt x="86638" y="136318"/>
                  <a:pt x="87160" y="136482"/>
                </a:cubicBezTo>
                <a:lnTo>
                  <a:pt x="87421" y="135699"/>
                </a:lnTo>
                <a:cubicBezTo>
                  <a:pt x="86899" y="135536"/>
                  <a:pt x="86377" y="135372"/>
                  <a:pt x="85888" y="135177"/>
                </a:cubicBezTo>
                <a:close/>
                <a:moveTo>
                  <a:pt x="70296" y="68991"/>
                </a:moveTo>
                <a:lnTo>
                  <a:pt x="71462" y="70479"/>
                </a:lnTo>
                <a:lnTo>
                  <a:pt x="71462" y="70479"/>
                </a:lnTo>
                <a:cubicBezTo>
                  <a:pt x="71288" y="70620"/>
                  <a:pt x="71115" y="70764"/>
                  <a:pt x="70948" y="70916"/>
                </a:cubicBezTo>
                <a:lnTo>
                  <a:pt x="70785" y="71046"/>
                </a:lnTo>
                <a:lnTo>
                  <a:pt x="72775" y="73493"/>
                </a:lnTo>
                <a:lnTo>
                  <a:pt x="72938" y="73329"/>
                </a:lnTo>
                <a:cubicBezTo>
                  <a:pt x="73100" y="73212"/>
                  <a:pt x="73255" y="73088"/>
                  <a:pt x="73409" y="72963"/>
                </a:cubicBezTo>
                <a:lnTo>
                  <a:pt x="73409" y="72963"/>
                </a:lnTo>
                <a:lnTo>
                  <a:pt x="79973" y="81337"/>
                </a:lnTo>
                <a:lnTo>
                  <a:pt x="79973" y="81337"/>
                </a:lnTo>
                <a:cubicBezTo>
                  <a:pt x="79131" y="82006"/>
                  <a:pt x="78317" y="82729"/>
                  <a:pt x="77537" y="83507"/>
                </a:cubicBezTo>
                <a:cubicBezTo>
                  <a:pt x="66381" y="94695"/>
                  <a:pt x="66381" y="112832"/>
                  <a:pt x="77537" y="124021"/>
                </a:cubicBezTo>
                <a:cubicBezTo>
                  <a:pt x="77901" y="124385"/>
                  <a:pt x="78274" y="124738"/>
                  <a:pt x="78655" y="125080"/>
                </a:cubicBezTo>
                <a:lnTo>
                  <a:pt x="78655" y="125080"/>
                </a:lnTo>
                <a:lnTo>
                  <a:pt x="68241" y="136808"/>
                </a:lnTo>
                <a:cubicBezTo>
                  <a:pt x="67654" y="136253"/>
                  <a:pt x="67034" y="135699"/>
                  <a:pt x="66447" y="135111"/>
                </a:cubicBezTo>
                <a:cubicBezTo>
                  <a:pt x="58129" y="126826"/>
                  <a:pt x="53431" y="115540"/>
                  <a:pt x="53497" y="103764"/>
                </a:cubicBezTo>
                <a:cubicBezTo>
                  <a:pt x="53431" y="91988"/>
                  <a:pt x="58129" y="80702"/>
                  <a:pt x="66479" y="72416"/>
                </a:cubicBezTo>
                <a:cubicBezTo>
                  <a:pt x="67686" y="71209"/>
                  <a:pt x="68958" y="70067"/>
                  <a:pt x="70296" y="68991"/>
                </a:cubicBezTo>
                <a:close/>
                <a:moveTo>
                  <a:pt x="108167" y="135699"/>
                </a:moveTo>
                <a:cubicBezTo>
                  <a:pt x="107646" y="135862"/>
                  <a:pt x="107124" y="136025"/>
                  <a:pt x="106602" y="136155"/>
                </a:cubicBezTo>
                <a:lnTo>
                  <a:pt x="106797" y="136938"/>
                </a:lnTo>
                <a:lnTo>
                  <a:pt x="106830" y="136938"/>
                </a:lnTo>
                <a:cubicBezTo>
                  <a:pt x="107352" y="136808"/>
                  <a:pt x="107907" y="136645"/>
                  <a:pt x="108396" y="136482"/>
                </a:cubicBezTo>
                <a:lnTo>
                  <a:pt x="108167" y="135699"/>
                </a:lnTo>
                <a:close/>
                <a:moveTo>
                  <a:pt x="176637" y="131654"/>
                </a:moveTo>
                <a:lnTo>
                  <a:pt x="176571" y="131849"/>
                </a:lnTo>
                <a:cubicBezTo>
                  <a:pt x="176245" y="132730"/>
                  <a:pt x="175919" y="133611"/>
                  <a:pt x="175560" y="134459"/>
                </a:cubicBezTo>
                <a:lnTo>
                  <a:pt x="175495" y="134655"/>
                </a:lnTo>
                <a:lnTo>
                  <a:pt x="181236" y="136971"/>
                </a:lnTo>
                <a:lnTo>
                  <a:pt x="181301" y="136775"/>
                </a:lnTo>
                <a:cubicBezTo>
                  <a:pt x="181693" y="135862"/>
                  <a:pt x="182051" y="134916"/>
                  <a:pt x="182410" y="133970"/>
                </a:cubicBezTo>
                <a:lnTo>
                  <a:pt x="182476" y="133774"/>
                </a:lnTo>
                <a:lnTo>
                  <a:pt x="176637" y="131654"/>
                </a:lnTo>
                <a:close/>
                <a:moveTo>
                  <a:pt x="31837" y="135209"/>
                </a:moveTo>
                <a:lnTo>
                  <a:pt x="31087" y="135568"/>
                </a:lnTo>
                <a:cubicBezTo>
                  <a:pt x="31315" y="136057"/>
                  <a:pt x="31543" y="136547"/>
                  <a:pt x="31804" y="137036"/>
                </a:cubicBezTo>
                <a:lnTo>
                  <a:pt x="32522" y="136677"/>
                </a:lnTo>
                <a:cubicBezTo>
                  <a:pt x="32294" y="136188"/>
                  <a:pt x="32065" y="135699"/>
                  <a:pt x="31837" y="135209"/>
                </a:cubicBezTo>
                <a:close/>
                <a:moveTo>
                  <a:pt x="90944" y="136612"/>
                </a:moveTo>
                <a:lnTo>
                  <a:pt x="90781" y="137427"/>
                </a:lnTo>
                <a:cubicBezTo>
                  <a:pt x="91303" y="137558"/>
                  <a:pt x="91858" y="137656"/>
                  <a:pt x="92412" y="137721"/>
                </a:cubicBezTo>
                <a:lnTo>
                  <a:pt x="92543" y="136906"/>
                </a:lnTo>
                <a:cubicBezTo>
                  <a:pt x="92021" y="136840"/>
                  <a:pt x="91466" y="136742"/>
                  <a:pt x="90944" y="136612"/>
                </a:cubicBezTo>
                <a:close/>
                <a:moveTo>
                  <a:pt x="103046" y="136938"/>
                </a:moveTo>
                <a:cubicBezTo>
                  <a:pt x="102492" y="137003"/>
                  <a:pt x="101970" y="137069"/>
                  <a:pt x="101415" y="137134"/>
                </a:cubicBezTo>
                <a:lnTo>
                  <a:pt x="101513" y="137949"/>
                </a:lnTo>
                <a:lnTo>
                  <a:pt x="101546" y="137949"/>
                </a:lnTo>
                <a:cubicBezTo>
                  <a:pt x="102068" y="137884"/>
                  <a:pt x="102622" y="137819"/>
                  <a:pt x="103177" y="137754"/>
                </a:cubicBezTo>
                <a:lnTo>
                  <a:pt x="103046" y="136938"/>
                </a:lnTo>
                <a:close/>
                <a:moveTo>
                  <a:pt x="96163" y="137297"/>
                </a:moveTo>
                <a:lnTo>
                  <a:pt x="96131" y="138113"/>
                </a:lnTo>
                <a:cubicBezTo>
                  <a:pt x="96685" y="138145"/>
                  <a:pt x="97240" y="138145"/>
                  <a:pt x="97794" y="138145"/>
                </a:cubicBezTo>
                <a:lnTo>
                  <a:pt x="97794" y="137330"/>
                </a:lnTo>
                <a:cubicBezTo>
                  <a:pt x="97240" y="137330"/>
                  <a:pt x="96685" y="137330"/>
                  <a:pt x="96163" y="137297"/>
                </a:cubicBezTo>
                <a:close/>
                <a:moveTo>
                  <a:pt x="162708" y="137297"/>
                </a:moveTo>
                <a:cubicBezTo>
                  <a:pt x="162447" y="137754"/>
                  <a:pt x="162186" y="138243"/>
                  <a:pt x="161958" y="138700"/>
                </a:cubicBezTo>
                <a:lnTo>
                  <a:pt x="162675" y="139124"/>
                </a:lnTo>
                <a:cubicBezTo>
                  <a:pt x="162936" y="138634"/>
                  <a:pt x="163197" y="138145"/>
                  <a:pt x="163426" y="137656"/>
                </a:cubicBezTo>
                <a:lnTo>
                  <a:pt x="162708" y="137297"/>
                </a:lnTo>
                <a:close/>
                <a:moveTo>
                  <a:pt x="76689" y="137395"/>
                </a:moveTo>
                <a:lnTo>
                  <a:pt x="77472" y="137884"/>
                </a:lnTo>
                <a:lnTo>
                  <a:pt x="76298" y="139907"/>
                </a:lnTo>
                <a:cubicBezTo>
                  <a:pt x="76004" y="139744"/>
                  <a:pt x="75711" y="139548"/>
                  <a:pt x="75417" y="139385"/>
                </a:cubicBezTo>
                <a:lnTo>
                  <a:pt x="76689" y="137395"/>
                </a:lnTo>
                <a:close/>
                <a:moveTo>
                  <a:pt x="33468" y="138471"/>
                </a:moveTo>
                <a:lnTo>
                  <a:pt x="32750" y="138863"/>
                </a:lnTo>
                <a:cubicBezTo>
                  <a:pt x="33044" y="139319"/>
                  <a:pt x="33305" y="139809"/>
                  <a:pt x="33566" y="140298"/>
                </a:cubicBezTo>
                <a:lnTo>
                  <a:pt x="34251" y="139874"/>
                </a:lnTo>
                <a:cubicBezTo>
                  <a:pt x="33990" y="139417"/>
                  <a:pt x="33729" y="138928"/>
                  <a:pt x="33468" y="138471"/>
                </a:cubicBezTo>
                <a:close/>
                <a:moveTo>
                  <a:pt x="76559" y="136840"/>
                </a:moveTo>
                <a:lnTo>
                  <a:pt x="74863" y="139515"/>
                </a:lnTo>
                <a:lnTo>
                  <a:pt x="75026" y="139613"/>
                </a:lnTo>
                <a:cubicBezTo>
                  <a:pt x="75450" y="139874"/>
                  <a:pt x="75841" y="140135"/>
                  <a:pt x="76265" y="140363"/>
                </a:cubicBezTo>
                <a:lnTo>
                  <a:pt x="76428" y="140461"/>
                </a:lnTo>
                <a:lnTo>
                  <a:pt x="78027" y="137754"/>
                </a:lnTo>
                <a:lnTo>
                  <a:pt x="77864" y="137656"/>
                </a:lnTo>
                <a:cubicBezTo>
                  <a:pt x="77472" y="137427"/>
                  <a:pt x="77113" y="137199"/>
                  <a:pt x="76722" y="136971"/>
                </a:cubicBezTo>
                <a:lnTo>
                  <a:pt x="76559" y="136840"/>
                </a:lnTo>
                <a:close/>
                <a:moveTo>
                  <a:pt x="80180" y="139352"/>
                </a:moveTo>
                <a:cubicBezTo>
                  <a:pt x="80473" y="139515"/>
                  <a:pt x="80734" y="139646"/>
                  <a:pt x="81028" y="139776"/>
                </a:cubicBezTo>
                <a:lnTo>
                  <a:pt x="80049" y="141896"/>
                </a:lnTo>
                <a:cubicBezTo>
                  <a:pt x="79756" y="141766"/>
                  <a:pt x="79462" y="141603"/>
                  <a:pt x="79136" y="141440"/>
                </a:cubicBezTo>
                <a:lnTo>
                  <a:pt x="80180" y="139352"/>
                </a:lnTo>
                <a:close/>
                <a:moveTo>
                  <a:pt x="160946" y="140494"/>
                </a:moveTo>
                <a:cubicBezTo>
                  <a:pt x="160685" y="140983"/>
                  <a:pt x="160392" y="141440"/>
                  <a:pt x="160131" y="141896"/>
                </a:cubicBezTo>
                <a:lnTo>
                  <a:pt x="160816" y="142320"/>
                </a:lnTo>
                <a:cubicBezTo>
                  <a:pt x="161110" y="141831"/>
                  <a:pt x="161370" y="141374"/>
                  <a:pt x="161631" y="140918"/>
                </a:cubicBezTo>
                <a:lnTo>
                  <a:pt x="160946" y="140494"/>
                </a:lnTo>
                <a:close/>
                <a:moveTo>
                  <a:pt x="80017" y="138830"/>
                </a:moveTo>
                <a:lnTo>
                  <a:pt x="78614" y="141635"/>
                </a:lnTo>
                <a:lnTo>
                  <a:pt x="78777" y="141733"/>
                </a:lnTo>
                <a:cubicBezTo>
                  <a:pt x="79201" y="141929"/>
                  <a:pt x="79625" y="142157"/>
                  <a:pt x="80082" y="142353"/>
                </a:cubicBezTo>
                <a:lnTo>
                  <a:pt x="80245" y="142418"/>
                </a:lnTo>
                <a:lnTo>
                  <a:pt x="81582" y="139580"/>
                </a:lnTo>
                <a:lnTo>
                  <a:pt x="81387" y="139483"/>
                </a:lnTo>
                <a:lnTo>
                  <a:pt x="80180" y="138928"/>
                </a:lnTo>
                <a:lnTo>
                  <a:pt x="80017" y="138830"/>
                </a:lnTo>
                <a:close/>
                <a:moveTo>
                  <a:pt x="22214" y="138243"/>
                </a:moveTo>
                <a:cubicBezTo>
                  <a:pt x="22540" y="138961"/>
                  <a:pt x="22899" y="139711"/>
                  <a:pt x="23258" y="140429"/>
                </a:cubicBezTo>
                <a:lnTo>
                  <a:pt x="18463" y="142810"/>
                </a:lnTo>
                <a:cubicBezTo>
                  <a:pt x="18071" y="142027"/>
                  <a:pt x="17680" y="141244"/>
                  <a:pt x="17321" y="140461"/>
                </a:cubicBezTo>
                <a:lnTo>
                  <a:pt x="22214" y="138243"/>
                </a:lnTo>
                <a:close/>
                <a:moveTo>
                  <a:pt x="42243" y="119519"/>
                </a:moveTo>
                <a:cubicBezTo>
                  <a:pt x="44265" y="126663"/>
                  <a:pt x="47625" y="133317"/>
                  <a:pt x="52159" y="139156"/>
                </a:cubicBezTo>
                <a:lnTo>
                  <a:pt x="47069" y="143146"/>
                </a:lnTo>
                <a:lnTo>
                  <a:pt x="47069" y="143146"/>
                </a:lnTo>
                <a:cubicBezTo>
                  <a:pt x="42052" y="136688"/>
                  <a:pt x="38254" y="129280"/>
                  <a:pt x="35977" y="121297"/>
                </a:cubicBezTo>
                <a:lnTo>
                  <a:pt x="35977" y="121297"/>
                </a:lnTo>
                <a:lnTo>
                  <a:pt x="35192" y="121515"/>
                </a:lnTo>
                <a:lnTo>
                  <a:pt x="35192" y="121515"/>
                </a:lnTo>
                <a:cubicBezTo>
                  <a:pt x="35190" y="121509"/>
                  <a:pt x="35188" y="121503"/>
                  <a:pt x="35186" y="121497"/>
                </a:cubicBezTo>
                <a:lnTo>
                  <a:pt x="35186" y="121497"/>
                </a:lnTo>
                <a:lnTo>
                  <a:pt x="35971" y="121277"/>
                </a:lnTo>
                <a:lnTo>
                  <a:pt x="35971" y="121277"/>
                </a:lnTo>
                <a:cubicBezTo>
                  <a:pt x="35973" y="121284"/>
                  <a:pt x="35975" y="121290"/>
                  <a:pt x="35977" y="121297"/>
                </a:cubicBezTo>
                <a:lnTo>
                  <a:pt x="35977" y="121297"/>
                </a:lnTo>
                <a:lnTo>
                  <a:pt x="40612" y="120008"/>
                </a:lnTo>
                <a:lnTo>
                  <a:pt x="40602" y="119979"/>
                </a:lnTo>
                <a:lnTo>
                  <a:pt x="40602" y="119979"/>
                </a:lnTo>
                <a:lnTo>
                  <a:pt x="42243" y="119519"/>
                </a:lnTo>
                <a:close/>
                <a:moveTo>
                  <a:pt x="22410" y="137688"/>
                </a:moveTo>
                <a:lnTo>
                  <a:pt x="16767" y="140265"/>
                </a:lnTo>
                <a:lnTo>
                  <a:pt x="16864" y="140461"/>
                </a:lnTo>
                <a:cubicBezTo>
                  <a:pt x="17289" y="141374"/>
                  <a:pt x="17713" y="142288"/>
                  <a:pt x="18169" y="143201"/>
                </a:cubicBezTo>
                <a:lnTo>
                  <a:pt x="18267" y="143364"/>
                </a:lnTo>
                <a:lnTo>
                  <a:pt x="23813" y="140592"/>
                </a:lnTo>
                <a:lnTo>
                  <a:pt x="23715" y="140429"/>
                </a:lnTo>
                <a:cubicBezTo>
                  <a:pt x="23323" y="139580"/>
                  <a:pt x="22899" y="138732"/>
                  <a:pt x="22508" y="137884"/>
                </a:cubicBezTo>
                <a:lnTo>
                  <a:pt x="22410" y="137688"/>
                </a:lnTo>
                <a:close/>
                <a:moveTo>
                  <a:pt x="83866" y="140950"/>
                </a:moveTo>
                <a:cubicBezTo>
                  <a:pt x="84159" y="141081"/>
                  <a:pt x="84453" y="141179"/>
                  <a:pt x="84746" y="141277"/>
                </a:cubicBezTo>
                <a:lnTo>
                  <a:pt x="83996" y="143495"/>
                </a:lnTo>
                <a:cubicBezTo>
                  <a:pt x="83670" y="143364"/>
                  <a:pt x="83376" y="143266"/>
                  <a:pt x="83050" y="143136"/>
                </a:cubicBezTo>
                <a:lnTo>
                  <a:pt x="83866" y="140950"/>
                </a:lnTo>
                <a:close/>
                <a:moveTo>
                  <a:pt x="83637" y="140429"/>
                </a:moveTo>
                <a:lnTo>
                  <a:pt x="82528" y="143364"/>
                </a:lnTo>
                <a:lnTo>
                  <a:pt x="82724" y="143462"/>
                </a:lnTo>
                <a:cubicBezTo>
                  <a:pt x="83148" y="143625"/>
                  <a:pt x="83605" y="143788"/>
                  <a:pt x="84061" y="143919"/>
                </a:cubicBezTo>
                <a:lnTo>
                  <a:pt x="84257" y="144017"/>
                </a:lnTo>
                <a:lnTo>
                  <a:pt x="85268" y="141016"/>
                </a:lnTo>
                <a:lnTo>
                  <a:pt x="85073" y="140950"/>
                </a:lnTo>
                <a:cubicBezTo>
                  <a:pt x="84649" y="140820"/>
                  <a:pt x="84224" y="140657"/>
                  <a:pt x="83833" y="140494"/>
                </a:cubicBezTo>
                <a:lnTo>
                  <a:pt x="83637" y="140429"/>
                </a:lnTo>
                <a:close/>
                <a:moveTo>
                  <a:pt x="108494" y="141994"/>
                </a:moveTo>
                <a:lnTo>
                  <a:pt x="109146" y="144245"/>
                </a:lnTo>
                <a:cubicBezTo>
                  <a:pt x="108820" y="144343"/>
                  <a:pt x="108494" y="144408"/>
                  <a:pt x="108167" y="144506"/>
                </a:cubicBezTo>
                <a:lnTo>
                  <a:pt x="107613" y="142255"/>
                </a:lnTo>
                <a:cubicBezTo>
                  <a:pt x="107907" y="142157"/>
                  <a:pt x="108200" y="142092"/>
                  <a:pt x="108494" y="141994"/>
                </a:cubicBezTo>
                <a:close/>
                <a:moveTo>
                  <a:pt x="173570" y="139972"/>
                </a:moveTo>
                <a:lnTo>
                  <a:pt x="178431" y="142320"/>
                </a:lnTo>
                <a:cubicBezTo>
                  <a:pt x="178039" y="143071"/>
                  <a:pt x="177648" y="143854"/>
                  <a:pt x="177256" y="144636"/>
                </a:cubicBezTo>
                <a:lnTo>
                  <a:pt x="172494" y="142125"/>
                </a:lnTo>
                <a:cubicBezTo>
                  <a:pt x="172885" y="141407"/>
                  <a:pt x="173244" y="140689"/>
                  <a:pt x="173570" y="139972"/>
                </a:cubicBezTo>
                <a:close/>
                <a:moveTo>
                  <a:pt x="87715" y="142157"/>
                </a:moveTo>
                <a:cubicBezTo>
                  <a:pt x="88008" y="142255"/>
                  <a:pt x="88302" y="142320"/>
                  <a:pt x="88596" y="142386"/>
                </a:cubicBezTo>
                <a:lnTo>
                  <a:pt x="88074" y="144669"/>
                </a:lnTo>
                <a:lnTo>
                  <a:pt x="87095" y="144441"/>
                </a:lnTo>
                <a:lnTo>
                  <a:pt x="87715" y="142157"/>
                </a:lnTo>
                <a:close/>
                <a:moveTo>
                  <a:pt x="108787" y="141505"/>
                </a:moveTo>
                <a:lnTo>
                  <a:pt x="108592" y="141570"/>
                </a:lnTo>
                <a:lnTo>
                  <a:pt x="107287" y="141896"/>
                </a:lnTo>
                <a:lnTo>
                  <a:pt x="107091" y="141929"/>
                </a:lnTo>
                <a:lnTo>
                  <a:pt x="107874" y="144995"/>
                </a:lnTo>
                <a:lnTo>
                  <a:pt x="108070" y="144963"/>
                </a:lnTo>
                <a:cubicBezTo>
                  <a:pt x="108526" y="144832"/>
                  <a:pt x="108983" y="144702"/>
                  <a:pt x="109440" y="144571"/>
                </a:cubicBezTo>
                <a:lnTo>
                  <a:pt x="109635" y="144539"/>
                </a:lnTo>
                <a:lnTo>
                  <a:pt x="108787" y="141505"/>
                </a:lnTo>
                <a:close/>
                <a:moveTo>
                  <a:pt x="87421" y="141668"/>
                </a:moveTo>
                <a:lnTo>
                  <a:pt x="86606" y="144702"/>
                </a:lnTo>
                <a:lnTo>
                  <a:pt x="86801" y="144767"/>
                </a:lnTo>
                <a:cubicBezTo>
                  <a:pt x="87258" y="144897"/>
                  <a:pt x="87715" y="144995"/>
                  <a:pt x="88171" y="145126"/>
                </a:cubicBezTo>
                <a:lnTo>
                  <a:pt x="88400" y="145158"/>
                </a:lnTo>
                <a:lnTo>
                  <a:pt x="89117" y="142092"/>
                </a:lnTo>
                <a:lnTo>
                  <a:pt x="88889" y="142060"/>
                </a:lnTo>
                <a:cubicBezTo>
                  <a:pt x="88465" y="141962"/>
                  <a:pt x="88008" y="141831"/>
                  <a:pt x="87617" y="141733"/>
                </a:cubicBezTo>
                <a:lnTo>
                  <a:pt x="87421" y="141668"/>
                </a:lnTo>
                <a:close/>
                <a:moveTo>
                  <a:pt x="173407" y="139450"/>
                </a:moveTo>
                <a:lnTo>
                  <a:pt x="173309" y="139613"/>
                </a:lnTo>
                <a:cubicBezTo>
                  <a:pt x="172885" y="140461"/>
                  <a:pt x="172461" y="141309"/>
                  <a:pt x="172037" y="142125"/>
                </a:cubicBezTo>
                <a:lnTo>
                  <a:pt x="171939" y="142320"/>
                </a:lnTo>
                <a:lnTo>
                  <a:pt x="177419" y="145158"/>
                </a:lnTo>
                <a:lnTo>
                  <a:pt x="177517" y="145028"/>
                </a:lnTo>
                <a:cubicBezTo>
                  <a:pt x="178007" y="144115"/>
                  <a:pt x="178463" y="143234"/>
                  <a:pt x="178887" y="142320"/>
                </a:cubicBezTo>
                <a:lnTo>
                  <a:pt x="178985" y="142125"/>
                </a:lnTo>
                <a:lnTo>
                  <a:pt x="173407" y="139450"/>
                </a:lnTo>
                <a:close/>
                <a:moveTo>
                  <a:pt x="104547" y="142875"/>
                </a:moveTo>
                <a:lnTo>
                  <a:pt x="104971" y="145191"/>
                </a:lnTo>
                <a:cubicBezTo>
                  <a:pt x="104612" y="145224"/>
                  <a:pt x="104286" y="145289"/>
                  <a:pt x="103960" y="145354"/>
                </a:cubicBezTo>
                <a:lnTo>
                  <a:pt x="103633" y="143038"/>
                </a:lnTo>
                <a:lnTo>
                  <a:pt x="103666" y="143038"/>
                </a:lnTo>
                <a:cubicBezTo>
                  <a:pt x="103992" y="143005"/>
                  <a:pt x="104253" y="142940"/>
                  <a:pt x="104547" y="142875"/>
                </a:cubicBezTo>
                <a:close/>
                <a:moveTo>
                  <a:pt x="159022" y="143560"/>
                </a:moveTo>
                <a:cubicBezTo>
                  <a:pt x="158728" y="144017"/>
                  <a:pt x="158435" y="144473"/>
                  <a:pt x="158141" y="144897"/>
                </a:cubicBezTo>
                <a:lnTo>
                  <a:pt x="158826" y="145387"/>
                </a:lnTo>
                <a:cubicBezTo>
                  <a:pt x="159120" y="144963"/>
                  <a:pt x="159446" y="144506"/>
                  <a:pt x="159707" y="144017"/>
                </a:cubicBezTo>
                <a:lnTo>
                  <a:pt x="159022" y="143560"/>
                </a:lnTo>
                <a:close/>
                <a:moveTo>
                  <a:pt x="91629" y="143005"/>
                </a:moveTo>
                <a:lnTo>
                  <a:pt x="92575" y="143136"/>
                </a:lnTo>
                <a:lnTo>
                  <a:pt x="92249" y="145452"/>
                </a:lnTo>
                <a:cubicBezTo>
                  <a:pt x="91923" y="145387"/>
                  <a:pt x="91564" y="145354"/>
                  <a:pt x="91238" y="145289"/>
                </a:cubicBezTo>
                <a:lnTo>
                  <a:pt x="91629" y="143005"/>
                </a:lnTo>
                <a:close/>
                <a:moveTo>
                  <a:pt x="50887" y="124282"/>
                </a:moveTo>
                <a:cubicBezTo>
                  <a:pt x="53464" y="130121"/>
                  <a:pt x="57085" y="135470"/>
                  <a:pt x="61619" y="139972"/>
                </a:cubicBezTo>
                <a:cubicBezTo>
                  <a:pt x="63380" y="141733"/>
                  <a:pt x="65272" y="143397"/>
                  <a:pt x="67295" y="144865"/>
                </a:cubicBezTo>
                <a:lnTo>
                  <a:pt x="65925" y="145713"/>
                </a:lnTo>
                <a:cubicBezTo>
                  <a:pt x="65240" y="145191"/>
                  <a:pt x="64555" y="144636"/>
                  <a:pt x="63902" y="144082"/>
                </a:cubicBezTo>
                <a:lnTo>
                  <a:pt x="63739" y="143951"/>
                </a:lnTo>
                <a:lnTo>
                  <a:pt x="62793" y="145126"/>
                </a:lnTo>
                <a:cubicBezTo>
                  <a:pt x="62043" y="144473"/>
                  <a:pt x="61293" y="143821"/>
                  <a:pt x="60575" y="143136"/>
                </a:cubicBezTo>
                <a:lnTo>
                  <a:pt x="61619" y="142060"/>
                </a:lnTo>
                <a:lnTo>
                  <a:pt x="61488" y="141896"/>
                </a:lnTo>
                <a:cubicBezTo>
                  <a:pt x="61162" y="141603"/>
                  <a:pt x="60934" y="141374"/>
                  <a:pt x="60575" y="141016"/>
                </a:cubicBezTo>
                <a:cubicBezTo>
                  <a:pt x="60216" y="140689"/>
                  <a:pt x="59890" y="140331"/>
                  <a:pt x="59531" y="139972"/>
                </a:cubicBezTo>
                <a:lnTo>
                  <a:pt x="59401" y="139809"/>
                </a:lnTo>
                <a:lnTo>
                  <a:pt x="58324" y="140853"/>
                </a:lnTo>
                <a:cubicBezTo>
                  <a:pt x="57639" y="140135"/>
                  <a:pt x="56987" y="139385"/>
                  <a:pt x="56335" y="138634"/>
                </a:cubicBezTo>
                <a:lnTo>
                  <a:pt x="57509" y="137688"/>
                </a:lnTo>
                <a:lnTo>
                  <a:pt x="57378" y="137525"/>
                </a:lnTo>
                <a:cubicBezTo>
                  <a:pt x="56791" y="136808"/>
                  <a:pt x="56204" y="136090"/>
                  <a:pt x="55682" y="135372"/>
                </a:cubicBezTo>
                <a:lnTo>
                  <a:pt x="55552" y="135209"/>
                </a:lnTo>
                <a:lnTo>
                  <a:pt x="54312" y="136123"/>
                </a:lnTo>
                <a:cubicBezTo>
                  <a:pt x="53725" y="135307"/>
                  <a:pt x="53170" y="134492"/>
                  <a:pt x="52616" y="133676"/>
                </a:cubicBezTo>
                <a:lnTo>
                  <a:pt x="53855" y="132861"/>
                </a:lnTo>
                <a:lnTo>
                  <a:pt x="53758" y="132698"/>
                </a:lnTo>
                <a:cubicBezTo>
                  <a:pt x="53268" y="131947"/>
                  <a:pt x="52779" y="131164"/>
                  <a:pt x="52322" y="130382"/>
                </a:cubicBezTo>
                <a:lnTo>
                  <a:pt x="52224" y="130186"/>
                </a:lnTo>
                <a:lnTo>
                  <a:pt x="50920" y="130969"/>
                </a:lnTo>
                <a:cubicBezTo>
                  <a:pt x="50430" y="130121"/>
                  <a:pt x="49941" y="129240"/>
                  <a:pt x="49484" y="128359"/>
                </a:cubicBezTo>
                <a:lnTo>
                  <a:pt x="50854" y="127674"/>
                </a:lnTo>
                <a:lnTo>
                  <a:pt x="50757" y="127478"/>
                </a:lnTo>
                <a:cubicBezTo>
                  <a:pt x="50365" y="126728"/>
                  <a:pt x="50006" y="125945"/>
                  <a:pt x="49647" y="125162"/>
                </a:cubicBezTo>
                <a:lnTo>
                  <a:pt x="50887" y="124282"/>
                </a:lnTo>
                <a:close/>
                <a:moveTo>
                  <a:pt x="100567" y="143364"/>
                </a:moveTo>
                <a:lnTo>
                  <a:pt x="100730" y="145680"/>
                </a:lnTo>
                <a:cubicBezTo>
                  <a:pt x="100404" y="145713"/>
                  <a:pt x="100078" y="145746"/>
                  <a:pt x="99719" y="145746"/>
                </a:cubicBezTo>
                <a:lnTo>
                  <a:pt x="99621" y="143430"/>
                </a:lnTo>
                <a:lnTo>
                  <a:pt x="99654" y="143430"/>
                </a:lnTo>
                <a:cubicBezTo>
                  <a:pt x="99947" y="143397"/>
                  <a:pt x="100273" y="143397"/>
                  <a:pt x="100567" y="143364"/>
                </a:cubicBezTo>
                <a:close/>
                <a:moveTo>
                  <a:pt x="95609" y="143397"/>
                </a:moveTo>
                <a:cubicBezTo>
                  <a:pt x="95935" y="143430"/>
                  <a:pt x="96229" y="143462"/>
                  <a:pt x="96555" y="143462"/>
                </a:cubicBezTo>
                <a:lnTo>
                  <a:pt x="96490" y="145778"/>
                </a:lnTo>
                <a:cubicBezTo>
                  <a:pt x="96163" y="145778"/>
                  <a:pt x="95805" y="145746"/>
                  <a:pt x="95478" y="145746"/>
                </a:cubicBezTo>
                <a:lnTo>
                  <a:pt x="95609" y="143397"/>
                </a:lnTo>
                <a:close/>
                <a:moveTo>
                  <a:pt x="91270" y="142516"/>
                </a:moveTo>
                <a:lnTo>
                  <a:pt x="90781" y="145648"/>
                </a:lnTo>
                <a:lnTo>
                  <a:pt x="90977" y="145680"/>
                </a:lnTo>
                <a:cubicBezTo>
                  <a:pt x="91466" y="145746"/>
                  <a:pt x="91923" y="145811"/>
                  <a:pt x="92412" y="145876"/>
                </a:cubicBezTo>
                <a:lnTo>
                  <a:pt x="92608" y="145909"/>
                </a:lnTo>
                <a:lnTo>
                  <a:pt x="92999" y="142777"/>
                </a:lnTo>
                <a:lnTo>
                  <a:pt x="92804" y="142745"/>
                </a:lnTo>
                <a:cubicBezTo>
                  <a:pt x="92347" y="142679"/>
                  <a:pt x="91923" y="142614"/>
                  <a:pt x="91466" y="142549"/>
                </a:cubicBezTo>
                <a:lnTo>
                  <a:pt x="91270" y="142516"/>
                </a:lnTo>
                <a:close/>
                <a:moveTo>
                  <a:pt x="100730" y="142973"/>
                </a:moveTo>
                <a:cubicBezTo>
                  <a:pt x="100306" y="143005"/>
                  <a:pt x="99849" y="143038"/>
                  <a:pt x="99425" y="143038"/>
                </a:cubicBezTo>
                <a:lnTo>
                  <a:pt x="99197" y="143038"/>
                </a:lnTo>
                <a:lnTo>
                  <a:pt x="99327" y="146170"/>
                </a:lnTo>
                <a:lnTo>
                  <a:pt x="99556" y="146170"/>
                </a:lnTo>
                <a:cubicBezTo>
                  <a:pt x="100013" y="146170"/>
                  <a:pt x="100502" y="146137"/>
                  <a:pt x="100991" y="146104"/>
                </a:cubicBezTo>
                <a:lnTo>
                  <a:pt x="101187" y="146104"/>
                </a:lnTo>
                <a:lnTo>
                  <a:pt x="100926" y="142973"/>
                </a:lnTo>
                <a:close/>
                <a:moveTo>
                  <a:pt x="51083" y="123629"/>
                </a:moveTo>
                <a:lnTo>
                  <a:pt x="49158" y="125032"/>
                </a:lnTo>
                <a:lnTo>
                  <a:pt x="49223" y="125162"/>
                </a:lnTo>
                <a:cubicBezTo>
                  <a:pt x="49550" y="125945"/>
                  <a:pt x="49908" y="126728"/>
                  <a:pt x="50300" y="127478"/>
                </a:cubicBezTo>
                <a:lnTo>
                  <a:pt x="48930" y="128163"/>
                </a:lnTo>
                <a:lnTo>
                  <a:pt x="49028" y="128359"/>
                </a:lnTo>
                <a:cubicBezTo>
                  <a:pt x="49550" y="129370"/>
                  <a:pt x="50104" y="130349"/>
                  <a:pt x="50659" y="131328"/>
                </a:cubicBezTo>
                <a:lnTo>
                  <a:pt x="50757" y="131523"/>
                </a:lnTo>
                <a:lnTo>
                  <a:pt x="52061" y="130740"/>
                </a:lnTo>
                <a:cubicBezTo>
                  <a:pt x="52453" y="131425"/>
                  <a:pt x="52877" y="132110"/>
                  <a:pt x="53301" y="132763"/>
                </a:cubicBezTo>
                <a:lnTo>
                  <a:pt x="52029" y="133578"/>
                </a:lnTo>
                <a:lnTo>
                  <a:pt x="52159" y="133741"/>
                </a:lnTo>
                <a:cubicBezTo>
                  <a:pt x="52779" y="134687"/>
                  <a:pt x="53431" y="135601"/>
                  <a:pt x="54116" y="136514"/>
                </a:cubicBezTo>
                <a:lnTo>
                  <a:pt x="54247" y="136677"/>
                </a:lnTo>
                <a:lnTo>
                  <a:pt x="55421" y="135764"/>
                </a:lnTo>
                <a:cubicBezTo>
                  <a:pt x="55910" y="136384"/>
                  <a:pt x="56400" y="137003"/>
                  <a:pt x="56889" y="137623"/>
                </a:cubicBezTo>
                <a:lnTo>
                  <a:pt x="55747" y="138569"/>
                </a:lnTo>
                <a:lnTo>
                  <a:pt x="55878" y="138732"/>
                </a:lnTo>
                <a:cubicBezTo>
                  <a:pt x="56595" y="139613"/>
                  <a:pt x="57346" y="140461"/>
                  <a:pt x="58129" y="141277"/>
                </a:cubicBezTo>
                <a:lnTo>
                  <a:pt x="58259" y="141440"/>
                </a:lnTo>
                <a:lnTo>
                  <a:pt x="59368" y="140396"/>
                </a:lnTo>
                <a:cubicBezTo>
                  <a:pt x="59662" y="140689"/>
                  <a:pt x="59988" y="141048"/>
                  <a:pt x="60249" y="141309"/>
                </a:cubicBezTo>
                <a:cubicBezTo>
                  <a:pt x="60510" y="141570"/>
                  <a:pt x="60771" y="141799"/>
                  <a:pt x="61032" y="142060"/>
                </a:cubicBezTo>
                <a:lnTo>
                  <a:pt x="59988" y="143136"/>
                </a:lnTo>
                <a:lnTo>
                  <a:pt x="60118" y="143299"/>
                </a:lnTo>
                <a:cubicBezTo>
                  <a:pt x="60934" y="144082"/>
                  <a:pt x="61815" y="144832"/>
                  <a:pt x="62663" y="145550"/>
                </a:cubicBezTo>
                <a:lnTo>
                  <a:pt x="62826" y="145680"/>
                </a:lnTo>
                <a:lnTo>
                  <a:pt x="63804" y="144539"/>
                </a:lnTo>
                <a:cubicBezTo>
                  <a:pt x="64424" y="145093"/>
                  <a:pt x="65109" y="145615"/>
                  <a:pt x="65794" y="146137"/>
                </a:cubicBezTo>
                <a:lnTo>
                  <a:pt x="65892" y="146202"/>
                </a:lnTo>
                <a:lnTo>
                  <a:pt x="68012" y="144897"/>
                </a:lnTo>
                <a:lnTo>
                  <a:pt x="67784" y="144734"/>
                </a:lnTo>
                <a:cubicBezTo>
                  <a:pt x="65696" y="143201"/>
                  <a:pt x="63739" y="141505"/>
                  <a:pt x="61913" y="139678"/>
                </a:cubicBezTo>
                <a:cubicBezTo>
                  <a:pt x="57346" y="135144"/>
                  <a:pt x="53692" y="129762"/>
                  <a:pt x="51181" y="123858"/>
                </a:cubicBezTo>
                <a:lnTo>
                  <a:pt x="51083" y="123629"/>
                </a:lnTo>
                <a:close/>
                <a:moveTo>
                  <a:pt x="95217" y="143005"/>
                </a:moveTo>
                <a:lnTo>
                  <a:pt x="95054" y="146137"/>
                </a:lnTo>
                <a:lnTo>
                  <a:pt x="95250" y="146137"/>
                </a:lnTo>
                <a:cubicBezTo>
                  <a:pt x="95739" y="146170"/>
                  <a:pt x="96196" y="146202"/>
                  <a:pt x="96685" y="146202"/>
                </a:cubicBezTo>
                <a:lnTo>
                  <a:pt x="96881" y="146202"/>
                </a:lnTo>
                <a:lnTo>
                  <a:pt x="96979" y="143038"/>
                </a:lnTo>
                <a:lnTo>
                  <a:pt x="96751" y="143038"/>
                </a:lnTo>
                <a:cubicBezTo>
                  <a:pt x="96326" y="143038"/>
                  <a:pt x="95870" y="143038"/>
                  <a:pt x="95446" y="143005"/>
                </a:cubicBezTo>
                <a:close/>
                <a:moveTo>
                  <a:pt x="37285" y="144669"/>
                </a:moveTo>
                <a:lnTo>
                  <a:pt x="36599" y="145126"/>
                </a:lnTo>
                <a:cubicBezTo>
                  <a:pt x="36893" y="145582"/>
                  <a:pt x="37219" y="146039"/>
                  <a:pt x="37545" y="146496"/>
                </a:cubicBezTo>
                <a:lnTo>
                  <a:pt x="38198" y="146007"/>
                </a:lnTo>
                <a:cubicBezTo>
                  <a:pt x="37872" y="145582"/>
                  <a:pt x="37578" y="145126"/>
                  <a:pt x="37285" y="144669"/>
                </a:cubicBezTo>
                <a:close/>
                <a:moveTo>
                  <a:pt x="123055" y="117265"/>
                </a:moveTo>
                <a:lnTo>
                  <a:pt x="127390" y="119548"/>
                </a:lnTo>
                <a:lnTo>
                  <a:pt x="127390" y="119548"/>
                </a:lnTo>
                <a:cubicBezTo>
                  <a:pt x="127234" y="119829"/>
                  <a:pt x="127079" y="120109"/>
                  <a:pt x="126924" y="120400"/>
                </a:cubicBezTo>
                <a:lnTo>
                  <a:pt x="127642" y="120791"/>
                </a:lnTo>
                <a:cubicBezTo>
                  <a:pt x="127817" y="120519"/>
                  <a:pt x="127980" y="120235"/>
                  <a:pt x="128132" y="119939"/>
                </a:cubicBezTo>
                <a:lnTo>
                  <a:pt x="128132" y="119939"/>
                </a:lnTo>
                <a:lnTo>
                  <a:pt x="132457" y="122216"/>
                </a:lnTo>
                <a:lnTo>
                  <a:pt x="132457" y="122216"/>
                </a:lnTo>
                <a:cubicBezTo>
                  <a:pt x="132318" y="122491"/>
                  <a:pt x="132173" y="122767"/>
                  <a:pt x="132013" y="123042"/>
                </a:cubicBezTo>
                <a:lnTo>
                  <a:pt x="131915" y="123238"/>
                </a:lnTo>
                <a:lnTo>
                  <a:pt x="134655" y="124771"/>
                </a:lnTo>
                <a:lnTo>
                  <a:pt x="134753" y="124608"/>
                </a:lnTo>
                <a:cubicBezTo>
                  <a:pt x="134916" y="124304"/>
                  <a:pt x="135080" y="123984"/>
                  <a:pt x="135243" y="123683"/>
                </a:cubicBezTo>
                <a:lnTo>
                  <a:pt x="135243" y="123683"/>
                </a:lnTo>
                <a:lnTo>
                  <a:pt x="136938" y="124575"/>
                </a:lnTo>
                <a:cubicBezTo>
                  <a:pt x="134883" y="128457"/>
                  <a:pt x="132241" y="132013"/>
                  <a:pt x="129142" y="135111"/>
                </a:cubicBezTo>
                <a:cubicBezTo>
                  <a:pt x="122846" y="141440"/>
                  <a:pt x="114757" y="145713"/>
                  <a:pt x="105949" y="147344"/>
                </a:cubicBezTo>
                <a:lnTo>
                  <a:pt x="103140" y="131903"/>
                </a:lnTo>
                <a:lnTo>
                  <a:pt x="103140" y="131903"/>
                </a:lnTo>
                <a:cubicBezTo>
                  <a:pt x="108747" y="130842"/>
                  <a:pt x="113949" y="128123"/>
                  <a:pt x="118051" y="124021"/>
                </a:cubicBezTo>
                <a:cubicBezTo>
                  <a:pt x="120093" y="121973"/>
                  <a:pt x="121761" y="119693"/>
                  <a:pt x="123055" y="117265"/>
                </a:cubicBezTo>
                <a:close/>
                <a:moveTo>
                  <a:pt x="108298" y="60282"/>
                </a:moveTo>
                <a:lnTo>
                  <a:pt x="104453" y="75918"/>
                </a:lnTo>
                <a:lnTo>
                  <a:pt x="104453" y="75918"/>
                </a:lnTo>
                <a:cubicBezTo>
                  <a:pt x="102266" y="75399"/>
                  <a:pt x="100030" y="75140"/>
                  <a:pt x="97794" y="75140"/>
                </a:cubicBezTo>
                <a:cubicBezTo>
                  <a:pt x="91606" y="75140"/>
                  <a:pt x="85418" y="77127"/>
                  <a:pt x="80275" y="81101"/>
                </a:cubicBezTo>
                <a:lnTo>
                  <a:pt x="80275" y="81101"/>
                </a:lnTo>
                <a:lnTo>
                  <a:pt x="73713" y="72719"/>
                </a:lnTo>
                <a:lnTo>
                  <a:pt x="73713" y="72719"/>
                </a:lnTo>
                <a:cubicBezTo>
                  <a:pt x="73801" y="72649"/>
                  <a:pt x="73891" y="72580"/>
                  <a:pt x="73982" y="72514"/>
                </a:cubicBezTo>
                <a:lnTo>
                  <a:pt x="74145" y="72383"/>
                </a:lnTo>
                <a:lnTo>
                  <a:pt x="72220" y="69872"/>
                </a:lnTo>
                <a:lnTo>
                  <a:pt x="72057" y="70002"/>
                </a:lnTo>
                <a:cubicBezTo>
                  <a:pt x="71963" y="70079"/>
                  <a:pt x="71866" y="70157"/>
                  <a:pt x="71769" y="70234"/>
                </a:cubicBezTo>
                <a:lnTo>
                  <a:pt x="71769" y="70234"/>
                </a:lnTo>
                <a:lnTo>
                  <a:pt x="70361" y="68436"/>
                </a:lnTo>
                <a:lnTo>
                  <a:pt x="70198" y="68567"/>
                </a:lnTo>
                <a:cubicBezTo>
                  <a:pt x="68763" y="69676"/>
                  <a:pt x="67425" y="70850"/>
                  <a:pt x="66153" y="72123"/>
                </a:cubicBezTo>
                <a:cubicBezTo>
                  <a:pt x="57737" y="80506"/>
                  <a:pt x="53007" y="91890"/>
                  <a:pt x="53040" y="103764"/>
                </a:cubicBezTo>
                <a:cubicBezTo>
                  <a:pt x="53007" y="115637"/>
                  <a:pt x="57737" y="127022"/>
                  <a:pt x="66153" y="135405"/>
                </a:cubicBezTo>
                <a:cubicBezTo>
                  <a:pt x="66773" y="136025"/>
                  <a:pt x="67425" y="136645"/>
                  <a:pt x="68110" y="137232"/>
                </a:cubicBezTo>
                <a:lnTo>
                  <a:pt x="68273" y="137395"/>
                </a:lnTo>
                <a:lnTo>
                  <a:pt x="78955" y="125346"/>
                </a:lnTo>
                <a:lnTo>
                  <a:pt x="78955" y="125346"/>
                </a:lnTo>
                <a:cubicBezTo>
                  <a:pt x="84163" y="129893"/>
                  <a:pt x="90842" y="132404"/>
                  <a:pt x="97794" y="132404"/>
                </a:cubicBezTo>
                <a:cubicBezTo>
                  <a:pt x="99467" y="132404"/>
                  <a:pt x="101124" y="132259"/>
                  <a:pt x="102749" y="131975"/>
                </a:cubicBezTo>
                <a:lnTo>
                  <a:pt x="102749" y="131975"/>
                </a:lnTo>
                <a:lnTo>
                  <a:pt x="104648" y="142455"/>
                </a:lnTo>
                <a:lnTo>
                  <a:pt x="104648" y="142455"/>
                </a:lnTo>
                <a:cubicBezTo>
                  <a:pt x="104234" y="142521"/>
                  <a:pt x="103819" y="142615"/>
                  <a:pt x="103372" y="142647"/>
                </a:cubicBezTo>
                <a:lnTo>
                  <a:pt x="103177" y="142679"/>
                </a:lnTo>
                <a:lnTo>
                  <a:pt x="103633" y="145811"/>
                </a:lnTo>
                <a:lnTo>
                  <a:pt x="103829" y="145778"/>
                </a:lnTo>
                <a:cubicBezTo>
                  <a:pt x="104279" y="145714"/>
                  <a:pt x="104760" y="145650"/>
                  <a:pt x="105210" y="145554"/>
                </a:cubicBezTo>
                <a:lnTo>
                  <a:pt x="105210" y="145554"/>
                </a:lnTo>
                <a:lnTo>
                  <a:pt x="105623" y="147833"/>
                </a:lnTo>
                <a:lnTo>
                  <a:pt x="105819" y="147768"/>
                </a:lnTo>
                <a:cubicBezTo>
                  <a:pt x="114789" y="146170"/>
                  <a:pt x="123010" y="141831"/>
                  <a:pt x="129436" y="135405"/>
                </a:cubicBezTo>
                <a:cubicBezTo>
                  <a:pt x="132600" y="132208"/>
                  <a:pt x="135307" y="128555"/>
                  <a:pt x="137395" y="124575"/>
                </a:cubicBezTo>
                <a:lnTo>
                  <a:pt x="137493" y="124412"/>
                </a:lnTo>
                <a:lnTo>
                  <a:pt x="135440" y="123330"/>
                </a:lnTo>
                <a:lnTo>
                  <a:pt x="135440" y="123330"/>
                </a:lnTo>
                <a:lnTo>
                  <a:pt x="135536" y="123140"/>
                </a:lnTo>
                <a:lnTo>
                  <a:pt x="132730" y="121705"/>
                </a:lnTo>
                <a:lnTo>
                  <a:pt x="132640" y="121854"/>
                </a:lnTo>
                <a:lnTo>
                  <a:pt x="132640" y="121854"/>
                </a:lnTo>
                <a:lnTo>
                  <a:pt x="128312" y="119573"/>
                </a:lnTo>
                <a:lnTo>
                  <a:pt x="128312" y="119573"/>
                </a:lnTo>
                <a:cubicBezTo>
                  <a:pt x="128350" y="119490"/>
                  <a:pt x="128388" y="119407"/>
                  <a:pt x="128424" y="119323"/>
                </a:cubicBezTo>
                <a:lnTo>
                  <a:pt x="127707" y="118965"/>
                </a:lnTo>
                <a:cubicBezTo>
                  <a:pt x="127666" y="119040"/>
                  <a:pt x="127626" y="119115"/>
                  <a:pt x="127586" y="119190"/>
                </a:cubicBezTo>
                <a:lnTo>
                  <a:pt x="127586" y="119190"/>
                </a:lnTo>
                <a:lnTo>
                  <a:pt x="123245" y="116902"/>
                </a:lnTo>
                <a:lnTo>
                  <a:pt x="123245" y="116902"/>
                </a:lnTo>
                <a:cubicBezTo>
                  <a:pt x="127207" y="109207"/>
                  <a:pt x="127459" y="100090"/>
                  <a:pt x="124002" y="92214"/>
                </a:cubicBezTo>
                <a:lnTo>
                  <a:pt x="124002" y="92214"/>
                </a:lnTo>
                <a:lnTo>
                  <a:pt x="133694" y="87839"/>
                </a:lnTo>
                <a:lnTo>
                  <a:pt x="133694" y="87839"/>
                </a:lnTo>
                <a:cubicBezTo>
                  <a:pt x="133794" y="88067"/>
                  <a:pt x="133893" y="88294"/>
                  <a:pt x="134002" y="88530"/>
                </a:cubicBezTo>
                <a:lnTo>
                  <a:pt x="134068" y="88726"/>
                </a:lnTo>
                <a:lnTo>
                  <a:pt x="136971" y="87486"/>
                </a:lnTo>
                <a:lnTo>
                  <a:pt x="136873" y="87291"/>
                </a:lnTo>
                <a:cubicBezTo>
                  <a:pt x="136780" y="87048"/>
                  <a:pt x="136675" y="86794"/>
                  <a:pt x="136567" y="86542"/>
                </a:cubicBezTo>
                <a:lnTo>
                  <a:pt x="136567" y="86542"/>
                </a:lnTo>
                <a:lnTo>
                  <a:pt x="138667" y="85595"/>
                </a:lnTo>
                <a:lnTo>
                  <a:pt x="138602" y="85399"/>
                </a:lnTo>
                <a:cubicBezTo>
                  <a:pt x="136384" y="80473"/>
                  <a:pt x="133252" y="75972"/>
                  <a:pt x="129436" y="72155"/>
                </a:cubicBezTo>
                <a:cubicBezTo>
                  <a:pt x="123662" y="66349"/>
                  <a:pt x="116420" y="62271"/>
                  <a:pt x="108494" y="60314"/>
                </a:cubicBezTo>
                <a:lnTo>
                  <a:pt x="108298" y="60282"/>
                </a:lnTo>
                <a:close/>
                <a:moveTo>
                  <a:pt x="156967" y="146561"/>
                </a:moveTo>
                <a:cubicBezTo>
                  <a:pt x="156641" y="146985"/>
                  <a:pt x="156347" y="147442"/>
                  <a:pt x="156021" y="147866"/>
                </a:cubicBezTo>
                <a:lnTo>
                  <a:pt x="156673" y="148355"/>
                </a:lnTo>
                <a:lnTo>
                  <a:pt x="156673" y="148388"/>
                </a:lnTo>
                <a:cubicBezTo>
                  <a:pt x="156999" y="147964"/>
                  <a:pt x="157326" y="147507"/>
                  <a:pt x="157619" y="147050"/>
                </a:cubicBezTo>
                <a:lnTo>
                  <a:pt x="156967" y="146561"/>
                </a:lnTo>
                <a:close/>
                <a:moveTo>
                  <a:pt x="26161" y="145746"/>
                </a:moveTo>
                <a:cubicBezTo>
                  <a:pt x="26309" y="146004"/>
                  <a:pt x="26462" y="146263"/>
                  <a:pt x="26617" y="146522"/>
                </a:cubicBezTo>
                <a:lnTo>
                  <a:pt x="26617" y="146522"/>
                </a:lnTo>
                <a:lnTo>
                  <a:pt x="22020" y="149310"/>
                </a:lnTo>
                <a:lnTo>
                  <a:pt x="22020" y="149310"/>
                </a:lnTo>
                <a:cubicBezTo>
                  <a:pt x="21845" y="149026"/>
                  <a:pt x="21671" y="148739"/>
                  <a:pt x="21496" y="148453"/>
                </a:cubicBezTo>
                <a:lnTo>
                  <a:pt x="26161" y="145746"/>
                </a:lnTo>
                <a:close/>
                <a:moveTo>
                  <a:pt x="39405" y="147670"/>
                </a:moveTo>
                <a:lnTo>
                  <a:pt x="38752" y="148159"/>
                </a:lnTo>
                <a:cubicBezTo>
                  <a:pt x="39079" y="148583"/>
                  <a:pt x="39405" y="149008"/>
                  <a:pt x="39764" y="149432"/>
                </a:cubicBezTo>
                <a:lnTo>
                  <a:pt x="40383" y="148942"/>
                </a:lnTo>
                <a:cubicBezTo>
                  <a:pt x="40057" y="148518"/>
                  <a:pt x="39731" y="148094"/>
                  <a:pt x="39405" y="147670"/>
                </a:cubicBezTo>
                <a:close/>
                <a:moveTo>
                  <a:pt x="26825" y="146866"/>
                </a:moveTo>
                <a:cubicBezTo>
                  <a:pt x="27015" y="147178"/>
                  <a:pt x="27208" y="147489"/>
                  <a:pt x="27401" y="147801"/>
                </a:cubicBezTo>
                <a:lnTo>
                  <a:pt x="22867" y="150671"/>
                </a:lnTo>
                <a:cubicBezTo>
                  <a:pt x="22655" y="150338"/>
                  <a:pt x="22443" y="149998"/>
                  <a:pt x="22231" y="149654"/>
                </a:cubicBezTo>
                <a:lnTo>
                  <a:pt x="22231" y="149654"/>
                </a:lnTo>
                <a:lnTo>
                  <a:pt x="26825" y="146866"/>
                </a:lnTo>
                <a:close/>
                <a:moveTo>
                  <a:pt x="97794" y="56326"/>
                </a:moveTo>
                <a:cubicBezTo>
                  <a:pt x="85652" y="56326"/>
                  <a:pt x="73509" y="60950"/>
                  <a:pt x="64229" y="70198"/>
                </a:cubicBezTo>
                <a:cubicBezTo>
                  <a:pt x="55291" y="79103"/>
                  <a:pt x="50300" y="91173"/>
                  <a:pt x="50332" y="103764"/>
                </a:cubicBezTo>
                <a:cubicBezTo>
                  <a:pt x="50300" y="116355"/>
                  <a:pt x="55291" y="128457"/>
                  <a:pt x="64229" y="137330"/>
                </a:cubicBezTo>
                <a:cubicBezTo>
                  <a:pt x="73134" y="146235"/>
                  <a:pt x="85203" y="151226"/>
                  <a:pt x="97762" y="151258"/>
                </a:cubicBezTo>
                <a:cubicBezTo>
                  <a:pt x="103894" y="151226"/>
                  <a:pt x="109962" y="150051"/>
                  <a:pt x="115637" y="147735"/>
                </a:cubicBezTo>
                <a:lnTo>
                  <a:pt x="115344" y="146985"/>
                </a:lnTo>
                <a:cubicBezTo>
                  <a:pt x="109653" y="149302"/>
                  <a:pt x="103694" y="150427"/>
                  <a:pt x="97787" y="150427"/>
                </a:cubicBezTo>
                <a:cubicBezTo>
                  <a:pt x="85645" y="150427"/>
                  <a:pt x="73725" y="145674"/>
                  <a:pt x="64816" y="136742"/>
                </a:cubicBezTo>
                <a:cubicBezTo>
                  <a:pt x="56041" y="128033"/>
                  <a:pt x="51115" y="116127"/>
                  <a:pt x="51148" y="103764"/>
                </a:cubicBezTo>
                <a:cubicBezTo>
                  <a:pt x="51115" y="91401"/>
                  <a:pt x="56041" y="79527"/>
                  <a:pt x="64816" y="70785"/>
                </a:cubicBezTo>
                <a:cubicBezTo>
                  <a:pt x="73917" y="61684"/>
                  <a:pt x="85847" y="57134"/>
                  <a:pt x="97782" y="57134"/>
                </a:cubicBezTo>
                <a:cubicBezTo>
                  <a:pt x="109717" y="57134"/>
                  <a:pt x="121656" y="61684"/>
                  <a:pt x="130773" y="70785"/>
                </a:cubicBezTo>
                <a:cubicBezTo>
                  <a:pt x="141733" y="81745"/>
                  <a:pt x="146528" y="97436"/>
                  <a:pt x="143593" y="112669"/>
                </a:cubicBezTo>
                <a:lnTo>
                  <a:pt x="144408" y="112799"/>
                </a:lnTo>
                <a:cubicBezTo>
                  <a:pt x="147409" y="97305"/>
                  <a:pt x="142516" y="81354"/>
                  <a:pt x="131360" y="70198"/>
                </a:cubicBezTo>
                <a:cubicBezTo>
                  <a:pt x="122080" y="60950"/>
                  <a:pt x="109937" y="56326"/>
                  <a:pt x="97794" y="56326"/>
                </a:cubicBezTo>
                <a:close/>
                <a:moveTo>
                  <a:pt x="154749" y="149464"/>
                </a:moveTo>
                <a:cubicBezTo>
                  <a:pt x="154422" y="149888"/>
                  <a:pt x="154064" y="150280"/>
                  <a:pt x="153737" y="150704"/>
                </a:cubicBezTo>
                <a:lnTo>
                  <a:pt x="154357" y="151226"/>
                </a:lnTo>
                <a:lnTo>
                  <a:pt x="154357" y="151291"/>
                </a:lnTo>
                <a:cubicBezTo>
                  <a:pt x="154716" y="150834"/>
                  <a:pt x="155075" y="150410"/>
                  <a:pt x="155401" y="149954"/>
                </a:cubicBezTo>
                <a:lnTo>
                  <a:pt x="154749" y="149464"/>
                </a:lnTo>
                <a:close/>
                <a:moveTo>
                  <a:pt x="41688" y="150508"/>
                </a:moveTo>
                <a:lnTo>
                  <a:pt x="41036" y="151030"/>
                </a:lnTo>
                <a:cubicBezTo>
                  <a:pt x="41395" y="151487"/>
                  <a:pt x="41753" y="151878"/>
                  <a:pt x="42112" y="152302"/>
                </a:cubicBezTo>
                <a:lnTo>
                  <a:pt x="42732" y="151748"/>
                </a:lnTo>
                <a:cubicBezTo>
                  <a:pt x="42373" y="151324"/>
                  <a:pt x="42014" y="150932"/>
                  <a:pt x="41688" y="150508"/>
                </a:cubicBezTo>
                <a:close/>
                <a:moveTo>
                  <a:pt x="152400" y="152237"/>
                </a:moveTo>
                <a:cubicBezTo>
                  <a:pt x="152041" y="152628"/>
                  <a:pt x="151682" y="153020"/>
                  <a:pt x="151324" y="153444"/>
                </a:cubicBezTo>
                <a:lnTo>
                  <a:pt x="151911" y="153998"/>
                </a:lnTo>
                <a:lnTo>
                  <a:pt x="151911" y="154031"/>
                </a:lnTo>
                <a:cubicBezTo>
                  <a:pt x="152302" y="153607"/>
                  <a:pt x="152661" y="153216"/>
                  <a:pt x="153020" y="152791"/>
                </a:cubicBezTo>
                <a:lnTo>
                  <a:pt x="152400" y="152237"/>
                </a:lnTo>
                <a:close/>
                <a:moveTo>
                  <a:pt x="17149" y="115214"/>
                </a:moveTo>
                <a:cubicBezTo>
                  <a:pt x="17650" y="118756"/>
                  <a:pt x="18383" y="122267"/>
                  <a:pt x="19344" y="125717"/>
                </a:cubicBezTo>
                <a:lnTo>
                  <a:pt x="19376" y="125913"/>
                </a:lnTo>
                <a:lnTo>
                  <a:pt x="27998" y="123515"/>
                </a:lnTo>
                <a:lnTo>
                  <a:pt x="27998" y="123515"/>
                </a:lnTo>
                <a:cubicBezTo>
                  <a:pt x="29739" y="129671"/>
                  <a:pt x="32286" y="135578"/>
                  <a:pt x="35588" y="141081"/>
                </a:cubicBezTo>
                <a:lnTo>
                  <a:pt x="26966" y="146311"/>
                </a:lnTo>
                <a:lnTo>
                  <a:pt x="26966" y="146311"/>
                </a:lnTo>
                <a:cubicBezTo>
                  <a:pt x="26774" y="145994"/>
                  <a:pt x="26582" y="145674"/>
                  <a:pt x="26389" y="145354"/>
                </a:cubicBezTo>
                <a:lnTo>
                  <a:pt x="26292" y="145191"/>
                </a:lnTo>
                <a:lnTo>
                  <a:pt x="20942" y="148323"/>
                </a:lnTo>
                <a:lnTo>
                  <a:pt x="21040" y="148486"/>
                </a:lnTo>
                <a:cubicBezTo>
                  <a:pt x="21247" y="148835"/>
                  <a:pt x="21453" y="149184"/>
                  <a:pt x="21660" y="149528"/>
                </a:cubicBezTo>
                <a:lnTo>
                  <a:pt x="21660" y="149528"/>
                </a:lnTo>
                <a:lnTo>
                  <a:pt x="13537" y="154455"/>
                </a:lnTo>
                <a:lnTo>
                  <a:pt x="13537" y="154455"/>
                </a:lnTo>
                <a:cubicBezTo>
                  <a:pt x="7405" y="144245"/>
                  <a:pt x="3197" y="133056"/>
                  <a:pt x="1076" y="121346"/>
                </a:cubicBezTo>
                <a:cubicBezTo>
                  <a:pt x="848" y="120106"/>
                  <a:pt x="652" y="118834"/>
                  <a:pt x="457" y="117562"/>
                </a:cubicBezTo>
                <a:lnTo>
                  <a:pt x="9750" y="116255"/>
                </a:lnTo>
                <a:lnTo>
                  <a:pt x="9750" y="116255"/>
                </a:lnTo>
                <a:cubicBezTo>
                  <a:pt x="9802" y="116617"/>
                  <a:pt x="9857" y="116977"/>
                  <a:pt x="9916" y="117334"/>
                </a:cubicBezTo>
                <a:lnTo>
                  <a:pt x="9949" y="117562"/>
                </a:lnTo>
                <a:lnTo>
                  <a:pt x="16082" y="116583"/>
                </a:lnTo>
                <a:lnTo>
                  <a:pt x="16049" y="116388"/>
                </a:lnTo>
                <a:cubicBezTo>
                  <a:pt x="16003" y="116051"/>
                  <a:pt x="15956" y="115719"/>
                  <a:pt x="15910" y="115388"/>
                </a:cubicBezTo>
                <a:lnTo>
                  <a:pt x="15910" y="115388"/>
                </a:lnTo>
                <a:lnTo>
                  <a:pt x="17149" y="115214"/>
                </a:lnTo>
                <a:close/>
                <a:moveTo>
                  <a:pt x="44102" y="153281"/>
                </a:moveTo>
                <a:lnTo>
                  <a:pt x="43482" y="153803"/>
                </a:lnTo>
                <a:cubicBezTo>
                  <a:pt x="43874" y="154194"/>
                  <a:pt x="44233" y="154618"/>
                  <a:pt x="44624" y="155010"/>
                </a:cubicBezTo>
                <a:lnTo>
                  <a:pt x="45211" y="154455"/>
                </a:lnTo>
                <a:cubicBezTo>
                  <a:pt x="44820" y="154064"/>
                  <a:pt x="44461" y="153672"/>
                  <a:pt x="44102" y="153281"/>
                </a:cubicBezTo>
                <a:close/>
                <a:moveTo>
                  <a:pt x="149921" y="154912"/>
                </a:moveTo>
                <a:lnTo>
                  <a:pt x="149432" y="155401"/>
                </a:lnTo>
                <a:lnTo>
                  <a:pt x="148779" y="156053"/>
                </a:lnTo>
                <a:lnTo>
                  <a:pt x="149334" y="156641"/>
                </a:lnTo>
                <a:lnTo>
                  <a:pt x="150019" y="155988"/>
                </a:lnTo>
                <a:lnTo>
                  <a:pt x="150508" y="155499"/>
                </a:lnTo>
                <a:lnTo>
                  <a:pt x="149921" y="154912"/>
                </a:lnTo>
                <a:close/>
                <a:moveTo>
                  <a:pt x="46646" y="155890"/>
                </a:moveTo>
                <a:lnTo>
                  <a:pt x="46059" y="156477"/>
                </a:lnTo>
                <a:cubicBezTo>
                  <a:pt x="46451" y="156869"/>
                  <a:pt x="46842" y="157228"/>
                  <a:pt x="47234" y="157619"/>
                </a:cubicBezTo>
                <a:lnTo>
                  <a:pt x="47788" y="156999"/>
                </a:lnTo>
                <a:cubicBezTo>
                  <a:pt x="47397" y="156641"/>
                  <a:pt x="47005" y="156282"/>
                  <a:pt x="46646" y="155890"/>
                </a:cubicBezTo>
                <a:close/>
                <a:moveTo>
                  <a:pt x="125228" y="56987"/>
                </a:moveTo>
                <a:cubicBezTo>
                  <a:pt x="126076" y="57476"/>
                  <a:pt x="126924" y="57998"/>
                  <a:pt x="127739" y="58553"/>
                </a:cubicBezTo>
                <a:lnTo>
                  <a:pt x="126891" y="59825"/>
                </a:lnTo>
                <a:lnTo>
                  <a:pt x="127087" y="59923"/>
                </a:lnTo>
                <a:cubicBezTo>
                  <a:pt x="127837" y="60412"/>
                  <a:pt x="128588" y="60967"/>
                  <a:pt x="129305" y="61488"/>
                </a:cubicBezTo>
                <a:lnTo>
                  <a:pt x="129468" y="61619"/>
                </a:lnTo>
                <a:lnTo>
                  <a:pt x="130382" y="60412"/>
                </a:lnTo>
                <a:cubicBezTo>
                  <a:pt x="131164" y="60999"/>
                  <a:pt x="131947" y="61619"/>
                  <a:pt x="132698" y="62239"/>
                </a:cubicBezTo>
                <a:lnTo>
                  <a:pt x="131719" y="63413"/>
                </a:lnTo>
                <a:lnTo>
                  <a:pt x="131882" y="63543"/>
                </a:lnTo>
                <a:cubicBezTo>
                  <a:pt x="132567" y="64131"/>
                  <a:pt x="133252" y="64750"/>
                  <a:pt x="133905" y="65370"/>
                </a:cubicBezTo>
                <a:lnTo>
                  <a:pt x="134068" y="65501"/>
                </a:lnTo>
                <a:lnTo>
                  <a:pt x="135079" y="64392"/>
                </a:lnTo>
                <a:cubicBezTo>
                  <a:pt x="135438" y="64718"/>
                  <a:pt x="135764" y="65044"/>
                  <a:pt x="136123" y="65403"/>
                </a:cubicBezTo>
                <a:cubicBezTo>
                  <a:pt x="136482" y="65762"/>
                  <a:pt x="136840" y="66120"/>
                  <a:pt x="137199" y="66512"/>
                </a:cubicBezTo>
                <a:lnTo>
                  <a:pt x="136090" y="67523"/>
                </a:lnTo>
                <a:lnTo>
                  <a:pt x="136221" y="67686"/>
                </a:lnTo>
                <a:cubicBezTo>
                  <a:pt x="136840" y="68339"/>
                  <a:pt x="137460" y="69024"/>
                  <a:pt x="138047" y="69709"/>
                </a:cubicBezTo>
                <a:lnTo>
                  <a:pt x="138178" y="69872"/>
                </a:lnTo>
                <a:lnTo>
                  <a:pt x="139319" y="68893"/>
                </a:lnTo>
                <a:cubicBezTo>
                  <a:pt x="139972" y="69643"/>
                  <a:pt x="140592" y="70426"/>
                  <a:pt x="141179" y="71209"/>
                </a:cubicBezTo>
                <a:lnTo>
                  <a:pt x="139972" y="72123"/>
                </a:lnTo>
                <a:lnTo>
                  <a:pt x="140070" y="72286"/>
                </a:lnTo>
                <a:cubicBezTo>
                  <a:pt x="140624" y="73036"/>
                  <a:pt x="141146" y="73786"/>
                  <a:pt x="141668" y="74536"/>
                </a:cubicBezTo>
                <a:lnTo>
                  <a:pt x="141766" y="74699"/>
                </a:lnTo>
                <a:lnTo>
                  <a:pt x="143005" y="73884"/>
                </a:lnTo>
                <a:cubicBezTo>
                  <a:pt x="143560" y="74699"/>
                  <a:pt x="144082" y="75548"/>
                  <a:pt x="144604" y="76396"/>
                </a:cubicBezTo>
                <a:lnTo>
                  <a:pt x="143299" y="77146"/>
                </a:lnTo>
                <a:lnTo>
                  <a:pt x="143397" y="77342"/>
                </a:lnTo>
                <a:cubicBezTo>
                  <a:pt x="143854" y="78092"/>
                  <a:pt x="144278" y="78907"/>
                  <a:pt x="144702" y="79723"/>
                </a:cubicBezTo>
                <a:lnTo>
                  <a:pt x="144800" y="79919"/>
                </a:lnTo>
                <a:lnTo>
                  <a:pt x="146137" y="79234"/>
                </a:lnTo>
                <a:cubicBezTo>
                  <a:pt x="146594" y="80114"/>
                  <a:pt x="146985" y="80995"/>
                  <a:pt x="147409" y="81908"/>
                </a:cubicBezTo>
                <a:lnTo>
                  <a:pt x="146007" y="82528"/>
                </a:lnTo>
                <a:lnTo>
                  <a:pt x="146104" y="82691"/>
                </a:lnTo>
                <a:cubicBezTo>
                  <a:pt x="146463" y="83507"/>
                  <a:pt x="146789" y="84388"/>
                  <a:pt x="147116" y="85236"/>
                </a:cubicBezTo>
                <a:lnTo>
                  <a:pt x="147181" y="85431"/>
                </a:lnTo>
                <a:lnTo>
                  <a:pt x="148616" y="84910"/>
                </a:lnTo>
                <a:cubicBezTo>
                  <a:pt x="148975" y="85823"/>
                  <a:pt x="149269" y="86769"/>
                  <a:pt x="149562" y="87715"/>
                </a:cubicBezTo>
                <a:lnTo>
                  <a:pt x="148127" y="88171"/>
                </a:lnTo>
                <a:lnTo>
                  <a:pt x="148159" y="88367"/>
                </a:lnTo>
                <a:cubicBezTo>
                  <a:pt x="148453" y="89248"/>
                  <a:pt x="148681" y="90129"/>
                  <a:pt x="148910" y="91009"/>
                </a:cubicBezTo>
                <a:lnTo>
                  <a:pt x="148942" y="91205"/>
                </a:lnTo>
                <a:lnTo>
                  <a:pt x="150443" y="90846"/>
                </a:lnTo>
                <a:cubicBezTo>
                  <a:pt x="150639" y="91792"/>
                  <a:pt x="150867" y="92771"/>
                  <a:pt x="151063" y="93749"/>
                </a:cubicBezTo>
                <a:lnTo>
                  <a:pt x="149562" y="94010"/>
                </a:lnTo>
                <a:lnTo>
                  <a:pt x="149595" y="94206"/>
                </a:lnTo>
                <a:cubicBezTo>
                  <a:pt x="149758" y="95120"/>
                  <a:pt x="149888" y="96000"/>
                  <a:pt x="149986" y="96914"/>
                </a:cubicBezTo>
                <a:lnTo>
                  <a:pt x="150019" y="97109"/>
                </a:lnTo>
                <a:lnTo>
                  <a:pt x="151552" y="96914"/>
                </a:lnTo>
                <a:cubicBezTo>
                  <a:pt x="151682" y="97892"/>
                  <a:pt x="151780" y="98903"/>
                  <a:pt x="151845" y="99882"/>
                </a:cubicBezTo>
                <a:lnTo>
                  <a:pt x="150312" y="99980"/>
                </a:lnTo>
                <a:lnTo>
                  <a:pt x="150312" y="100176"/>
                </a:lnTo>
                <a:cubicBezTo>
                  <a:pt x="150378" y="101056"/>
                  <a:pt x="150410" y="102002"/>
                  <a:pt x="150410" y="102916"/>
                </a:cubicBezTo>
                <a:lnTo>
                  <a:pt x="150410" y="103111"/>
                </a:lnTo>
                <a:lnTo>
                  <a:pt x="151943" y="103079"/>
                </a:lnTo>
                <a:lnTo>
                  <a:pt x="151943" y="103079"/>
                </a:lnTo>
                <a:cubicBezTo>
                  <a:pt x="151976" y="104090"/>
                  <a:pt x="151943" y="105069"/>
                  <a:pt x="151911" y="106047"/>
                </a:cubicBezTo>
                <a:lnTo>
                  <a:pt x="150378" y="105982"/>
                </a:lnTo>
                <a:lnTo>
                  <a:pt x="150378" y="106210"/>
                </a:lnTo>
                <a:cubicBezTo>
                  <a:pt x="150345" y="107091"/>
                  <a:pt x="150280" y="108004"/>
                  <a:pt x="150182" y="108918"/>
                </a:cubicBezTo>
                <a:lnTo>
                  <a:pt x="150182" y="109113"/>
                </a:lnTo>
                <a:lnTo>
                  <a:pt x="151715" y="109277"/>
                </a:lnTo>
                <a:cubicBezTo>
                  <a:pt x="151617" y="110255"/>
                  <a:pt x="151487" y="111234"/>
                  <a:pt x="151324" y="112212"/>
                </a:cubicBezTo>
                <a:lnTo>
                  <a:pt x="149823" y="111984"/>
                </a:lnTo>
                <a:lnTo>
                  <a:pt x="149790" y="112180"/>
                </a:lnTo>
                <a:cubicBezTo>
                  <a:pt x="149627" y="113093"/>
                  <a:pt x="149464" y="113974"/>
                  <a:pt x="149269" y="114855"/>
                </a:cubicBezTo>
                <a:lnTo>
                  <a:pt x="149236" y="115050"/>
                </a:lnTo>
                <a:lnTo>
                  <a:pt x="150736" y="115376"/>
                </a:lnTo>
                <a:cubicBezTo>
                  <a:pt x="150508" y="116355"/>
                  <a:pt x="150280" y="117301"/>
                  <a:pt x="150019" y="118247"/>
                </a:cubicBezTo>
                <a:lnTo>
                  <a:pt x="148551" y="117856"/>
                </a:lnTo>
                <a:lnTo>
                  <a:pt x="148486" y="118051"/>
                </a:lnTo>
                <a:cubicBezTo>
                  <a:pt x="148225" y="118932"/>
                  <a:pt x="147964" y="119813"/>
                  <a:pt x="147670" y="120661"/>
                </a:cubicBezTo>
                <a:lnTo>
                  <a:pt x="147605" y="120857"/>
                </a:lnTo>
                <a:lnTo>
                  <a:pt x="149040" y="121346"/>
                </a:lnTo>
                <a:cubicBezTo>
                  <a:pt x="148747" y="122259"/>
                  <a:pt x="148388" y="123205"/>
                  <a:pt x="148029" y="124119"/>
                </a:cubicBezTo>
                <a:lnTo>
                  <a:pt x="146626" y="123531"/>
                </a:lnTo>
                <a:lnTo>
                  <a:pt x="146528" y="123727"/>
                </a:lnTo>
                <a:cubicBezTo>
                  <a:pt x="146202" y="124543"/>
                  <a:pt x="145843" y="125423"/>
                  <a:pt x="145452" y="126239"/>
                </a:cubicBezTo>
                <a:lnTo>
                  <a:pt x="145354" y="126402"/>
                </a:lnTo>
                <a:lnTo>
                  <a:pt x="146724" y="127054"/>
                </a:lnTo>
                <a:cubicBezTo>
                  <a:pt x="146300" y="127935"/>
                  <a:pt x="145843" y="128848"/>
                  <a:pt x="145387" y="129697"/>
                </a:cubicBezTo>
                <a:lnTo>
                  <a:pt x="144049" y="128979"/>
                </a:lnTo>
                <a:lnTo>
                  <a:pt x="143951" y="129142"/>
                </a:lnTo>
                <a:cubicBezTo>
                  <a:pt x="143495" y="129958"/>
                  <a:pt x="143038" y="130740"/>
                  <a:pt x="142581" y="131523"/>
                </a:cubicBezTo>
                <a:lnTo>
                  <a:pt x="142484" y="131686"/>
                </a:lnTo>
                <a:lnTo>
                  <a:pt x="143756" y="132469"/>
                </a:lnTo>
                <a:cubicBezTo>
                  <a:pt x="143234" y="133317"/>
                  <a:pt x="142679" y="134133"/>
                  <a:pt x="142125" y="134948"/>
                </a:cubicBezTo>
                <a:lnTo>
                  <a:pt x="140885" y="134068"/>
                </a:lnTo>
                <a:lnTo>
                  <a:pt x="140787" y="134263"/>
                </a:lnTo>
                <a:cubicBezTo>
                  <a:pt x="140265" y="134981"/>
                  <a:pt x="139711" y="135731"/>
                  <a:pt x="139156" y="136449"/>
                </a:cubicBezTo>
                <a:lnTo>
                  <a:pt x="139026" y="136612"/>
                </a:lnTo>
                <a:lnTo>
                  <a:pt x="140200" y="137525"/>
                </a:lnTo>
                <a:cubicBezTo>
                  <a:pt x="139580" y="138308"/>
                  <a:pt x="138928" y="139058"/>
                  <a:pt x="138276" y="139809"/>
                </a:cubicBezTo>
                <a:lnTo>
                  <a:pt x="137167" y="138798"/>
                </a:lnTo>
                <a:lnTo>
                  <a:pt x="137036" y="138961"/>
                </a:lnTo>
                <a:cubicBezTo>
                  <a:pt x="136416" y="139613"/>
                  <a:pt x="135796" y="140298"/>
                  <a:pt x="135144" y="140950"/>
                </a:cubicBezTo>
                <a:lnTo>
                  <a:pt x="135014" y="141081"/>
                </a:lnTo>
                <a:lnTo>
                  <a:pt x="136090" y="142157"/>
                </a:lnTo>
                <a:cubicBezTo>
                  <a:pt x="135340" y="142908"/>
                  <a:pt x="134590" y="143625"/>
                  <a:pt x="133839" y="144278"/>
                </a:cubicBezTo>
                <a:lnTo>
                  <a:pt x="132828" y="143169"/>
                </a:lnTo>
                <a:lnTo>
                  <a:pt x="132665" y="143299"/>
                </a:lnTo>
                <a:cubicBezTo>
                  <a:pt x="131980" y="143919"/>
                  <a:pt x="131295" y="144506"/>
                  <a:pt x="130577" y="145061"/>
                </a:cubicBezTo>
                <a:lnTo>
                  <a:pt x="130414" y="145191"/>
                </a:lnTo>
                <a:lnTo>
                  <a:pt x="131360" y="146365"/>
                </a:lnTo>
                <a:cubicBezTo>
                  <a:pt x="130577" y="146985"/>
                  <a:pt x="129794" y="147572"/>
                  <a:pt x="128979" y="148127"/>
                </a:cubicBezTo>
                <a:lnTo>
                  <a:pt x="128131" y="146920"/>
                </a:lnTo>
                <a:lnTo>
                  <a:pt x="127968" y="147050"/>
                </a:lnTo>
                <a:cubicBezTo>
                  <a:pt x="127217" y="147572"/>
                  <a:pt x="126435" y="148062"/>
                  <a:pt x="125684" y="148551"/>
                </a:cubicBezTo>
                <a:lnTo>
                  <a:pt x="125489" y="148649"/>
                </a:lnTo>
                <a:lnTo>
                  <a:pt x="126304" y="149921"/>
                </a:lnTo>
                <a:cubicBezTo>
                  <a:pt x="125456" y="150443"/>
                  <a:pt x="124608" y="150965"/>
                  <a:pt x="123727" y="151421"/>
                </a:cubicBezTo>
                <a:lnTo>
                  <a:pt x="123010" y="150084"/>
                </a:lnTo>
                <a:lnTo>
                  <a:pt x="122846" y="150182"/>
                </a:lnTo>
                <a:cubicBezTo>
                  <a:pt x="122031" y="150606"/>
                  <a:pt x="121215" y="151030"/>
                  <a:pt x="120400" y="151421"/>
                </a:cubicBezTo>
                <a:lnTo>
                  <a:pt x="120204" y="151487"/>
                </a:lnTo>
                <a:lnTo>
                  <a:pt x="120857" y="152857"/>
                </a:lnTo>
                <a:cubicBezTo>
                  <a:pt x="119976" y="153281"/>
                  <a:pt x="119063" y="153705"/>
                  <a:pt x="118149" y="154064"/>
                </a:cubicBezTo>
                <a:lnTo>
                  <a:pt x="117562" y="152661"/>
                </a:lnTo>
                <a:lnTo>
                  <a:pt x="117399" y="152726"/>
                </a:lnTo>
                <a:cubicBezTo>
                  <a:pt x="116551" y="153052"/>
                  <a:pt x="115670" y="153379"/>
                  <a:pt x="114822" y="153672"/>
                </a:cubicBezTo>
                <a:lnTo>
                  <a:pt x="114626" y="153737"/>
                </a:lnTo>
                <a:lnTo>
                  <a:pt x="115116" y="155173"/>
                </a:lnTo>
                <a:cubicBezTo>
                  <a:pt x="114170" y="155499"/>
                  <a:pt x="113224" y="155792"/>
                  <a:pt x="112245" y="156053"/>
                </a:cubicBezTo>
                <a:lnTo>
                  <a:pt x="111854" y="154586"/>
                </a:lnTo>
                <a:lnTo>
                  <a:pt x="111658" y="154618"/>
                </a:lnTo>
                <a:cubicBezTo>
                  <a:pt x="110777" y="154879"/>
                  <a:pt x="109896" y="155075"/>
                  <a:pt x="108983" y="155271"/>
                </a:cubicBezTo>
                <a:lnTo>
                  <a:pt x="108787" y="155336"/>
                </a:lnTo>
                <a:lnTo>
                  <a:pt x="109113" y="156804"/>
                </a:lnTo>
                <a:cubicBezTo>
                  <a:pt x="108135" y="156999"/>
                  <a:pt x="107156" y="157195"/>
                  <a:pt x="106178" y="157358"/>
                </a:cubicBezTo>
                <a:lnTo>
                  <a:pt x="105949" y="155825"/>
                </a:lnTo>
                <a:lnTo>
                  <a:pt x="105754" y="155858"/>
                </a:lnTo>
                <a:cubicBezTo>
                  <a:pt x="104840" y="156021"/>
                  <a:pt x="103927" y="156119"/>
                  <a:pt x="103046" y="156217"/>
                </a:cubicBezTo>
                <a:lnTo>
                  <a:pt x="102850" y="156217"/>
                </a:lnTo>
                <a:lnTo>
                  <a:pt x="102981" y="157717"/>
                </a:lnTo>
                <a:cubicBezTo>
                  <a:pt x="102002" y="157815"/>
                  <a:pt x="101024" y="157880"/>
                  <a:pt x="100045" y="157945"/>
                </a:cubicBezTo>
                <a:lnTo>
                  <a:pt x="99980" y="156412"/>
                </a:lnTo>
                <a:lnTo>
                  <a:pt x="99784" y="156412"/>
                </a:lnTo>
                <a:cubicBezTo>
                  <a:pt x="98871" y="156445"/>
                  <a:pt x="97957" y="156445"/>
                  <a:pt x="97044" y="156445"/>
                </a:cubicBezTo>
                <a:lnTo>
                  <a:pt x="96816" y="156445"/>
                </a:lnTo>
                <a:lnTo>
                  <a:pt x="96816" y="157978"/>
                </a:lnTo>
                <a:cubicBezTo>
                  <a:pt x="95837" y="157945"/>
                  <a:pt x="94826" y="157913"/>
                  <a:pt x="93847" y="157815"/>
                </a:cubicBezTo>
                <a:lnTo>
                  <a:pt x="93978" y="156282"/>
                </a:lnTo>
                <a:lnTo>
                  <a:pt x="93749" y="156282"/>
                </a:lnTo>
                <a:cubicBezTo>
                  <a:pt x="92869" y="156217"/>
                  <a:pt x="91955" y="156119"/>
                  <a:pt x="91042" y="156021"/>
                </a:cubicBezTo>
                <a:lnTo>
                  <a:pt x="90846" y="155988"/>
                </a:lnTo>
                <a:lnTo>
                  <a:pt x="90651" y="157489"/>
                </a:lnTo>
                <a:cubicBezTo>
                  <a:pt x="89672" y="157358"/>
                  <a:pt x="88693" y="157228"/>
                  <a:pt x="87715" y="157032"/>
                </a:cubicBezTo>
                <a:lnTo>
                  <a:pt x="88008" y="155532"/>
                </a:lnTo>
                <a:lnTo>
                  <a:pt x="87813" y="155499"/>
                </a:lnTo>
                <a:cubicBezTo>
                  <a:pt x="86899" y="155336"/>
                  <a:pt x="86019" y="155140"/>
                  <a:pt x="85138" y="154912"/>
                </a:cubicBezTo>
                <a:lnTo>
                  <a:pt x="84942" y="154879"/>
                </a:lnTo>
                <a:lnTo>
                  <a:pt x="84551" y="156347"/>
                </a:lnTo>
                <a:cubicBezTo>
                  <a:pt x="83605" y="156086"/>
                  <a:pt x="82659" y="155825"/>
                  <a:pt x="81713" y="155532"/>
                </a:cubicBezTo>
                <a:lnTo>
                  <a:pt x="82169" y="154064"/>
                </a:lnTo>
                <a:lnTo>
                  <a:pt x="81974" y="154031"/>
                </a:lnTo>
                <a:cubicBezTo>
                  <a:pt x="81093" y="153770"/>
                  <a:pt x="80277" y="153476"/>
                  <a:pt x="79462" y="153183"/>
                </a:cubicBezTo>
                <a:lnTo>
                  <a:pt x="78744" y="151291"/>
                </a:lnTo>
                <a:lnTo>
                  <a:pt x="78744" y="151291"/>
                </a:lnTo>
                <a:cubicBezTo>
                  <a:pt x="84923" y="153771"/>
                  <a:pt x="91392" y="154977"/>
                  <a:pt x="97807" y="154977"/>
                </a:cubicBezTo>
                <a:cubicBezTo>
                  <a:pt x="111136" y="154977"/>
                  <a:pt x="124236" y="149771"/>
                  <a:pt x="134035" y="139972"/>
                </a:cubicBezTo>
                <a:cubicBezTo>
                  <a:pt x="143658" y="130382"/>
                  <a:pt x="149040" y="117334"/>
                  <a:pt x="149008" y="103764"/>
                </a:cubicBezTo>
                <a:cubicBezTo>
                  <a:pt x="149040" y="90161"/>
                  <a:pt x="143658" y="77113"/>
                  <a:pt x="134035" y="67556"/>
                </a:cubicBezTo>
                <a:cubicBezTo>
                  <a:pt x="130936" y="64489"/>
                  <a:pt x="127511" y="61815"/>
                  <a:pt x="123760" y="59596"/>
                </a:cubicBezTo>
                <a:lnTo>
                  <a:pt x="124575" y="58129"/>
                </a:lnTo>
                <a:lnTo>
                  <a:pt x="125228" y="56987"/>
                </a:lnTo>
                <a:close/>
                <a:moveTo>
                  <a:pt x="30826" y="152791"/>
                </a:moveTo>
                <a:cubicBezTo>
                  <a:pt x="31282" y="153444"/>
                  <a:pt x="31772" y="154096"/>
                  <a:pt x="32261" y="154749"/>
                </a:cubicBezTo>
                <a:lnTo>
                  <a:pt x="28053" y="158043"/>
                </a:lnTo>
                <a:cubicBezTo>
                  <a:pt x="27531" y="157391"/>
                  <a:pt x="26977" y="156706"/>
                  <a:pt x="26487" y="155988"/>
                </a:cubicBezTo>
                <a:lnTo>
                  <a:pt x="30826" y="152791"/>
                </a:lnTo>
                <a:close/>
                <a:moveTo>
                  <a:pt x="125097" y="56465"/>
                </a:moveTo>
                <a:lnTo>
                  <a:pt x="124216" y="57966"/>
                </a:lnTo>
                <a:lnTo>
                  <a:pt x="123205" y="59792"/>
                </a:lnTo>
                <a:lnTo>
                  <a:pt x="123368" y="59890"/>
                </a:lnTo>
                <a:cubicBezTo>
                  <a:pt x="127152" y="62108"/>
                  <a:pt x="130643" y="64783"/>
                  <a:pt x="133709" y="67882"/>
                </a:cubicBezTo>
                <a:cubicBezTo>
                  <a:pt x="153542" y="87715"/>
                  <a:pt x="153542" y="119845"/>
                  <a:pt x="133709" y="139711"/>
                </a:cubicBezTo>
                <a:cubicBezTo>
                  <a:pt x="124005" y="149436"/>
                  <a:pt x="111008" y="154608"/>
                  <a:pt x="97786" y="154608"/>
                </a:cubicBezTo>
                <a:cubicBezTo>
                  <a:pt x="91273" y="154608"/>
                  <a:pt x="84706" y="153353"/>
                  <a:pt x="78451" y="150769"/>
                </a:cubicBezTo>
                <a:lnTo>
                  <a:pt x="78027" y="150573"/>
                </a:lnTo>
                <a:lnTo>
                  <a:pt x="78027" y="150573"/>
                </a:lnTo>
                <a:lnTo>
                  <a:pt x="79168" y="153542"/>
                </a:lnTo>
                <a:lnTo>
                  <a:pt x="79266" y="153574"/>
                </a:lnTo>
                <a:cubicBezTo>
                  <a:pt x="80049" y="153835"/>
                  <a:pt x="80865" y="154129"/>
                  <a:pt x="81680" y="154390"/>
                </a:cubicBezTo>
                <a:lnTo>
                  <a:pt x="81223" y="155825"/>
                </a:lnTo>
                <a:lnTo>
                  <a:pt x="81419" y="155890"/>
                </a:lnTo>
                <a:cubicBezTo>
                  <a:pt x="82463" y="156217"/>
                  <a:pt x="83572" y="156543"/>
                  <a:pt x="84681" y="156804"/>
                </a:cubicBezTo>
                <a:lnTo>
                  <a:pt x="84877" y="156869"/>
                </a:lnTo>
                <a:lnTo>
                  <a:pt x="85236" y="155368"/>
                </a:lnTo>
                <a:cubicBezTo>
                  <a:pt x="85986" y="155564"/>
                  <a:pt x="86769" y="155727"/>
                  <a:pt x="87519" y="155890"/>
                </a:cubicBezTo>
                <a:lnTo>
                  <a:pt x="87226" y="157358"/>
                </a:lnTo>
                <a:lnTo>
                  <a:pt x="87421" y="157423"/>
                </a:lnTo>
                <a:cubicBezTo>
                  <a:pt x="88530" y="157619"/>
                  <a:pt x="89672" y="157815"/>
                  <a:pt x="90781" y="157945"/>
                </a:cubicBezTo>
                <a:lnTo>
                  <a:pt x="90977" y="157978"/>
                </a:lnTo>
                <a:lnTo>
                  <a:pt x="91205" y="156445"/>
                </a:lnTo>
                <a:cubicBezTo>
                  <a:pt x="91955" y="156543"/>
                  <a:pt x="92738" y="156641"/>
                  <a:pt x="93521" y="156706"/>
                </a:cubicBezTo>
                <a:lnTo>
                  <a:pt x="93423" y="158239"/>
                </a:lnTo>
                <a:lnTo>
                  <a:pt x="93619" y="158239"/>
                </a:lnTo>
                <a:cubicBezTo>
                  <a:pt x="94728" y="158304"/>
                  <a:pt x="95870" y="158369"/>
                  <a:pt x="97011" y="158369"/>
                </a:cubicBezTo>
                <a:lnTo>
                  <a:pt x="97207" y="158369"/>
                </a:lnTo>
                <a:lnTo>
                  <a:pt x="97240" y="156902"/>
                </a:lnTo>
                <a:cubicBezTo>
                  <a:pt x="98023" y="156902"/>
                  <a:pt x="98806" y="156902"/>
                  <a:pt x="99588" y="156869"/>
                </a:cubicBezTo>
                <a:lnTo>
                  <a:pt x="99654" y="158402"/>
                </a:lnTo>
                <a:lnTo>
                  <a:pt x="99849" y="158402"/>
                </a:lnTo>
                <a:cubicBezTo>
                  <a:pt x="100958" y="158369"/>
                  <a:pt x="102100" y="158304"/>
                  <a:pt x="103242" y="158174"/>
                </a:cubicBezTo>
                <a:lnTo>
                  <a:pt x="103438" y="158141"/>
                </a:lnTo>
                <a:lnTo>
                  <a:pt x="103307" y="156641"/>
                </a:lnTo>
                <a:cubicBezTo>
                  <a:pt x="104057" y="156543"/>
                  <a:pt x="104840" y="156445"/>
                  <a:pt x="105623" y="156347"/>
                </a:cubicBezTo>
                <a:lnTo>
                  <a:pt x="105851" y="157848"/>
                </a:lnTo>
                <a:lnTo>
                  <a:pt x="106047" y="157815"/>
                </a:lnTo>
                <a:cubicBezTo>
                  <a:pt x="107156" y="157652"/>
                  <a:pt x="108298" y="157456"/>
                  <a:pt x="109407" y="157195"/>
                </a:cubicBezTo>
                <a:lnTo>
                  <a:pt x="109603" y="157163"/>
                </a:lnTo>
                <a:lnTo>
                  <a:pt x="109277" y="155662"/>
                </a:lnTo>
                <a:cubicBezTo>
                  <a:pt x="110059" y="155499"/>
                  <a:pt x="110810" y="155303"/>
                  <a:pt x="111560" y="155107"/>
                </a:cubicBezTo>
                <a:lnTo>
                  <a:pt x="111984" y="156575"/>
                </a:lnTo>
                <a:lnTo>
                  <a:pt x="112180" y="156543"/>
                </a:lnTo>
                <a:cubicBezTo>
                  <a:pt x="113256" y="156249"/>
                  <a:pt x="114365" y="155890"/>
                  <a:pt x="115442" y="155532"/>
                </a:cubicBezTo>
                <a:lnTo>
                  <a:pt x="115637" y="155466"/>
                </a:lnTo>
                <a:lnTo>
                  <a:pt x="115148" y="154031"/>
                </a:lnTo>
                <a:cubicBezTo>
                  <a:pt x="115866" y="153770"/>
                  <a:pt x="116616" y="153509"/>
                  <a:pt x="117334" y="153216"/>
                </a:cubicBezTo>
                <a:lnTo>
                  <a:pt x="117921" y="154618"/>
                </a:lnTo>
                <a:lnTo>
                  <a:pt x="118084" y="154553"/>
                </a:lnTo>
                <a:cubicBezTo>
                  <a:pt x="119160" y="154129"/>
                  <a:pt x="120204" y="153672"/>
                  <a:pt x="121215" y="153183"/>
                </a:cubicBezTo>
                <a:lnTo>
                  <a:pt x="121411" y="153085"/>
                </a:lnTo>
                <a:lnTo>
                  <a:pt x="120759" y="151715"/>
                </a:lnTo>
                <a:cubicBezTo>
                  <a:pt x="121444" y="151389"/>
                  <a:pt x="122161" y="151030"/>
                  <a:pt x="122846" y="150671"/>
                </a:cubicBezTo>
                <a:lnTo>
                  <a:pt x="123564" y="152009"/>
                </a:lnTo>
                <a:lnTo>
                  <a:pt x="123760" y="151911"/>
                </a:lnTo>
                <a:cubicBezTo>
                  <a:pt x="124738" y="151356"/>
                  <a:pt x="125717" y="150802"/>
                  <a:pt x="126696" y="150182"/>
                </a:cubicBezTo>
                <a:lnTo>
                  <a:pt x="126859" y="150084"/>
                </a:lnTo>
                <a:lnTo>
                  <a:pt x="126043" y="148812"/>
                </a:lnTo>
                <a:cubicBezTo>
                  <a:pt x="126696" y="148388"/>
                  <a:pt x="127381" y="147964"/>
                  <a:pt x="128000" y="147507"/>
                </a:cubicBezTo>
                <a:lnTo>
                  <a:pt x="128881" y="148747"/>
                </a:lnTo>
                <a:lnTo>
                  <a:pt x="129044" y="148616"/>
                </a:lnTo>
                <a:cubicBezTo>
                  <a:pt x="129958" y="147964"/>
                  <a:pt x="130871" y="147279"/>
                  <a:pt x="131752" y="146594"/>
                </a:cubicBezTo>
                <a:lnTo>
                  <a:pt x="131915" y="146463"/>
                </a:lnTo>
                <a:lnTo>
                  <a:pt x="131001" y="145289"/>
                </a:lnTo>
                <a:cubicBezTo>
                  <a:pt x="131589" y="144800"/>
                  <a:pt x="132208" y="144278"/>
                  <a:pt x="132795" y="143756"/>
                </a:cubicBezTo>
                <a:lnTo>
                  <a:pt x="133774" y="144897"/>
                </a:lnTo>
                <a:lnTo>
                  <a:pt x="133937" y="144767"/>
                </a:lnTo>
                <a:cubicBezTo>
                  <a:pt x="134785" y="144017"/>
                  <a:pt x="135601" y="143234"/>
                  <a:pt x="136416" y="142418"/>
                </a:cubicBezTo>
                <a:lnTo>
                  <a:pt x="136645" y="142190"/>
                </a:lnTo>
                <a:lnTo>
                  <a:pt x="135568" y="141146"/>
                </a:lnTo>
                <a:cubicBezTo>
                  <a:pt x="136155" y="140592"/>
                  <a:pt x="136677" y="140004"/>
                  <a:pt x="137199" y="139417"/>
                </a:cubicBezTo>
                <a:lnTo>
                  <a:pt x="138341" y="140429"/>
                </a:lnTo>
                <a:lnTo>
                  <a:pt x="138471" y="140265"/>
                </a:lnTo>
                <a:cubicBezTo>
                  <a:pt x="139222" y="139450"/>
                  <a:pt x="139972" y="138569"/>
                  <a:pt x="140657" y="137688"/>
                </a:cubicBezTo>
                <a:lnTo>
                  <a:pt x="140787" y="137525"/>
                </a:lnTo>
                <a:lnTo>
                  <a:pt x="139613" y="136579"/>
                </a:lnTo>
                <a:cubicBezTo>
                  <a:pt x="140102" y="135960"/>
                  <a:pt x="140559" y="135340"/>
                  <a:pt x="141016" y="134720"/>
                </a:cubicBezTo>
                <a:lnTo>
                  <a:pt x="142255" y="135568"/>
                </a:lnTo>
                <a:lnTo>
                  <a:pt x="142353" y="135405"/>
                </a:lnTo>
                <a:cubicBezTo>
                  <a:pt x="143005" y="134492"/>
                  <a:pt x="143658" y="133546"/>
                  <a:pt x="144245" y="132567"/>
                </a:cubicBezTo>
                <a:lnTo>
                  <a:pt x="144343" y="132404"/>
                </a:lnTo>
                <a:lnTo>
                  <a:pt x="143071" y="131621"/>
                </a:lnTo>
                <a:cubicBezTo>
                  <a:pt x="143462" y="130936"/>
                  <a:pt x="143886" y="130251"/>
                  <a:pt x="144245" y="129566"/>
                </a:cubicBezTo>
                <a:lnTo>
                  <a:pt x="145582" y="130316"/>
                </a:lnTo>
                <a:lnTo>
                  <a:pt x="145680" y="130121"/>
                </a:lnTo>
                <a:cubicBezTo>
                  <a:pt x="146235" y="129142"/>
                  <a:pt x="146757" y="128098"/>
                  <a:pt x="147213" y="127087"/>
                </a:cubicBezTo>
                <a:lnTo>
                  <a:pt x="147311" y="126924"/>
                </a:lnTo>
                <a:lnTo>
                  <a:pt x="145941" y="126271"/>
                </a:lnTo>
                <a:cubicBezTo>
                  <a:pt x="146267" y="125554"/>
                  <a:pt x="146594" y="124836"/>
                  <a:pt x="146887" y="124119"/>
                </a:cubicBezTo>
                <a:lnTo>
                  <a:pt x="148290" y="124706"/>
                </a:lnTo>
                <a:lnTo>
                  <a:pt x="148355" y="124510"/>
                </a:lnTo>
                <a:cubicBezTo>
                  <a:pt x="148779" y="123466"/>
                  <a:pt x="149203" y="122390"/>
                  <a:pt x="149562" y="121313"/>
                </a:cubicBezTo>
                <a:lnTo>
                  <a:pt x="149627" y="121118"/>
                </a:lnTo>
                <a:lnTo>
                  <a:pt x="148159" y="120628"/>
                </a:lnTo>
                <a:cubicBezTo>
                  <a:pt x="148420" y="119911"/>
                  <a:pt x="148649" y="119160"/>
                  <a:pt x="148877" y="118410"/>
                </a:cubicBezTo>
                <a:lnTo>
                  <a:pt x="150345" y="118802"/>
                </a:lnTo>
                <a:lnTo>
                  <a:pt x="150378" y="118606"/>
                </a:lnTo>
                <a:cubicBezTo>
                  <a:pt x="150704" y="117529"/>
                  <a:pt x="150965" y="116420"/>
                  <a:pt x="151193" y="115311"/>
                </a:cubicBezTo>
                <a:lnTo>
                  <a:pt x="151258" y="115116"/>
                </a:lnTo>
                <a:lnTo>
                  <a:pt x="149758" y="114789"/>
                </a:lnTo>
                <a:cubicBezTo>
                  <a:pt x="149921" y="114039"/>
                  <a:pt x="150051" y="113256"/>
                  <a:pt x="150182" y="112473"/>
                </a:cubicBezTo>
                <a:lnTo>
                  <a:pt x="151682" y="112734"/>
                </a:lnTo>
                <a:lnTo>
                  <a:pt x="151715" y="112539"/>
                </a:lnTo>
                <a:cubicBezTo>
                  <a:pt x="151911" y="111429"/>
                  <a:pt x="152041" y="110288"/>
                  <a:pt x="152172" y="109146"/>
                </a:cubicBezTo>
                <a:lnTo>
                  <a:pt x="152172" y="108950"/>
                </a:lnTo>
                <a:lnTo>
                  <a:pt x="150639" y="108787"/>
                </a:lnTo>
                <a:cubicBezTo>
                  <a:pt x="150704" y="108037"/>
                  <a:pt x="150769" y="107221"/>
                  <a:pt x="150802" y="106471"/>
                </a:cubicBezTo>
                <a:lnTo>
                  <a:pt x="152335" y="106536"/>
                </a:lnTo>
                <a:lnTo>
                  <a:pt x="152335" y="106341"/>
                </a:lnTo>
                <a:cubicBezTo>
                  <a:pt x="152400" y="105199"/>
                  <a:pt x="152400" y="104057"/>
                  <a:pt x="152400" y="102916"/>
                </a:cubicBezTo>
                <a:lnTo>
                  <a:pt x="152400" y="102720"/>
                </a:lnTo>
                <a:lnTo>
                  <a:pt x="150867" y="102720"/>
                </a:lnTo>
                <a:cubicBezTo>
                  <a:pt x="150834" y="101937"/>
                  <a:pt x="150802" y="101154"/>
                  <a:pt x="150769" y="100371"/>
                </a:cubicBezTo>
                <a:lnTo>
                  <a:pt x="152302" y="100273"/>
                </a:lnTo>
                <a:lnTo>
                  <a:pt x="152302" y="100078"/>
                </a:lnTo>
                <a:cubicBezTo>
                  <a:pt x="152204" y="98936"/>
                  <a:pt x="152106" y="97794"/>
                  <a:pt x="151943" y="96685"/>
                </a:cubicBezTo>
                <a:lnTo>
                  <a:pt x="151943" y="96490"/>
                </a:lnTo>
                <a:lnTo>
                  <a:pt x="150410" y="96685"/>
                </a:lnTo>
                <a:cubicBezTo>
                  <a:pt x="150312" y="95902"/>
                  <a:pt x="150182" y="95120"/>
                  <a:pt x="150051" y="94369"/>
                </a:cubicBezTo>
                <a:lnTo>
                  <a:pt x="151552" y="94076"/>
                </a:lnTo>
                <a:lnTo>
                  <a:pt x="151519" y="93880"/>
                </a:lnTo>
                <a:cubicBezTo>
                  <a:pt x="151324" y="92771"/>
                  <a:pt x="151063" y="91662"/>
                  <a:pt x="150802" y="90553"/>
                </a:cubicBezTo>
                <a:lnTo>
                  <a:pt x="150736" y="90357"/>
                </a:lnTo>
                <a:lnTo>
                  <a:pt x="149269" y="90716"/>
                </a:lnTo>
                <a:cubicBezTo>
                  <a:pt x="149073" y="89966"/>
                  <a:pt x="148877" y="89215"/>
                  <a:pt x="148649" y="88465"/>
                </a:cubicBezTo>
                <a:lnTo>
                  <a:pt x="150117" y="88008"/>
                </a:lnTo>
                <a:lnTo>
                  <a:pt x="150051" y="87813"/>
                </a:lnTo>
                <a:cubicBezTo>
                  <a:pt x="149725" y="86736"/>
                  <a:pt x="149366" y="85660"/>
                  <a:pt x="148942" y="84583"/>
                </a:cubicBezTo>
                <a:lnTo>
                  <a:pt x="148877" y="84420"/>
                </a:lnTo>
                <a:lnTo>
                  <a:pt x="147474" y="84942"/>
                </a:lnTo>
                <a:cubicBezTo>
                  <a:pt x="147181" y="84192"/>
                  <a:pt x="146887" y="83474"/>
                  <a:pt x="146594" y="82757"/>
                </a:cubicBezTo>
                <a:lnTo>
                  <a:pt x="147964" y="82137"/>
                </a:lnTo>
                <a:lnTo>
                  <a:pt x="147898" y="81974"/>
                </a:lnTo>
                <a:cubicBezTo>
                  <a:pt x="147442" y="80930"/>
                  <a:pt x="146952" y="79886"/>
                  <a:pt x="146431" y="78875"/>
                </a:cubicBezTo>
                <a:lnTo>
                  <a:pt x="146333" y="78712"/>
                </a:lnTo>
                <a:lnTo>
                  <a:pt x="144995" y="79397"/>
                </a:lnTo>
                <a:cubicBezTo>
                  <a:pt x="144636" y="78679"/>
                  <a:pt x="144245" y="77994"/>
                  <a:pt x="143854" y="77342"/>
                </a:cubicBezTo>
                <a:lnTo>
                  <a:pt x="145158" y="76559"/>
                </a:lnTo>
                <a:lnTo>
                  <a:pt x="145061" y="76396"/>
                </a:lnTo>
                <a:cubicBezTo>
                  <a:pt x="144506" y="75417"/>
                  <a:pt x="143886" y="74439"/>
                  <a:pt x="143266" y="73493"/>
                </a:cubicBezTo>
                <a:lnTo>
                  <a:pt x="143169" y="73329"/>
                </a:lnTo>
                <a:lnTo>
                  <a:pt x="141896" y="74178"/>
                </a:lnTo>
                <a:cubicBezTo>
                  <a:pt x="141472" y="73525"/>
                  <a:pt x="141016" y="72873"/>
                  <a:pt x="140559" y="72253"/>
                </a:cubicBezTo>
                <a:lnTo>
                  <a:pt x="141766" y="71340"/>
                </a:lnTo>
                <a:lnTo>
                  <a:pt x="141635" y="71177"/>
                </a:lnTo>
                <a:cubicBezTo>
                  <a:pt x="140983" y="70296"/>
                  <a:pt x="140265" y="69382"/>
                  <a:pt x="139548" y="68534"/>
                </a:cubicBezTo>
                <a:lnTo>
                  <a:pt x="139417" y="68371"/>
                </a:lnTo>
                <a:lnTo>
                  <a:pt x="138243" y="69350"/>
                </a:lnTo>
                <a:cubicBezTo>
                  <a:pt x="137754" y="68763"/>
                  <a:pt x="137232" y="68176"/>
                  <a:pt x="136677" y="67588"/>
                </a:cubicBezTo>
                <a:lnTo>
                  <a:pt x="137786" y="66545"/>
                </a:lnTo>
                <a:lnTo>
                  <a:pt x="137656" y="66414"/>
                </a:lnTo>
                <a:cubicBezTo>
                  <a:pt x="137232" y="65990"/>
                  <a:pt x="136808" y="65566"/>
                  <a:pt x="136416" y="65174"/>
                </a:cubicBezTo>
                <a:cubicBezTo>
                  <a:pt x="136057" y="64750"/>
                  <a:pt x="135633" y="64392"/>
                  <a:pt x="135242" y="64000"/>
                </a:cubicBezTo>
                <a:lnTo>
                  <a:pt x="135079" y="63870"/>
                </a:lnTo>
                <a:lnTo>
                  <a:pt x="134068" y="64946"/>
                </a:lnTo>
                <a:cubicBezTo>
                  <a:pt x="133480" y="64424"/>
                  <a:pt x="132893" y="63902"/>
                  <a:pt x="132306" y="63380"/>
                </a:cubicBezTo>
                <a:lnTo>
                  <a:pt x="133285" y="62239"/>
                </a:lnTo>
                <a:lnTo>
                  <a:pt x="133122" y="62108"/>
                </a:lnTo>
                <a:cubicBezTo>
                  <a:pt x="132274" y="61391"/>
                  <a:pt x="131360" y="60673"/>
                  <a:pt x="130447" y="59988"/>
                </a:cubicBezTo>
                <a:lnTo>
                  <a:pt x="130284" y="59857"/>
                </a:lnTo>
                <a:lnTo>
                  <a:pt x="129403" y="61097"/>
                </a:lnTo>
                <a:cubicBezTo>
                  <a:pt x="128751" y="60640"/>
                  <a:pt x="128131" y="60184"/>
                  <a:pt x="127478" y="59727"/>
                </a:cubicBezTo>
                <a:lnTo>
                  <a:pt x="128327" y="58487"/>
                </a:lnTo>
                <a:lnTo>
                  <a:pt x="128163" y="58357"/>
                </a:lnTo>
                <a:cubicBezTo>
                  <a:pt x="127217" y="57737"/>
                  <a:pt x="126239" y="57150"/>
                  <a:pt x="125260" y="56563"/>
                </a:cubicBezTo>
                <a:lnTo>
                  <a:pt x="125097" y="56465"/>
                </a:lnTo>
                <a:close/>
                <a:moveTo>
                  <a:pt x="150312" y="127805"/>
                </a:moveTo>
                <a:lnTo>
                  <a:pt x="151848" y="128502"/>
                </a:lnTo>
                <a:lnTo>
                  <a:pt x="151848" y="128502"/>
                </a:lnTo>
                <a:cubicBezTo>
                  <a:pt x="151574" y="129100"/>
                  <a:pt x="151291" y="129694"/>
                  <a:pt x="150997" y="130284"/>
                </a:cubicBezTo>
                <a:lnTo>
                  <a:pt x="150899" y="130479"/>
                </a:lnTo>
                <a:lnTo>
                  <a:pt x="158141" y="134082"/>
                </a:lnTo>
                <a:lnTo>
                  <a:pt x="158141" y="134082"/>
                </a:lnTo>
                <a:cubicBezTo>
                  <a:pt x="155263" y="139784"/>
                  <a:pt x="151595" y="145051"/>
                  <a:pt x="147253" y="149721"/>
                </a:cubicBezTo>
                <a:lnTo>
                  <a:pt x="147253" y="149721"/>
                </a:lnTo>
                <a:lnTo>
                  <a:pt x="141374" y="144212"/>
                </a:lnTo>
                <a:lnTo>
                  <a:pt x="141211" y="144343"/>
                </a:lnTo>
                <a:cubicBezTo>
                  <a:pt x="140787" y="144832"/>
                  <a:pt x="140298" y="145321"/>
                  <a:pt x="139841" y="145778"/>
                </a:cubicBezTo>
                <a:cubicBezTo>
                  <a:pt x="134413" y="151238"/>
                  <a:pt x="127941" y="155593"/>
                  <a:pt x="120852" y="158559"/>
                </a:cubicBezTo>
                <a:lnTo>
                  <a:pt x="120852" y="158559"/>
                </a:lnTo>
                <a:lnTo>
                  <a:pt x="120204" y="156999"/>
                </a:lnTo>
                <a:cubicBezTo>
                  <a:pt x="127087" y="154096"/>
                  <a:pt x="133350" y="149888"/>
                  <a:pt x="138634" y="144604"/>
                </a:cubicBezTo>
                <a:cubicBezTo>
                  <a:pt x="143495" y="139744"/>
                  <a:pt x="147442" y="134035"/>
                  <a:pt x="150312" y="127805"/>
                </a:cubicBezTo>
                <a:close/>
                <a:moveTo>
                  <a:pt x="30891" y="152237"/>
                </a:moveTo>
                <a:lnTo>
                  <a:pt x="25900" y="155890"/>
                </a:lnTo>
                <a:lnTo>
                  <a:pt x="26031" y="156053"/>
                </a:lnTo>
                <a:cubicBezTo>
                  <a:pt x="26618" y="156902"/>
                  <a:pt x="27238" y="157684"/>
                  <a:pt x="27857" y="158467"/>
                </a:cubicBezTo>
                <a:lnTo>
                  <a:pt x="27988" y="158630"/>
                </a:lnTo>
                <a:lnTo>
                  <a:pt x="32848" y="154814"/>
                </a:lnTo>
                <a:lnTo>
                  <a:pt x="32718" y="154651"/>
                </a:lnTo>
                <a:cubicBezTo>
                  <a:pt x="32131" y="153901"/>
                  <a:pt x="31576" y="153150"/>
                  <a:pt x="31021" y="152400"/>
                </a:cubicBezTo>
                <a:lnTo>
                  <a:pt x="30891" y="152237"/>
                </a:lnTo>
                <a:close/>
                <a:moveTo>
                  <a:pt x="147311" y="157456"/>
                </a:moveTo>
                <a:cubicBezTo>
                  <a:pt x="146920" y="157815"/>
                  <a:pt x="146496" y="158174"/>
                  <a:pt x="146104" y="158533"/>
                </a:cubicBezTo>
                <a:lnTo>
                  <a:pt x="146626" y="159152"/>
                </a:lnTo>
                <a:lnTo>
                  <a:pt x="146659" y="159185"/>
                </a:lnTo>
                <a:cubicBezTo>
                  <a:pt x="147050" y="158826"/>
                  <a:pt x="147442" y="158435"/>
                  <a:pt x="147866" y="158043"/>
                </a:cubicBezTo>
                <a:lnTo>
                  <a:pt x="147311" y="157456"/>
                </a:lnTo>
                <a:close/>
                <a:moveTo>
                  <a:pt x="49321" y="158369"/>
                </a:moveTo>
                <a:lnTo>
                  <a:pt x="48767" y="158989"/>
                </a:lnTo>
                <a:cubicBezTo>
                  <a:pt x="49191" y="159348"/>
                  <a:pt x="49582" y="159707"/>
                  <a:pt x="50006" y="160066"/>
                </a:cubicBezTo>
                <a:lnTo>
                  <a:pt x="50528" y="159446"/>
                </a:lnTo>
                <a:cubicBezTo>
                  <a:pt x="50137" y="159087"/>
                  <a:pt x="49713" y="158728"/>
                  <a:pt x="49321" y="158369"/>
                </a:cubicBezTo>
                <a:close/>
                <a:moveTo>
                  <a:pt x="144571" y="159870"/>
                </a:moveTo>
                <a:cubicBezTo>
                  <a:pt x="144147" y="160196"/>
                  <a:pt x="143723" y="160555"/>
                  <a:pt x="143299" y="160881"/>
                </a:cubicBezTo>
                <a:lnTo>
                  <a:pt x="143821" y="161534"/>
                </a:lnTo>
                <a:cubicBezTo>
                  <a:pt x="144245" y="161207"/>
                  <a:pt x="144669" y="160849"/>
                  <a:pt x="145093" y="160490"/>
                </a:cubicBezTo>
                <a:lnTo>
                  <a:pt x="144571" y="159870"/>
                </a:lnTo>
                <a:close/>
                <a:moveTo>
                  <a:pt x="52094" y="160751"/>
                </a:moveTo>
                <a:lnTo>
                  <a:pt x="51572" y="161370"/>
                </a:lnTo>
                <a:cubicBezTo>
                  <a:pt x="51996" y="161729"/>
                  <a:pt x="52420" y="162055"/>
                  <a:pt x="52844" y="162382"/>
                </a:cubicBezTo>
                <a:lnTo>
                  <a:pt x="53366" y="161729"/>
                </a:lnTo>
                <a:cubicBezTo>
                  <a:pt x="52942" y="161403"/>
                  <a:pt x="52485" y="161077"/>
                  <a:pt x="52094" y="160751"/>
                </a:cubicBezTo>
                <a:close/>
                <a:moveTo>
                  <a:pt x="141701" y="162153"/>
                </a:moveTo>
                <a:cubicBezTo>
                  <a:pt x="141277" y="162480"/>
                  <a:pt x="140820" y="162773"/>
                  <a:pt x="140396" y="163099"/>
                </a:cubicBezTo>
                <a:lnTo>
                  <a:pt x="140853" y="163752"/>
                </a:lnTo>
                <a:lnTo>
                  <a:pt x="140853" y="163784"/>
                </a:lnTo>
                <a:cubicBezTo>
                  <a:pt x="141309" y="163458"/>
                  <a:pt x="141766" y="163132"/>
                  <a:pt x="142190" y="162773"/>
                </a:cubicBezTo>
                <a:lnTo>
                  <a:pt x="141701" y="162153"/>
                </a:lnTo>
                <a:close/>
                <a:moveTo>
                  <a:pt x="54964" y="162936"/>
                </a:moveTo>
                <a:lnTo>
                  <a:pt x="54508" y="163621"/>
                </a:lnTo>
                <a:cubicBezTo>
                  <a:pt x="54932" y="163915"/>
                  <a:pt x="55389" y="164241"/>
                  <a:pt x="55845" y="164535"/>
                </a:cubicBezTo>
                <a:lnTo>
                  <a:pt x="56302" y="163882"/>
                </a:lnTo>
                <a:cubicBezTo>
                  <a:pt x="55845" y="163589"/>
                  <a:pt x="55421" y="163262"/>
                  <a:pt x="54964" y="162936"/>
                </a:cubicBezTo>
                <a:close/>
                <a:moveTo>
                  <a:pt x="36208" y="159381"/>
                </a:moveTo>
                <a:cubicBezTo>
                  <a:pt x="36730" y="159968"/>
                  <a:pt x="37285" y="160588"/>
                  <a:pt x="37839" y="161142"/>
                </a:cubicBezTo>
                <a:lnTo>
                  <a:pt x="33925" y="164893"/>
                </a:lnTo>
                <a:cubicBezTo>
                  <a:pt x="33338" y="164241"/>
                  <a:pt x="32750" y="163621"/>
                  <a:pt x="32163" y="162969"/>
                </a:cubicBezTo>
                <a:lnTo>
                  <a:pt x="36208" y="159381"/>
                </a:lnTo>
                <a:close/>
                <a:moveTo>
                  <a:pt x="36241" y="158794"/>
                </a:moveTo>
                <a:lnTo>
                  <a:pt x="31609" y="162936"/>
                </a:lnTo>
                <a:lnTo>
                  <a:pt x="31739" y="163099"/>
                </a:lnTo>
                <a:cubicBezTo>
                  <a:pt x="32392" y="163817"/>
                  <a:pt x="33077" y="164567"/>
                  <a:pt x="33794" y="165317"/>
                </a:cubicBezTo>
                <a:lnTo>
                  <a:pt x="33925" y="165448"/>
                </a:lnTo>
                <a:lnTo>
                  <a:pt x="38426" y="161175"/>
                </a:lnTo>
                <a:lnTo>
                  <a:pt x="38263" y="161012"/>
                </a:lnTo>
                <a:cubicBezTo>
                  <a:pt x="37643" y="160359"/>
                  <a:pt x="36991" y="159642"/>
                  <a:pt x="36371" y="158957"/>
                </a:cubicBezTo>
                <a:lnTo>
                  <a:pt x="36241" y="158794"/>
                </a:lnTo>
                <a:close/>
                <a:moveTo>
                  <a:pt x="138700" y="164274"/>
                </a:moveTo>
                <a:cubicBezTo>
                  <a:pt x="138243" y="164567"/>
                  <a:pt x="137819" y="164861"/>
                  <a:pt x="137362" y="165154"/>
                </a:cubicBezTo>
                <a:lnTo>
                  <a:pt x="137786" y="165839"/>
                </a:lnTo>
                <a:lnTo>
                  <a:pt x="137819" y="165872"/>
                </a:lnTo>
                <a:cubicBezTo>
                  <a:pt x="138276" y="165578"/>
                  <a:pt x="138732" y="165252"/>
                  <a:pt x="139156" y="164926"/>
                </a:cubicBezTo>
                <a:lnTo>
                  <a:pt x="138700" y="164274"/>
                </a:lnTo>
                <a:close/>
                <a:moveTo>
                  <a:pt x="141342" y="144767"/>
                </a:moveTo>
                <a:lnTo>
                  <a:pt x="146968" y="150026"/>
                </a:lnTo>
                <a:lnTo>
                  <a:pt x="146968" y="150026"/>
                </a:lnTo>
                <a:cubicBezTo>
                  <a:pt x="146503" y="150519"/>
                  <a:pt x="146030" y="151007"/>
                  <a:pt x="145550" y="151487"/>
                </a:cubicBezTo>
                <a:cubicBezTo>
                  <a:pt x="139352" y="157684"/>
                  <a:pt x="132013" y="162643"/>
                  <a:pt x="123955" y="166035"/>
                </a:cubicBezTo>
                <a:lnTo>
                  <a:pt x="121013" y="158948"/>
                </a:lnTo>
                <a:lnTo>
                  <a:pt x="121013" y="158948"/>
                </a:lnTo>
                <a:cubicBezTo>
                  <a:pt x="128162" y="155924"/>
                  <a:pt x="134632" y="151573"/>
                  <a:pt x="140102" y="146072"/>
                </a:cubicBezTo>
                <a:cubicBezTo>
                  <a:pt x="140526" y="145648"/>
                  <a:pt x="140950" y="145191"/>
                  <a:pt x="141342" y="144767"/>
                </a:cubicBezTo>
                <a:close/>
                <a:moveTo>
                  <a:pt x="57966" y="165024"/>
                </a:moveTo>
                <a:lnTo>
                  <a:pt x="57509" y="165676"/>
                </a:lnTo>
                <a:cubicBezTo>
                  <a:pt x="57966" y="166002"/>
                  <a:pt x="58422" y="166296"/>
                  <a:pt x="58879" y="166557"/>
                </a:cubicBezTo>
                <a:lnTo>
                  <a:pt x="59336" y="165872"/>
                </a:lnTo>
                <a:cubicBezTo>
                  <a:pt x="58879" y="165578"/>
                  <a:pt x="58422" y="165317"/>
                  <a:pt x="57966" y="165024"/>
                </a:cubicBezTo>
                <a:close/>
                <a:moveTo>
                  <a:pt x="135633" y="166263"/>
                </a:moveTo>
                <a:cubicBezTo>
                  <a:pt x="135177" y="166524"/>
                  <a:pt x="134687" y="166785"/>
                  <a:pt x="134231" y="167079"/>
                </a:cubicBezTo>
                <a:lnTo>
                  <a:pt x="134622" y="167764"/>
                </a:lnTo>
                <a:lnTo>
                  <a:pt x="134655" y="167797"/>
                </a:lnTo>
                <a:cubicBezTo>
                  <a:pt x="135144" y="167503"/>
                  <a:pt x="135601" y="167242"/>
                  <a:pt x="136025" y="166948"/>
                </a:cubicBezTo>
                <a:lnTo>
                  <a:pt x="135633" y="166263"/>
                </a:lnTo>
                <a:close/>
                <a:moveTo>
                  <a:pt x="79495" y="160751"/>
                </a:moveTo>
                <a:cubicBezTo>
                  <a:pt x="84177" y="162251"/>
                  <a:pt x="89043" y="163177"/>
                  <a:pt x="93948" y="163496"/>
                </a:cubicBezTo>
                <a:lnTo>
                  <a:pt x="93948" y="163496"/>
                </a:lnTo>
                <a:lnTo>
                  <a:pt x="93684" y="167895"/>
                </a:lnTo>
                <a:lnTo>
                  <a:pt x="93684" y="167895"/>
                </a:lnTo>
                <a:cubicBezTo>
                  <a:pt x="92607" y="167825"/>
                  <a:pt x="91530" y="167727"/>
                  <a:pt x="90455" y="167601"/>
                </a:cubicBezTo>
                <a:cubicBezTo>
                  <a:pt x="86191" y="167107"/>
                  <a:pt x="82072" y="166205"/>
                  <a:pt x="78133" y="164938"/>
                </a:cubicBezTo>
                <a:lnTo>
                  <a:pt x="78133" y="164938"/>
                </a:lnTo>
                <a:lnTo>
                  <a:pt x="77877" y="165725"/>
                </a:lnTo>
                <a:lnTo>
                  <a:pt x="77877" y="165725"/>
                </a:lnTo>
                <a:cubicBezTo>
                  <a:pt x="77744" y="165682"/>
                  <a:pt x="77611" y="165639"/>
                  <a:pt x="77478" y="165596"/>
                </a:cubicBezTo>
                <a:lnTo>
                  <a:pt x="77478" y="165596"/>
                </a:lnTo>
                <a:lnTo>
                  <a:pt x="76724" y="167931"/>
                </a:lnTo>
                <a:lnTo>
                  <a:pt x="76724" y="167931"/>
                </a:lnTo>
                <a:cubicBezTo>
                  <a:pt x="73919" y="167014"/>
                  <a:pt x="71173" y="165912"/>
                  <a:pt x="68502" y="164632"/>
                </a:cubicBezTo>
                <a:lnTo>
                  <a:pt x="69577" y="162409"/>
                </a:lnTo>
                <a:lnTo>
                  <a:pt x="69577" y="162409"/>
                </a:lnTo>
                <a:cubicBezTo>
                  <a:pt x="72117" y="163634"/>
                  <a:pt x="74755" y="164701"/>
                  <a:pt x="77478" y="165596"/>
                </a:cubicBezTo>
                <a:lnTo>
                  <a:pt x="77478" y="165596"/>
                </a:lnTo>
                <a:lnTo>
                  <a:pt x="77733" y="164808"/>
                </a:lnTo>
                <a:lnTo>
                  <a:pt x="77733" y="164808"/>
                </a:lnTo>
                <a:cubicBezTo>
                  <a:pt x="77866" y="164852"/>
                  <a:pt x="77999" y="164895"/>
                  <a:pt x="78133" y="164938"/>
                </a:cubicBezTo>
                <a:lnTo>
                  <a:pt x="78133" y="164938"/>
                </a:lnTo>
                <a:lnTo>
                  <a:pt x="79495" y="160751"/>
                </a:lnTo>
                <a:close/>
                <a:moveTo>
                  <a:pt x="150529" y="153355"/>
                </a:moveTo>
                <a:lnTo>
                  <a:pt x="156836" y="159250"/>
                </a:lnTo>
                <a:cubicBezTo>
                  <a:pt x="156282" y="159870"/>
                  <a:pt x="155695" y="160490"/>
                  <a:pt x="155107" y="161077"/>
                </a:cubicBezTo>
                <a:cubicBezTo>
                  <a:pt x="152589" y="163606"/>
                  <a:pt x="149910" y="165957"/>
                  <a:pt x="147089" y="168119"/>
                </a:cubicBezTo>
                <a:lnTo>
                  <a:pt x="147089" y="168119"/>
                </a:lnTo>
                <a:lnTo>
                  <a:pt x="141831" y="161240"/>
                </a:lnTo>
                <a:cubicBezTo>
                  <a:pt x="144942" y="158843"/>
                  <a:pt x="147849" y="156207"/>
                  <a:pt x="150529" y="153355"/>
                </a:cubicBezTo>
                <a:close/>
                <a:moveTo>
                  <a:pt x="61032" y="166916"/>
                </a:moveTo>
                <a:lnTo>
                  <a:pt x="60640" y="167601"/>
                </a:lnTo>
                <a:cubicBezTo>
                  <a:pt x="61097" y="167894"/>
                  <a:pt x="61586" y="168155"/>
                  <a:pt x="62043" y="168416"/>
                </a:cubicBezTo>
                <a:lnTo>
                  <a:pt x="62467" y="167731"/>
                </a:lnTo>
                <a:cubicBezTo>
                  <a:pt x="61978" y="167438"/>
                  <a:pt x="61521" y="167177"/>
                  <a:pt x="61032" y="166916"/>
                </a:cubicBezTo>
                <a:close/>
                <a:moveTo>
                  <a:pt x="132437" y="168058"/>
                </a:moveTo>
                <a:cubicBezTo>
                  <a:pt x="131980" y="168319"/>
                  <a:pt x="131491" y="168579"/>
                  <a:pt x="131001" y="168808"/>
                </a:cubicBezTo>
                <a:lnTo>
                  <a:pt x="131360" y="169525"/>
                </a:lnTo>
                <a:lnTo>
                  <a:pt x="131393" y="169558"/>
                </a:lnTo>
                <a:cubicBezTo>
                  <a:pt x="131915" y="169297"/>
                  <a:pt x="132371" y="169069"/>
                  <a:pt x="132828" y="168775"/>
                </a:cubicBezTo>
                <a:lnTo>
                  <a:pt x="132437" y="168058"/>
                </a:lnTo>
                <a:close/>
                <a:moveTo>
                  <a:pt x="64229" y="168677"/>
                </a:moveTo>
                <a:lnTo>
                  <a:pt x="63870" y="169395"/>
                </a:lnTo>
                <a:cubicBezTo>
                  <a:pt x="64326" y="169656"/>
                  <a:pt x="64816" y="169884"/>
                  <a:pt x="65305" y="170145"/>
                </a:cubicBezTo>
                <a:lnTo>
                  <a:pt x="65664" y="169395"/>
                </a:lnTo>
                <a:cubicBezTo>
                  <a:pt x="65207" y="169167"/>
                  <a:pt x="64718" y="168906"/>
                  <a:pt x="64229" y="168677"/>
                </a:cubicBezTo>
                <a:close/>
                <a:moveTo>
                  <a:pt x="129175" y="169721"/>
                </a:moveTo>
                <a:cubicBezTo>
                  <a:pt x="128685" y="169949"/>
                  <a:pt x="128196" y="170178"/>
                  <a:pt x="127707" y="170406"/>
                </a:cubicBezTo>
                <a:lnTo>
                  <a:pt x="128033" y="171124"/>
                </a:lnTo>
                <a:lnTo>
                  <a:pt x="128066" y="171156"/>
                </a:lnTo>
                <a:cubicBezTo>
                  <a:pt x="128588" y="170928"/>
                  <a:pt x="129077" y="170700"/>
                  <a:pt x="129533" y="170439"/>
                </a:cubicBezTo>
                <a:lnTo>
                  <a:pt x="129175" y="169721"/>
                </a:lnTo>
                <a:close/>
                <a:moveTo>
                  <a:pt x="67523" y="170276"/>
                </a:moveTo>
                <a:lnTo>
                  <a:pt x="67164" y="170993"/>
                </a:lnTo>
                <a:cubicBezTo>
                  <a:pt x="67654" y="171222"/>
                  <a:pt x="68176" y="171450"/>
                  <a:pt x="68665" y="171678"/>
                </a:cubicBezTo>
                <a:lnTo>
                  <a:pt x="68991" y="170928"/>
                </a:lnTo>
                <a:cubicBezTo>
                  <a:pt x="68502" y="170700"/>
                  <a:pt x="68012" y="170471"/>
                  <a:pt x="67523" y="170276"/>
                </a:cubicBezTo>
                <a:close/>
                <a:moveTo>
                  <a:pt x="153020" y="166622"/>
                </a:moveTo>
                <a:lnTo>
                  <a:pt x="156543" y="170700"/>
                </a:lnTo>
                <a:cubicBezTo>
                  <a:pt x="155890" y="171254"/>
                  <a:pt x="155205" y="171809"/>
                  <a:pt x="154553" y="172363"/>
                </a:cubicBezTo>
                <a:lnTo>
                  <a:pt x="151160" y="168188"/>
                </a:lnTo>
                <a:cubicBezTo>
                  <a:pt x="151780" y="167699"/>
                  <a:pt x="152433" y="167177"/>
                  <a:pt x="153020" y="166622"/>
                </a:cubicBezTo>
                <a:close/>
                <a:moveTo>
                  <a:pt x="153052" y="166068"/>
                </a:moveTo>
                <a:lnTo>
                  <a:pt x="152824" y="166263"/>
                </a:lnTo>
                <a:cubicBezTo>
                  <a:pt x="152139" y="166851"/>
                  <a:pt x="151454" y="167438"/>
                  <a:pt x="150736" y="167992"/>
                </a:cubicBezTo>
                <a:lnTo>
                  <a:pt x="150573" y="168123"/>
                </a:lnTo>
                <a:lnTo>
                  <a:pt x="154488" y="172951"/>
                </a:lnTo>
                <a:lnTo>
                  <a:pt x="154651" y="172820"/>
                </a:lnTo>
                <a:cubicBezTo>
                  <a:pt x="155401" y="172200"/>
                  <a:pt x="156151" y="171580"/>
                  <a:pt x="156902" y="170928"/>
                </a:cubicBezTo>
                <a:lnTo>
                  <a:pt x="157130" y="170732"/>
                </a:lnTo>
                <a:lnTo>
                  <a:pt x="153052" y="166068"/>
                </a:lnTo>
                <a:close/>
                <a:moveTo>
                  <a:pt x="70850" y="171678"/>
                </a:moveTo>
                <a:lnTo>
                  <a:pt x="70557" y="172429"/>
                </a:lnTo>
                <a:cubicBezTo>
                  <a:pt x="71079" y="172657"/>
                  <a:pt x="71568" y="172820"/>
                  <a:pt x="72090" y="173016"/>
                </a:cubicBezTo>
                <a:lnTo>
                  <a:pt x="72383" y="172266"/>
                </a:lnTo>
                <a:cubicBezTo>
                  <a:pt x="71862" y="172102"/>
                  <a:pt x="71372" y="171874"/>
                  <a:pt x="70850" y="171678"/>
                </a:cubicBezTo>
                <a:close/>
                <a:moveTo>
                  <a:pt x="122422" y="172526"/>
                </a:moveTo>
                <a:cubicBezTo>
                  <a:pt x="121933" y="172690"/>
                  <a:pt x="121411" y="172885"/>
                  <a:pt x="120889" y="173048"/>
                </a:cubicBezTo>
                <a:lnTo>
                  <a:pt x="121150" y="173831"/>
                </a:lnTo>
                <a:lnTo>
                  <a:pt x="121215" y="173831"/>
                </a:lnTo>
                <a:cubicBezTo>
                  <a:pt x="121737" y="173668"/>
                  <a:pt x="122227" y="173472"/>
                  <a:pt x="122716" y="173277"/>
                </a:cubicBezTo>
                <a:lnTo>
                  <a:pt x="122422" y="172526"/>
                </a:lnTo>
                <a:close/>
                <a:moveTo>
                  <a:pt x="118965" y="173668"/>
                </a:moveTo>
                <a:cubicBezTo>
                  <a:pt x="118443" y="173831"/>
                  <a:pt x="117921" y="173962"/>
                  <a:pt x="117399" y="174125"/>
                </a:cubicBezTo>
                <a:lnTo>
                  <a:pt x="117627" y="174908"/>
                </a:lnTo>
                <a:lnTo>
                  <a:pt x="117660" y="174940"/>
                </a:lnTo>
                <a:cubicBezTo>
                  <a:pt x="118214" y="174777"/>
                  <a:pt x="118736" y="174614"/>
                  <a:pt x="119193" y="174451"/>
                </a:cubicBezTo>
                <a:lnTo>
                  <a:pt x="118965" y="173668"/>
                </a:lnTo>
                <a:close/>
                <a:moveTo>
                  <a:pt x="77766" y="174027"/>
                </a:moveTo>
                <a:lnTo>
                  <a:pt x="77537" y="174810"/>
                </a:lnTo>
                <a:cubicBezTo>
                  <a:pt x="78059" y="174973"/>
                  <a:pt x="78581" y="175103"/>
                  <a:pt x="79136" y="175234"/>
                </a:cubicBezTo>
                <a:lnTo>
                  <a:pt x="79332" y="174418"/>
                </a:lnTo>
                <a:cubicBezTo>
                  <a:pt x="78810" y="174321"/>
                  <a:pt x="78288" y="174157"/>
                  <a:pt x="77766" y="174027"/>
                </a:cubicBezTo>
                <a:close/>
                <a:moveTo>
                  <a:pt x="115442" y="174647"/>
                </a:moveTo>
                <a:cubicBezTo>
                  <a:pt x="114920" y="174777"/>
                  <a:pt x="114398" y="174875"/>
                  <a:pt x="113876" y="175006"/>
                </a:cubicBezTo>
                <a:lnTo>
                  <a:pt x="114039" y="175788"/>
                </a:lnTo>
                <a:lnTo>
                  <a:pt x="114104" y="175821"/>
                </a:lnTo>
                <a:cubicBezTo>
                  <a:pt x="114626" y="175691"/>
                  <a:pt x="115148" y="175560"/>
                  <a:pt x="115637" y="175430"/>
                </a:cubicBezTo>
                <a:lnTo>
                  <a:pt x="115442" y="174647"/>
                </a:lnTo>
                <a:close/>
                <a:moveTo>
                  <a:pt x="81289" y="174940"/>
                </a:moveTo>
                <a:lnTo>
                  <a:pt x="81126" y="175723"/>
                </a:lnTo>
                <a:cubicBezTo>
                  <a:pt x="81648" y="175854"/>
                  <a:pt x="82169" y="175952"/>
                  <a:pt x="82724" y="176082"/>
                </a:cubicBezTo>
                <a:lnTo>
                  <a:pt x="82887" y="175267"/>
                </a:lnTo>
                <a:cubicBezTo>
                  <a:pt x="82365" y="175169"/>
                  <a:pt x="81811" y="175038"/>
                  <a:pt x="81289" y="174940"/>
                </a:cubicBezTo>
                <a:close/>
                <a:moveTo>
                  <a:pt x="111886" y="175397"/>
                </a:moveTo>
                <a:cubicBezTo>
                  <a:pt x="111364" y="175527"/>
                  <a:pt x="110842" y="175625"/>
                  <a:pt x="110320" y="175723"/>
                </a:cubicBezTo>
                <a:lnTo>
                  <a:pt x="110451" y="176539"/>
                </a:lnTo>
                <a:lnTo>
                  <a:pt x="110483" y="176571"/>
                </a:lnTo>
                <a:cubicBezTo>
                  <a:pt x="111005" y="176441"/>
                  <a:pt x="111560" y="176343"/>
                  <a:pt x="112049" y="176213"/>
                </a:cubicBezTo>
                <a:lnTo>
                  <a:pt x="111886" y="175397"/>
                </a:lnTo>
                <a:close/>
                <a:moveTo>
                  <a:pt x="84877" y="175658"/>
                </a:moveTo>
                <a:lnTo>
                  <a:pt x="84746" y="176473"/>
                </a:lnTo>
                <a:cubicBezTo>
                  <a:pt x="85268" y="176571"/>
                  <a:pt x="85823" y="176637"/>
                  <a:pt x="86377" y="176734"/>
                </a:cubicBezTo>
                <a:lnTo>
                  <a:pt x="86475" y="175919"/>
                </a:lnTo>
                <a:cubicBezTo>
                  <a:pt x="85953" y="175821"/>
                  <a:pt x="85399" y="175756"/>
                  <a:pt x="84877" y="175658"/>
                </a:cubicBezTo>
                <a:close/>
                <a:moveTo>
                  <a:pt x="108298" y="176049"/>
                </a:moveTo>
                <a:cubicBezTo>
                  <a:pt x="107776" y="176115"/>
                  <a:pt x="107221" y="176180"/>
                  <a:pt x="106700" y="176245"/>
                </a:cubicBezTo>
                <a:lnTo>
                  <a:pt x="106797" y="177061"/>
                </a:lnTo>
                <a:lnTo>
                  <a:pt x="106830" y="177093"/>
                </a:lnTo>
                <a:cubicBezTo>
                  <a:pt x="107352" y="177028"/>
                  <a:pt x="107907" y="176930"/>
                  <a:pt x="108428" y="176865"/>
                </a:cubicBezTo>
                <a:lnTo>
                  <a:pt x="108298" y="176049"/>
                </a:lnTo>
                <a:close/>
                <a:moveTo>
                  <a:pt x="88498" y="176213"/>
                </a:moveTo>
                <a:lnTo>
                  <a:pt x="88400" y="177028"/>
                </a:lnTo>
                <a:cubicBezTo>
                  <a:pt x="88922" y="177093"/>
                  <a:pt x="89476" y="177158"/>
                  <a:pt x="90031" y="177224"/>
                </a:cubicBezTo>
                <a:lnTo>
                  <a:pt x="90096" y="176376"/>
                </a:lnTo>
                <a:cubicBezTo>
                  <a:pt x="89574" y="176343"/>
                  <a:pt x="89020" y="176278"/>
                  <a:pt x="88498" y="176213"/>
                </a:cubicBezTo>
                <a:close/>
                <a:moveTo>
                  <a:pt x="92119" y="176571"/>
                </a:moveTo>
                <a:lnTo>
                  <a:pt x="92053" y="177387"/>
                </a:lnTo>
                <a:cubicBezTo>
                  <a:pt x="92608" y="177452"/>
                  <a:pt x="93162" y="177485"/>
                  <a:pt x="93684" y="177517"/>
                </a:cubicBezTo>
                <a:lnTo>
                  <a:pt x="93749" y="176669"/>
                </a:lnTo>
                <a:cubicBezTo>
                  <a:pt x="93195" y="176669"/>
                  <a:pt x="92673" y="176604"/>
                  <a:pt x="92119" y="176571"/>
                </a:cubicBezTo>
                <a:close/>
                <a:moveTo>
                  <a:pt x="95772" y="176767"/>
                </a:moveTo>
                <a:lnTo>
                  <a:pt x="95772" y="177583"/>
                </a:lnTo>
                <a:cubicBezTo>
                  <a:pt x="96294" y="177615"/>
                  <a:pt x="96848" y="177615"/>
                  <a:pt x="97403" y="177615"/>
                </a:cubicBezTo>
                <a:lnTo>
                  <a:pt x="97403" y="176800"/>
                </a:lnTo>
                <a:cubicBezTo>
                  <a:pt x="96881" y="176800"/>
                  <a:pt x="96326" y="176767"/>
                  <a:pt x="95772" y="176767"/>
                </a:cubicBezTo>
                <a:close/>
                <a:moveTo>
                  <a:pt x="101056" y="176734"/>
                </a:moveTo>
                <a:cubicBezTo>
                  <a:pt x="100502" y="176734"/>
                  <a:pt x="99947" y="176767"/>
                  <a:pt x="99425" y="176767"/>
                </a:cubicBezTo>
                <a:lnTo>
                  <a:pt x="99425" y="177583"/>
                </a:lnTo>
                <a:lnTo>
                  <a:pt x="99458" y="177615"/>
                </a:lnTo>
                <a:cubicBezTo>
                  <a:pt x="100013" y="177583"/>
                  <a:pt x="100567" y="177583"/>
                  <a:pt x="101089" y="177550"/>
                </a:cubicBezTo>
                <a:lnTo>
                  <a:pt x="101056" y="176734"/>
                </a:lnTo>
                <a:close/>
                <a:moveTo>
                  <a:pt x="146333" y="171841"/>
                </a:moveTo>
                <a:lnTo>
                  <a:pt x="149432" y="176245"/>
                </a:lnTo>
                <a:cubicBezTo>
                  <a:pt x="148714" y="176734"/>
                  <a:pt x="147996" y="177224"/>
                  <a:pt x="147279" y="177680"/>
                </a:cubicBezTo>
                <a:lnTo>
                  <a:pt x="144310" y="173211"/>
                </a:lnTo>
                <a:lnTo>
                  <a:pt x="144343" y="173211"/>
                </a:lnTo>
                <a:cubicBezTo>
                  <a:pt x="144995" y="172787"/>
                  <a:pt x="145680" y="172331"/>
                  <a:pt x="146333" y="171841"/>
                </a:cubicBezTo>
                <a:close/>
                <a:moveTo>
                  <a:pt x="146431" y="171287"/>
                </a:moveTo>
                <a:lnTo>
                  <a:pt x="146267" y="171385"/>
                </a:lnTo>
                <a:cubicBezTo>
                  <a:pt x="145517" y="171939"/>
                  <a:pt x="144702" y="172461"/>
                  <a:pt x="143951" y="172983"/>
                </a:cubicBezTo>
                <a:lnTo>
                  <a:pt x="143756" y="173081"/>
                </a:lnTo>
                <a:lnTo>
                  <a:pt x="147181" y="178268"/>
                </a:lnTo>
                <a:lnTo>
                  <a:pt x="147344" y="178170"/>
                </a:lnTo>
                <a:cubicBezTo>
                  <a:pt x="148192" y="177615"/>
                  <a:pt x="149008" y="177028"/>
                  <a:pt x="149823" y="176473"/>
                </a:cubicBezTo>
                <a:lnTo>
                  <a:pt x="150019" y="176343"/>
                </a:lnTo>
                <a:lnTo>
                  <a:pt x="146431" y="171287"/>
                </a:lnTo>
                <a:close/>
                <a:moveTo>
                  <a:pt x="147270" y="150308"/>
                </a:moveTo>
                <a:lnTo>
                  <a:pt x="150247" y="153091"/>
                </a:lnTo>
                <a:lnTo>
                  <a:pt x="150247" y="153091"/>
                </a:lnTo>
                <a:cubicBezTo>
                  <a:pt x="147536" y="155981"/>
                  <a:pt x="144580" y="158644"/>
                  <a:pt x="141407" y="161044"/>
                </a:cubicBezTo>
                <a:lnTo>
                  <a:pt x="141244" y="161175"/>
                </a:lnTo>
                <a:lnTo>
                  <a:pt x="146748" y="168379"/>
                </a:lnTo>
                <a:lnTo>
                  <a:pt x="146748" y="168379"/>
                </a:lnTo>
                <a:cubicBezTo>
                  <a:pt x="141038" y="172707"/>
                  <a:pt x="134758" y="176263"/>
                  <a:pt x="128066" y="178953"/>
                </a:cubicBezTo>
                <a:lnTo>
                  <a:pt x="125403" y="172291"/>
                </a:lnTo>
                <a:lnTo>
                  <a:pt x="125403" y="172291"/>
                </a:lnTo>
                <a:cubicBezTo>
                  <a:pt x="125658" y="172177"/>
                  <a:pt x="125904" y="172058"/>
                  <a:pt x="126141" y="171939"/>
                </a:cubicBezTo>
                <a:lnTo>
                  <a:pt x="125847" y="171189"/>
                </a:lnTo>
                <a:cubicBezTo>
                  <a:pt x="125587" y="171287"/>
                  <a:pt x="125335" y="171393"/>
                  <a:pt x="125086" y="171498"/>
                </a:cubicBezTo>
                <a:lnTo>
                  <a:pt x="125086" y="171498"/>
                </a:lnTo>
                <a:lnTo>
                  <a:pt x="120204" y="159283"/>
                </a:lnTo>
                <a:cubicBezTo>
                  <a:pt x="120345" y="159226"/>
                  <a:pt x="120485" y="159168"/>
                  <a:pt x="120624" y="159110"/>
                </a:cubicBezTo>
                <a:lnTo>
                  <a:pt x="120624" y="159110"/>
                </a:lnTo>
                <a:lnTo>
                  <a:pt x="123727" y="166557"/>
                </a:lnTo>
                <a:lnTo>
                  <a:pt x="123923" y="166492"/>
                </a:lnTo>
                <a:cubicBezTo>
                  <a:pt x="132110" y="163067"/>
                  <a:pt x="139548" y="158076"/>
                  <a:pt x="145811" y="151813"/>
                </a:cubicBezTo>
                <a:cubicBezTo>
                  <a:pt x="146305" y="151318"/>
                  <a:pt x="146792" y="150817"/>
                  <a:pt x="147270" y="150308"/>
                </a:cubicBezTo>
                <a:close/>
                <a:moveTo>
                  <a:pt x="160718" y="139548"/>
                </a:moveTo>
                <a:lnTo>
                  <a:pt x="183161" y="152237"/>
                </a:lnTo>
                <a:cubicBezTo>
                  <a:pt x="181725" y="154749"/>
                  <a:pt x="180160" y="157228"/>
                  <a:pt x="178529" y="159642"/>
                </a:cubicBezTo>
                <a:cubicBezTo>
                  <a:pt x="172690" y="168058"/>
                  <a:pt x="165578" y="175495"/>
                  <a:pt x="157489" y="181725"/>
                </a:cubicBezTo>
                <a:lnTo>
                  <a:pt x="147337" y="168443"/>
                </a:lnTo>
                <a:lnTo>
                  <a:pt x="147337" y="168443"/>
                </a:lnTo>
                <a:cubicBezTo>
                  <a:pt x="150172" y="166269"/>
                  <a:pt x="152866" y="163906"/>
                  <a:pt x="155401" y="161370"/>
                </a:cubicBezTo>
                <a:cubicBezTo>
                  <a:pt x="156053" y="160718"/>
                  <a:pt x="156673" y="160066"/>
                  <a:pt x="157293" y="159413"/>
                </a:cubicBezTo>
                <a:lnTo>
                  <a:pt x="157423" y="159250"/>
                </a:lnTo>
                <a:lnTo>
                  <a:pt x="150811" y="153054"/>
                </a:lnTo>
                <a:lnTo>
                  <a:pt x="150811" y="153054"/>
                </a:lnTo>
                <a:cubicBezTo>
                  <a:pt x="153165" y="150520"/>
                  <a:pt x="155342" y="147817"/>
                  <a:pt x="157326" y="144963"/>
                </a:cubicBezTo>
                <a:cubicBezTo>
                  <a:pt x="158533" y="143234"/>
                  <a:pt x="159674" y="141407"/>
                  <a:pt x="160718" y="139548"/>
                </a:cubicBezTo>
                <a:close/>
                <a:moveTo>
                  <a:pt x="139156" y="176376"/>
                </a:moveTo>
                <a:lnTo>
                  <a:pt x="141799" y="181073"/>
                </a:lnTo>
                <a:cubicBezTo>
                  <a:pt x="141048" y="181464"/>
                  <a:pt x="140265" y="181888"/>
                  <a:pt x="139515" y="182280"/>
                </a:cubicBezTo>
                <a:lnTo>
                  <a:pt x="137036" y="177517"/>
                </a:lnTo>
                <a:cubicBezTo>
                  <a:pt x="137754" y="177158"/>
                  <a:pt x="138471" y="176767"/>
                  <a:pt x="139156" y="176376"/>
                </a:cubicBezTo>
                <a:close/>
                <a:moveTo>
                  <a:pt x="194088" y="82593"/>
                </a:moveTo>
                <a:lnTo>
                  <a:pt x="169950" y="87833"/>
                </a:lnTo>
                <a:lnTo>
                  <a:pt x="169950" y="87833"/>
                </a:lnTo>
                <a:cubicBezTo>
                  <a:pt x="169927" y="87719"/>
                  <a:pt x="169905" y="87603"/>
                  <a:pt x="169884" y="87486"/>
                </a:cubicBezTo>
                <a:lnTo>
                  <a:pt x="169069" y="87682"/>
                </a:lnTo>
                <a:cubicBezTo>
                  <a:pt x="169096" y="87791"/>
                  <a:pt x="169122" y="87899"/>
                  <a:pt x="169146" y="88007"/>
                </a:cubicBezTo>
                <a:lnTo>
                  <a:pt x="169146" y="88007"/>
                </a:lnTo>
                <a:lnTo>
                  <a:pt x="168090" y="88237"/>
                </a:lnTo>
                <a:lnTo>
                  <a:pt x="168123" y="88432"/>
                </a:lnTo>
                <a:cubicBezTo>
                  <a:pt x="168319" y="89215"/>
                  <a:pt x="168449" y="89998"/>
                  <a:pt x="168612" y="90814"/>
                </a:cubicBezTo>
                <a:cubicBezTo>
                  <a:pt x="169635" y="96402"/>
                  <a:pt x="169998" y="102068"/>
                  <a:pt x="169694" y="107702"/>
                </a:cubicBezTo>
                <a:lnTo>
                  <a:pt x="169694" y="107702"/>
                </a:lnTo>
                <a:lnTo>
                  <a:pt x="162761" y="107311"/>
                </a:lnTo>
                <a:lnTo>
                  <a:pt x="162761" y="107311"/>
                </a:lnTo>
                <a:cubicBezTo>
                  <a:pt x="162754" y="107437"/>
                  <a:pt x="162746" y="107564"/>
                  <a:pt x="162738" y="107690"/>
                </a:cubicBezTo>
                <a:lnTo>
                  <a:pt x="162738" y="107690"/>
                </a:lnTo>
                <a:lnTo>
                  <a:pt x="161907" y="107641"/>
                </a:lnTo>
                <a:lnTo>
                  <a:pt x="161907" y="107641"/>
                </a:lnTo>
                <a:cubicBezTo>
                  <a:pt x="161836" y="108798"/>
                  <a:pt x="161733" y="109953"/>
                  <a:pt x="161599" y="111103"/>
                </a:cubicBezTo>
                <a:cubicBezTo>
                  <a:pt x="160979" y="116714"/>
                  <a:pt x="159609" y="122194"/>
                  <a:pt x="157521" y="127413"/>
                </a:cubicBezTo>
                <a:lnTo>
                  <a:pt x="158304" y="127739"/>
                </a:lnTo>
                <a:cubicBezTo>
                  <a:pt x="160392" y="122422"/>
                  <a:pt x="161762" y="116877"/>
                  <a:pt x="162414" y="111201"/>
                </a:cubicBezTo>
                <a:cubicBezTo>
                  <a:pt x="162555" y="110032"/>
                  <a:pt x="162663" y="108861"/>
                  <a:pt x="162738" y="107690"/>
                </a:cubicBezTo>
                <a:lnTo>
                  <a:pt x="162738" y="107690"/>
                </a:lnTo>
                <a:lnTo>
                  <a:pt x="169672" y="108096"/>
                </a:lnTo>
                <a:lnTo>
                  <a:pt x="169672" y="108096"/>
                </a:lnTo>
                <a:cubicBezTo>
                  <a:pt x="169438" y="112031"/>
                  <a:pt x="168879" y="115949"/>
                  <a:pt x="167992" y="119813"/>
                </a:cubicBezTo>
                <a:lnTo>
                  <a:pt x="167927" y="120008"/>
                </a:lnTo>
                <a:lnTo>
                  <a:pt x="168999" y="120254"/>
                </a:lnTo>
                <a:lnTo>
                  <a:pt x="168999" y="120254"/>
                </a:lnTo>
                <a:cubicBezTo>
                  <a:pt x="168870" y="120770"/>
                  <a:pt x="168741" y="121286"/>
                  <a:pt x="168612" y="121803"/>
                </a:cubicBezTo>
                <a:lnTo>
                  <a:pt x="169395" y="121998"/>
                </a:lnTo>
                <a:cubicBezTo>
                  <a:pt x="169522" y="121489"/>
                  <a:pt x="169619" y="120979"/>
                  <a:pt x="169806" y="120439"/>
                </a:cubicBezTo>
                <a:lnTo>
                  <a:pt x="169806" y="120439"/>
                </a:lnTo>
                <a:lnTo>
                  <a:pt x="176781" y="122035"/>
                </a:lnTo>
                <a:lnTo>
                  <a:pt x="176781" y="122035"/>
                </a:lnTo>
                <a:cubicBezTo>
                  <a:pt x="175374" y="128162"/>
                  <a:pt x="173249" y="134118"/>
                  <a:pt x="170439" y="139776"/>
                </a:cubicBezTo>
                <a:lnTo>
                  <a:pt x="158676" y="133895"/>
                </a:lnTo>
                <a:lnTo>
                  <a:pt x="158676" y="133895"/>
                </a:lnTo>
                <a:cubicBezTo>
                  <a:pt x="159009" y="133219"/>
                  <a:pt x="159331" y="132537"/>
                  <a:pt x="159642" y="131849"/>
                </a:cubicBezTo>
                <a:lnTo>
                  <a:pt x="159739" y="131654"/>
                </a:lnTo>
                <a:lnTo>
                  <a:pt x="152385" y="128324"/>
                </a:lnTo>
                <a:lnTo>
                  <a:pt x="152385" y="128324"/>
                </a:lnTo>
                <a:cubicBezTo>
                  <a:pt x="155369" y="121729"/>
                  <a:pt x="157106" y="114651"/>
                  <a:pt x="157521" y="107385"/>
                </a:cubicBezTo>
                <a:lnTo>
                  <a:pt x="161907" y="107641"/>
                </a:lnTo>
                <a:lnTo>
                  <a:pt x="161907" y="107641"/>
                </a:lnTo>
                <a:cubicBezTo>
                  <a:pt x="161915" y="107516"/>
                  <a:pt x="161922" y="107390"/>
                  <a:pt x="161929" y="107264"/>
                </a:cubicBezTo>
                <a:lnTo>
                  <a:pt x="161929" y="107264"/>
                </a:lnTo>
                <a:lnTo>
                  <a:pt x="162761" y="107311"/>
                </a:lnTo>
                <a:lnTo>
                  <a:pt x="162761" y="107311"/>
                </a:lnTo>
                <a:cubicBezTo>
                  <a:pt x="162863" y="105549"/>
                  <a:pt x="162891" y="103786"/>
                  <a:pt x="162845" y="102024"/>
                </a:cubicBezTo>
                <a:lnTo>
                  <a:pt x="162845" y="102024"/>
                </a:lnTo>
                <a:lnTo>
                  <a:pt x="162005" y="102050"/>
                </a:lnTo>
                <a:lnTo>
                  <a:pt x="162005" y="102050"/>
                </a:lnTo>
                <a:cubicBezTo>
                  <a:pt x="162050" y="103788"/>
                  <a:pt x="162025" y="105528"/>
                  <a:pt x="161929" y="107264"/>
                </a:cubicBezTo>
                <a:lnTo>
                  <a:pt x="161929" y="107264"/>
                </a:lnTo>
                <a:lnTo>
                  <a:pt x="157130" y="106993"/>
                </a:lnTo>
                <a:lnTo>
                  <a:pt x="157130" y="107189"/>
                </a:lnTo>
                <a:cubicBezTo>
                  <a:pt x="156718" y="114429"/>
                  <a:pt x="154978" y="121537"/>
                  <a:pt x="152006" y="128153"/>
                </a:cubicBezTo>
                <a:lnTo>
                  <a:pt x="152006" y="128153"/>
                </a:lnTo>
                <a:lnTo>
                  <a:pt x="150084" y="127283"/>
                </a:lnTo>
                <a:lnTo>
                  <a:pt x="149986" y="127478"/>
                </a:lnTo>
                <a:cubicBezTo>
                  <a:pt x="147148" y="133741"/>
                  <a:pt x="143201" y="139450"/>
                  <a:pt x="138308" y="144310"/>
                </a:cubicBezTo>
                <a:cubicBezTo>
                  <a:pt x="133024" y="149595"/>
                  <a:pt x="126761" y="153835"/>
                  <a:pt x="119845" y="156706"/>
                </a:cubicBezTo>
                <a:lnTo>
                  <a:pt x="119650" y="156771"/>
                </a:lnTo>
                <a:lnTo>
                  <a:pt x="120462" y="158721"/>
                </a:lnTo>
                <a:lnTo>
                  <a:pt x="120462" y="158721"/>
                </a:lnTo>
                <a:cubicBezTo>
                  <a:pt x="120268" y="158800"/>
                  <a:pt x="120073" y="158879"/>
                  <a:pt x="119878" y="158957"/>
                </a:cubicBezTo>
                <a:lnTo>
                  <a:pt x="119682" y="159054"/>
                </a:lnTo>
                <a:lnTo>
                  <a:pt x="124715" y="171657"/>
                </a:lnTo>
                <a:lnTo>
                  <a:pt x="124715" y="171657"/>
                </a:lnTo>
                <a:cubicBezTo>
                  <a:pt x="124592" y="171709"/>
                  <a:pt x="124469" y="171760"/>
                  <a:pt x="124347" y="171809"/>
                </a:cubicBezTo>
                <a:lnTo>
                  <a:pt x="124641" y="172559"/>
                </a:lnTo>
                <a:lnTo>
                  <a:pt x="124673" y="172592"/>
                </a:lnTo>
                <a:cubicBezTo>
                  <a:pt x="124795" y="172546"/>
                  <a:pt x="124914" y="172499"/>
                  <a:pt x="125032" y="172450"/>
                </a:cubicBezTo>
                <a:lnTo>
                  <a:pt x="125032" y="172450"/>
                </a:lnTo>
                <a:lnTo>
                  <a:pt x="127837" y="179474"/>
                </a:lnTo>
                <a:lnTo>
                  <a:pt x="128033" y="179409"/>
                </a:lnTo>
                <a:cubicBezTo>
                  <a:pt x="134833" y="176711"/>
                  <a:pt x="141204" y="173098"/>
                  <a:pt x="146995" y="168704"/>
                </a:cubicBezTo>
                <a:lnTo>
                  <a:pt x="146995" y="168704"/>
                </a:lnTo>
                <a:lnTo>
                  <a:pt x="157391" y="182312"/>
                </a:lnTo>
                <a:lnTo>
                  <a:pt x="157554" y="182182"/>
                </a:lnTo>
                <a:cubicBezTo>
                  <a:pt x="165774" y="175919"/>
                  <a:pt x="172951" y="168384"/>
                  <a:pt x="178855" y="159870"/>
                </a:cubicBezTo>
                <a:cubicBezTo>
                  <a:pt x="180551" y="157423"/>
                  <a:pt x="182149" y="154879"/>
                  <a:pt x="183617" y="152270"/>
                </a:cubicBezTo>
                <a:lnTo>
                  <a:pt x="183715" y="152106"/>
                </a:lnTo>
                <a:lnTo>
                  <a:pt x="160555" y="138993"/>
                </a:lnTo>
                <a:lnTo>
                  <a:pt x="160457" y="139189"/>
                </a:lnTo>
                <a:cubicBezTo>
                  <a:pt x="159381" y="141081"/>
                  <a:pt x="158206" y="142940"/>
                  <a:pt x="156967" y="144734"/>
                </a:cubicBezTo>
                <a:cubicBezTo>
                  <a:pt x="155018" y="147576"/>
                  <a:pt x="152866" y="150268"/>
                  <a:pt x="150528" y="152789"/>
                </a:cubicBezTo>
                <a:lnTo>
                  <a:pt x="150528" y="152789"/>
                </a:lnTo>
                <a:lnTo>
                  <a:pt x="147555" y="150004"/>
                </a:lnTo>
                <a:lnTo>
                  <a:pt x="147555" y="150004"/>
                </a:lnTo>
                <a:cubicBezTo>
                  <a:pt x="151930" y="145297"/>
                  <a:pt x="155619" y="140000"/>
                  <a:pt x="158495" y="134258"/>
                </a:cubicBezTo>
                <a:lnTo>
                  <a:pt x="158495" y="134258"/>
                </a:lnTo>
                <a:lnTo>
                  <a:pt x="170635" y="140298"/>
                </a:lnTo>
                <a:lnTo>
                  <a:pt x="170700" y="140135"/>
                </a:lnTo>
                <a:cubicBezTo>
                  <a:pt x="173561" y="134394"/>
                  <a:pt x="175728" y="128346"/>
                  <a:pt x="177164" y="122123"/>
                </a:cubicBezTo>
                <a:lnTo>
                  <a:pt x="177164" y="122123"/>
                </a:lnTo>
                <a:lnTo>
                  <a:pt x="193860" y="125945"/>
                </a:lnTo>
                <a:lnTo>
                  <a:pt x="193925" y="125717"/>
                </a:lnTo>
                <a:cubicBezTo>
                  <a:pt x="196894" y="112702"/>
                  <a:pt x="197187" y="99164"/>
                  <a:pt x="194773" y="86019"/>
                </a:cubicBezTo>
                <a:cubicBezTo>
                  <a:pt x="194577" y="84942"/>
                  <a:pt x="194382" y="83866"/>
                  <a:pt x="194121" y="82789"/>
                </a:cubicBezTo>
                <a:lnTo>
                  <a:pt x="194088" y="82593"/>
                </a:lnTo>
                <a:close/>
                <a:moveTo>
                  <a:pt x="139319" y="175788"/>
                </a:moveTo>
                <a:lnTo>
                  <a:pt x="139124" y="175886"/>
                </a:lnTo>
                <a:cubicBezTo>
                  <a:pt x="138308" y="176376"/>
                  <a:pt x="137493" y="176832"/>
                  <a:pt x="136677" y="177256"/>
                </a:cubicBezTo>
                <a:lnTo>
                  <a:pt x="136482" y="177322"/>
                </a:lnTo>
                <a:lnTo>
                  <a:pt x="139352" y="182834"/>
                </a:lnTo>
                <a:lnTo>
                  <a:pt x="139515" y="182736"/>
                </a:lnTo>
                <a:cubicBezTo>
                  <a:pt x="140396" y="182280"/>
                  <a:pt x="141309" y="181791"/>
                  <a:pt x="142190" y="181301"/>
                </a:cubicBezTo>
                <a:lnTo>
                  <a:pt x="142353" y="181203"/>
                </a:lnTo>
                <a:lnTo>
                  <a:pt x="139319" y="175788"/>
                </a:lnTo>
                <a:close/>
                <a:moveTo>
                  <a:pt x="76988" y="168456"/>
                </a:moveTo>
                <a:lnTo>
                  <a:pt x="76988" y="168456"/>
                </a:lnTo>
                <a:cubicBezTo>
                  <a:pt x="82384" y="170187"/>
                  <a:pt x="87984" y="171246"/>
                  <a:pt x="93652" y="171580"/>
                </a:cubicBezTo>
                <a:lnTo>
                  <a:pt x="93880" y="171580"/>
                </a:lnTo>
                <a:lnTo>
                  <a:pt x="94046" y="168733"/>
                </a:lnTo>
                <a:lnTo>
                  <a:pt x="94046" y="168733"/>
                </a:lnTo>
                <a:cubicBezTo>
                  <a:pt x="95342" y="168806"/>
                  <a:pt x="96638" y="168840"/>
                  <a:pt x="97925" y="168840"/>
                </a:cubicBezTo>
                <a:cubicBezTo>
                  <a:pt x="99793" y="168840"/>
                  <a:pt x="101658" y="168759"/>
                  <a:pt x="103513" y="168598"/>
                </a:cubicBezTo>
                <a:lnTo>
                  <a:pt x="103513" y="168598"/>
                </a:lnTo>
                <a:lnTo>
                  <a:pt x="104223" y="176522"/>
                </a:lnTo>
                <a:lnTo>
                  <a:pt x="104223" y="176522"/>
                </a:lnTo>
                <a:cubicBezTo>
                  <a:pt x="103839" y="176557"/>
                  <a:pt x="103442" y="176581"/>
                  <a:pt x="103046" y="176604"/>
                </a:cubicBezTo>
                <a:lnTo>
                  <a:pt x="103111" y="177419"/>
                </a:lnTo>
                <a:lnTo>
                  <a:pt x="103177" y="177452"/>
                </a:lnTo>
                <a:cubicBezTo>
                  <a:pt x="103542" y="177406"/>
                  <a:pt x="103923" y="177393"/>
                  <a:pt x="104298" y="177355"/>
                </a:cubicBezTo>
                <a:lnTo>
                  <a:pt x="104298" y="177355"/>
                </a:lnTo>
                <a:lnTo>
                  <a:pt x="104938" y="184498"/>
                </a:lnTo>
                <a:cubicBezTo>
                  <a:pt x="102589" y="184694"/>
                  <a:pt x="100176" y="184824"/>
                  <a:pt x="97794" y="184824"/>
                </a:cubicBezTo>
                <a:cubicBezTo>
                  <a:pt x="89378" y="184824"/>
                  <a:pt x="80995" y="183487"/>
                  <a:pt x="72938" y="180910"/>
                </a:cubicBezTo>
                <a:lnTo>
                  <a:pt x="75156" y="174090"/>
                </a:lnTo>
                <a:lnTo>
                  <a:pt x="75156" y="174090"/>
                </a:lnTo>
                <a:cubicBezTo>
                  <a:pt x="75298" y="174134"/>
                  <a:pt x="75439" y="174179"/>
                  <a:pt x="75580" y="174223"/>
                </a:cubicBezTo>
                <a:lnTo>
                  <a:pt x="75841" y="173440"/>
                </a:lnTo>
                <a:cubicBezTo>
                  <a:pt x="75698" y="173395"/>
                  <a:pt x="75555" y="173350"/>
                  <a:pt x="75411" y="173305"/>
                </a:cubicBezTo>
                <a:lnTo>
                  <a:pt x="75411" y="173305"/>
                </a:lnTo>
                <a:lnTo>
                  <a:pt x="76988" y="168456"/>
                </a:lnTo>
                <a:close/>
                <a:moveTo>
                  <a:pt x="17060" y="92836"/>
                </a:moveTo>
                <a:lnTo>
                  <a:pt x="17028" y="93032"/>
                </a:lnTo>
                <a:cubicBezTo>
                  <a:pt x="16571" y="96587"/>
                  <a:pt x="16343" y="100176"/>
                  <a:pt x="16343" y="103764"/>
                </a:cubicBezTo>
                <a:cubicBezTo>
                  <a:pt x="16343" y="107460"/>
                  <a:pt x="16595" y="111157"/>
                  <a:pt x="17095" y="114821"/>
                </a:cubicBezTo>
                <a:lnTo>
                  <a:pt x="17095" y="114821"/>
                </a:lnTo>
                <a:lnTo>
                  <a:pt x="15855" y="114996"/>
                </a:lnTo>
                <a:lnTo>
                  <a:pt x="15855" y="114996"/>
                </a:lnTo>
                <a:cubicBezTo>
                  <a:pt x="15789" y="114528"/>
                  <a:pt x="15723" y="114059"/>
                  <a:pt x="15658" y="113582"/>
                </a:cubicBezTo>
                <a:lnTo>
                  <a:pt x="15625" y="113387"/>
                </a:lnTo>
                <a:lnTo>
                  <a:pt x="9492" y="114137"/>
                </a:lnTo>
                <a:lnTo>
                  <a:pt x="9492" y="114365"/>
                </a:lnTo>
                <a:cubicBezTo>
                  <a:pt x="9558" y="114860"/>
                  <a:pt x="9624" y="115363"/>
                  <a:pt x="9695" y="115866"/>
                </a:cubicBezTo>
                <a:lnTo>
                  <a:pt x="9695" y="115866"/>
                </a:lnTo>
                <a:lnTo>
                  <a:pt x="0" y="117236"/>
                </a:lnTo>
                <a:lnTo>
                  <a:pt x="33" y="117432"/>
                </a:lnTo>
                <a:cubicBezTo>
                  <a:pt x="196" y="118736"/>
                  <a:pt x="424" y="120106"/>
                  <a:pt x="652" y="121411"/>
                </a:cubicBezTo>
                <a:cubicBezTo>
                  <a:pt x="2805" y="133220"/>
                  <a:pt x="7079" y="144539"/>
                  <a:pt x="13309" y="154814"/>
                </a:cubicBezTo>
                <a:lnTo>
                  <a:pt x="13407" y="155010"/>
                </a:lnTo>
                <a:lnTo>
                  <a:pt x="21868" y="149874"/>
                </a:lnTo>
                <a:lnTo>
                  <a:pt x="21868" y="149874"/>
                </a:lnTo>
                <a:cubicBezTo>
                  <a:pt x="22114" y="150280"/>
                  <a:pt x="22360" y="150679"/>
                  <a:pt x="22606" y="151063"/>
                </a:cubicBezTo>
                <a:lnTo>
                  <a:pt x="22736" y="151226"/>
                </a:lnTo>
                <a:lnTo>
                  <a:pt x="27955" y="147931"/>
                </a:lnTo>
                <a:lnTo>
                  <a:pt x="27857" y="147735"/>
                </a:lnTo>
                <a:cubicBezTo>
                  <a:pt x="27630" y="147387"/>
                  <a:pt x="27403" y="147024"/>
                  <a:pt x="27175" y="146654"/>
                </a:cubicBezTo>
                <a:lnTo>
                  <a:pt x="27175" y="146654"/>
                </a:lnTo>
                <a:lnTo>
                  <a:pt x="34645" y="142121"/>
                </a:lnTo>
                <a:lnTo>
                  <a:pt x="34645" y="142121"/>
                </a:lnTo>
                <a:cubicBezTo>
                  <a:pt x="34897" y="142560"/>
                  <a:pt x="35179" y="143026"/>
                  <a:pt x="35490" y="143462"/>
                </a:cubicBezTo>
                <a:lnTo>
                  <a:pt x="36175" y="143038"/>
                </a:lnTo>
                <a:cubicBezTo>
                  <a:pt x="35891" y="142595"/>
                  <a:pt x="35606" y="142153"/>
                  <a:pt x="35322" y="141710"/>
                </a:cubicBezTo>
                <a:lnTo>
                  <a:pt x="35322" y="141710"/>
                </a:lnTo>
                <a:lnTo>
                  <a:pt x="36143" y="141211"/>
                </a:lnTo>
                <a:lnTo>
                  <a:pt x="36045" y="141048"/>
                </a:lnTo>
                <a:cubicBezTo>
                  <a:pt x="32708" y="135527"/>
                  <a:pt x="30131" y="129600"/>
                  <a:pt x="28379" y="123410"/>
                </a:cubicBezTo>
                <a:lnTo>
                  <a:pt x="28379" y="123410"/>
                </a:lnTo>
                <a:lnTo>
                  <a:pt x="32421" y="122286"/>
                </a:lnTo>
                <a:lnTo>
                  <a:pt x="32421" y="122286"/>
                </a:lnTo>
                <a:cubicBezTo>
                  <a:pt x="34810" y="130781"/>
                  <a:pt x="38832" y="138695"/>
                  <a:pt x="44265" y="145615"/>
                </a:cubicBezTo>
                <a:lnTo>
                  <a:pt x="44396" y="145778"/>
                </a:lnTo>
                <a:lnTo>
                  <a:pt x="46680" y="143985"/>
                </a:lnTo>
                <a:lnTo>
                  <a:pt x="46680" y="143985"/>
                </a:lnTo>
                <a:cubicBezTo>
                  <a:pt x="52672" y="151601"/>
                  <a:pt x="60349" y="157890"/>
                  <a:pt x="69226" y="162238"/>
                </a:cubicBezTo>
                <a:lnTo>
                  <a:pt x="69226" y="162238"/>
                </a:lnTo>
                <a:lnTo>
                  <a:pt x="69586" y="161491"/>
                </a:lnTo>
                <a:lnTo>
                  <a:pt x="69586" y="161491"/>
                </a:lnTo>
                <a:cubicBezTo>
                  <a:pt x="69703" y="161548"/>
                  <a:pt x="69820" y="161605"/>
                  <a:pt x="69938" y="161662"/>
                </a:cubicBezTo>
                <a:lnTo>
                  <a:pt x="69938" y="161662"/>
                </a:lnTo>
                <a:lnTo>
                  <a:pt x="72775" y="155792"/>
                </a:lnTo>
                <a:cubicBezTo>
                  <a:pt x="79429" y="159022"/>
                  <a:pt x="86671" y="160914"/>
                  <a:pt x="94076" y="161370"/>
                </a:cubicBezTo>
                <a:lnTo>
                  <a:pt x="93973" y="163075"/>
                </a:lnTo>
                <a:lnTo>
                  <a:pt x="93973" y="163075"/>
                </a:lnTo>
                <a:cubicBezTo>
                  <a:pt x="89028" y="162757"/>
                  <a:pt x="84126" y="161825"/>
                  <a:pt x="79429" y="160294"/>
                </a:cubicBezTo>
                <a:lnTo>
                  <a:pt x="79201" y="160261"/>
                </a:lnTo>
                <a:lnTo>
                  <a:pt x="77733" y="164808"/>
                </a:lnTo>
                <a:lnTo>
                  <a:pt x="77733" y="164808"/>
                </a:lnTo>
                <a:cubicBezTo>
                  <a:pt x="75046" y="163924"/>
                  <a:pt x="72444" y="162871"/>
                  <a:pt x="69938" y="161662"/>
                </a:cubicBezTo>
                <a:lnTo>
                  <a:pt x="69938" y="161662"/>
                </a:lnTo>
                <a:lnTo>
                  <a:pt x="69577" y="162409"/>
                </a:lnTo>
                <a:lnTo>
                  <a:pt x="69577" y="162409"/>
                </a:lnTo>
                <a:cubicBezTo>
                  <a:pt x="69460" y="162352"/>
                  <a:pt x="69343" y="162295"/>
                  <a:pt x="69226" y="162238"/>
                </a:cubicBezTo>
                <a:lnTo>
                  <a:pt x="69226" y="162238"/>
                </a:lnTo>
                <a:lnTo>
                  <a:pt x="67980" y="164828"/>
                </a:lnTo>
                <a:lnTo>
                  <a:pt x="68143" y="164926"/>
                </a:lnTo>
                <a:cubicBezTo>
                  <a:pt x="70887" y="166248"/>
                  <a:pt x="73711" y="167385"/>
                  <a:pt x="76596" y="168329"/>
                </a:cubicBezTo>
                <a:lnTo>
                  <a:pt x="76596" y="168329"/>
                </a:lnTo>
                <a:lnTo>
                  <a:pt x="75027" y="173186"/>
                </a:lnTo>
                <a:lnTo>
                  <a:pt x="75027" y="173186"/>
                </a:lnTo>
                <a:cubicBezTo>
                  <a:pt x="74777" y="173107"/>
                  <a:pt x="74526" y="173029"/>
                  <a:pt x="74275" y="172951"/>
                </a:cubicBezTo>
                <a:lnTo>
                  <a:pt x="74014" y="173701"/>
                </a:lnTo>
                <a:cubicBezTo>
                  <a:pt x="74268" y="173796"/>
                  <a:pt x="74522" y="173883"/>
                  <a:pt x="74775" y="173967"/>
                </a:cubicBezTo>
                <a:lnTo>
                  <a:pt x="74775" y="173967"/>
                </a:lnTo>
                <a:lnTo>
                  <a:pt x="72449" y="181171"/>
                </a:lnTo>
                <a:lnTo>
                  <a:pt x="72644" y="181236"/>
                </a:lnTo>
                <a:cubicBezTo>
                  <a:pt x="80767" y="183878"/>
                  <a:pt x="89248" y="185216"/>
                  <a:pt x="97794" y="185216"/>
                </a:cubicBezTo>
                <a:cubicBezTo>
                  <a:pt x="100241" y="185216"/>
                  <a:pt x="102753" y="185118"/>
                  <a:pt x="105199" y="184889"/>
                </a:cubicBezTo>
                <a:lnTo>
                  <a:pt x="105395" y="184857"/>
                </a:lnTo>
                <a:lnTo>
                  <a:pt x="104709" y="177301"/>
                </a:lnTo>
                <a:lnTo>
                  <a:pt x="104709" y="177301"/>
                </a:lnTo>
                <a:cubicBezTo>
                  <a:pt x="104731" y="177297"/>
                  <a:pt x="104753" y="177293"/>
                  <a:pt x="104775" y="177289"/>
                </a:cubicBezTo>
                <a:lnTo>
                  <a:pt x="104677" y="176473"/>
                </a:lnTo>
                <a:cubicBezTo>
                  <a:pt x="104663" y="176475"/>
                  <a:pt x="104649" y="176477"/>
                  <a:pt x="104634" y="176479"/>
                </a:cubicBezTo>
                <a:lnTo>
                  <a:pt x="104634" y="176479"/>
                </a:lnTo>
                <a:lnTo>
                  <a:pt x="103916" y="168562"/>
                </a:lnTo>
                <a:lnTo>
                  <a:pt x="103916" y="168562"/>
                </a:lnTo>
                <a:cubicBezTo>
                  <a:pt x="103781" y="168574"/>
                  <a:pt x="103647" y="168586"/>
                  <a:pt x="103513" y="168598"/>
                </a:cubicBezTo>
                <a:lnTo>
                  <a:pt x="103513" y="168598"/>
                </a:lnTo>
                <a:lnTo>
                  <a:pt x="103440" y="167784"/>
                </a:lnTo>
                <a:lnTo>
                  <a:pt x="103440" y="167784"/>
                </a:lnTo>
                <a:cubicBezTo>
                  <a:pt x="101577" y="167948"/>
                  <a:pt x="99708" y="168031"/>
                  <a:pt x="97836" y="168031"/>
                </a:cubicBezTo>
                <a:cubicBezTo>
                  <a:pt x="96589" y="168031"/>
                  <a:pt x="95341" y="167994"/>
                  <a:pt x="94094" y="167921"/>
                </a:cubicBezTo>
                <a:lnTo>
                  <a:pt x="94094" y="167921"/>
                </a:lnTo>
                <a:lnTo>
                  <a:pt x="94046" y="168733"/>
                </a:lnTo>
                <a:lnTo>
                  <a:pt x="94046" y="168733"/>
                </a:lnTo>
                <a:cubicBezTo>
                  <a:pt x="93909" y="168726"/>
                  <a:pt x="93772" y="168717"/>
                  <a:pt x="93635" y="168709"/>
                </a:cubicBezTo>
                <a:lnTo>
                  <a:pt x="93635" y="168709"/>
                </a:lnTo>
                <a:lnTo>
                  <a:pt x="93489" y="171156"/>
                </a:lnTo>
                <a:cubicBezTo>
                  <a:pt x="87910" y="170800"/>
                  <a:pt x="82413" y="169756"/>
                  <a:pt x="77118" y="168059"/>
                </a:cubicBezTo>
                <a:lnTo>
                  <a:pt x="77118" y="168059"/>
                </a:lnTo>
                <a:lnTo>
                  <a:pt x="77877" y="165725"/>
                </a:lnTo>
                <a:lnTo>
                  <a:pt x="77877" y="165725"/>
                </a:lnTo>
                <a:cubicBezTo>
                  <a:pt x="81867" y="167007"/>
                  <a:pt x="86038" y="167919"/>
                  <a:pt x="90357" y="168416"/>
                </a:cubicBezTo>
                <a:cubicBezTo>
                  <a:pt x="91445" y="168544"/>
                  <a:pt x="92540" y="168640"/>
                  <a:pt x="93635" y="168709"/>
                </a:cubicBezTo>
                <a:lnTo>
                  <a:pt x="93635" y="168709"/>
                </a:lnTo>
                <a:lnTo>
                  <a:pt x="93684" y="167895"/>
                </a:lnTo>
                <a:lnTo>
                  <a:pt x="93684" y="167895"/>
                </a:lnTo>
                <a:cubicBezTo>
                  <a:pt x="93821" y="167904"/>
                  <a:pt x="93957" y="167913"/>
                  <a:pt x="94094" y="167921"/>
                </a:cubicBezTo>
                <a:lnTo>
                  <a:pt x="94094" y="167921"/>
                </a:lnTo>
                <a:lnTo>
                  <a:pt x="94351" y="163521"/>
                </a:lnTo>
                <a:lnTo>
                  <a:pt x="94351" y="163521"/>
                </a:lnTo>
                <a:cubicBezTo>
                  <a:pt x="95498" y="163588"/>
                  <a:pt x="96646" y="163621"/>
                  <a:pt x="97794" y="163621"/>
                </a:cubicBezTo>
                <a:cubicBezTo>
                  <a:pt x="99556" y="163621"/>
                  <a:pt x="101317" y="163523"/>
                  <a:pt x="103046" y="163393"/>
                </a:cubicBezTo>
                <a:lnTo>
                  <a:pt x="103440" y="167784"/>
                </a:lnTo>
                <a:lnTo>
                  <a:pt x="103440" y="167784"/>
                </a:lnTo>
                <a:cubicBezTo>
                  <a:pt x="103574" y="167772"/>
                  <a:pt x="103708" y="167760"/>
                  <a:pt x="103842" y="167747"/>
                </a:cubicBezTo>
                <a:lnTo>
                  <a:pt x="103842" y="167747"/>
                </a:lnTo>
                <a:lnTo>
                  <a:pt x="103916" y="168562"/>
                </a:lnTo>
                <a:lnTo>
                  <a:pt x="103916" y="168562"/>
                </a:lnTo>
                <a:cubicBezTo>
                  <a:pt x="109273" y="168061"/>
                  <a:pt x="114549" y="166889"/>
                  <a:pt x="119617" y="165057"/>
                </a:cubicBezTo>
                <a:lnTo>
                  <a:pt x="119356" y="164306"/>
                </a:lnTo>
                <a:cubicBezTo>
                  <a:pt x="114327" y="166095"/>
                  <a:pt x="109116" y="167249"/>
                  <a:pt x="103842" y="167747"/>
                </a:cubicBezTo>
                <a:lnTo>
                  <a:pt x="103842" y="167747"/>
                </a:lnTo>
                <a:lnTo>
                  <a:pt x="103405" y="162936"/>
                </a:lnTo>
                <a:lnTo>
                  <a:pt x="103209" y="162969"/>
                </a:lnTo>
                <a:cubicBezTo>
                  <a:pt x="101415" y="163132"/>
                  <a:pt x="99588" y="163197"/>
                  <a:pt x="97794" y="163197"/>
                </a:cubicBezTo>
                <a:cubicBezTo>
                  <a:pt x="96654" y="163197"/>
                  <a:pt x="95514" y="163164"/>
                  <a:pt x="94376" y="163099"/>
                </a:cubicBezTo>
                <a:lnTo>
                  <a:pt x="94376" y="163099"/>
                </a:lnTo>
                <a:lnTo>
                  <a:pt x="94500" y="160979"/>
                </a:lnTo>
                <a:lnTo>
                  <a:pt x="94304" y="160979"/>
                </a:lnTo>
                <a:cubicBezTo>
                  <a:pt x="86801" y="160555"/>
                  <a:pt x="79495" y="158630"/>
                  <a:pt x="72775" y="155368"/>
                </a:cubicBezTo>
                <a:lnTo>
                  <a:pt x="72579" y="155271"/>
                </a:lnTo>
                <a:lnTo>
                  <a:pt x="69586" y="161491"/>
                </a:lnTo>
                <a:lnTo>
                  <a:pt x="69586" y="161491"/>
                </a:lnTo>
                <a:cubicBezTo>
                  <a:pt x="60824" y="157197"/>
                  <a:pt x="53245" y="150991"/>
                  <a:pt x="47327" y="143476"/>
                </a:cubicBezTo>
                <a:lnTo>
                  <a:pt x="47327" y="143476"/>
                </a:lnTo>
                <a:lnTo>
                  <a:pt x="46680" y="143985"/>
                </a:lnTo>
                <a:lnTo>
                  <a:pt x="46680" y="143985"/>
                </a:lnTo>
                <a:cubicBezTo>
                  <a:pt x="46593" y="143875"/>
                  <a:pt x="46507" y="143764"/>
                  <a:pt x="46422" y="143654"/>
                </a:cubicBezTo>
                <a:lnTo>
                  <a:pt x="46422" y="143654"/>
                </a:lnTo>
                <a:lnTo>
                  <a:pt x="44461" y="145191"/>
                </a:lnTo>
                <a:cubicBezTo>
                  <a:pt x="39147" y="138345"/>
                  <a:pt x="35169" y="130521"/>
                  <a:pt x="32819" y="122175"/>
                </a:cubicBezTo>
                <a:lnTo>
                  <a:pt x="32819" y="122175"/>
                </a:lnTo>
                <a:lnTo>
                  <a:pt x="35192" y="121515"/>
                </a:lnTo>
                <a:lnTo>
                  <a:pt x="35192" y="121515"/>
                </a:lnTo>
                <a:cubicBezTo>
                  <a:pt x="37497" y="129604"/>
                  <a:pt x="41341" y="137111"/>
                  <a:pt x="46422" y="143654"/>
                </a:cubicBezTo>
                <a:lnTo>
                  <a:pt x="46422" y="143654"/>
                </a:lnTo>
                <a:lnTo>
                  <a:pt x="47069" y="143146"/>
                </a:lnTo>
                <a:lnTo>
                  <a:pt x="47069" y="143146"/>
                </a:lnTo>
                <a:cubicBezTo>
                  <a:pt x="47155" y="143257"/>
                  <a:pt x="47241" y="143367"/>
                  <a:pt x="47327" y="143476"/>
                </a:cubicBezTo>
                <a:lnTo>
                  <a:pt x="47327" y="143476"/>
                </a:lnTo>
                <a:lnTo>
                  <a:pt x="52746" y="139222"/>
                </a:lnTo>
                <a:lnTo>
                  <a:pt x="52616" y="139058"/>
                </a:lnTo>
                <a:cubicBezTo>
                  <a:pt x="47984" y="133187"/>
                  <a:pt x="44559" y="126435"/>
                  <a:pt x="42569" y="119226"/>
                </a:cubicBezTo>
                <a:lnTo>
                  <a:pt x="42504" y="119030"/>
                </a:lnTo>
                <a:lnTo>
                  <a:pt x="40485" y="119593"/>
                </a:lnTo>
                <a:lnTo>
                  <a:pt x="40485" y="119593"/>
                </a:lnTo>
                <a:cubicBezTo>
                  <a:pt x="39059" y="114411"/>
                  <a:pt x="38361" y="109103"/>
                  <a:pt x="38361" y="103764"/>
                </a:cubicBezTo>
                <a:cubicBezTo>
                  <a:pt x="38361" y="101122"/>
                  <a:pt x="38524" y="98512"/>
                  <a:pt x="38850" y="95935"/>
                </a:cubicBezTo>
                <a:lnTo>
                  <a:pt x="38883" y="95707"/>
                </a:lnTo>
                <a:lnTo>
                  <a:pt x="34124" y="95081"/>
                </a:lnTo>
                <a:lnTo>
                  <a:pt x="34124" y="95081"/>
                </a:lnTo>
                <a:cubicBezTo>
                  <a:pt x="34106" y="95217"/>
                  <a:pt x="34088" y="95354"/>
                  <a:pt x="34070" y="95491"/>
                </a:cubicBezTo>
                <a:lnTo>
                  <a:pt x="34070" y="95491"/>
                </a:lnTo>
                <a:lnTo>
                  <a:pt x="38426" y="96066"/>
                </a:lnTo>
                <a:cubicBezTo>
                  <a:pt x="38100" y="98610"/>
                  <a:pt x="37937" y="101187"/>
                  <a:pt x="37937" y="103764"/>
                </a:cubicBezTo>
                <a:cubicBezTo>
                  <a:pt x="37937" y="109142"/>
                  <a:pt x="38654" y="114488"/>
                  <a:pt x="40087" y="119704"/>
                </a:cubicBezTo>
                <a:lnTo>
                  <a:pt x="40087" y="119704"/>
                </a:lnTo>
                <a:lnTo>
                  <a:pt x="35860" y="120882"/>
                </a:lnTo>
                <a:lnTo>
                  <a:pt x="35860" y="120882"/>
                </a:lnTo>
                <a:cubicBezTo>
                  <a:pt x="33710" y="113147"/>
                  <a:pt x="32985" y="104881"/>
                  <a:pt x="33957" y="96424"/>
                </a:cubicBezTo>
                <a:cubicBezTo>
                  <a:pt x="33993" y="96113"/>
                  <a:pt x="34030" y="95801"/>
                  <a:pt x="34070" y="95491"/>
                </a:cubicBezTo>
                <a:lnTo>
                  <a:pt x="34070" y="95491"/>
                </a:lnTo>
                <a:lnTo>
                  <a:pt x="33255" y="95383"/>
                </a:lnTo>
                <a:lnTo>
                  <a:pt x="33255" y="95383"/>
                </a:lnTo>
                <a:cubicBezTo>
                  <a:pt x="33215" y="95697"/>
                  <a:pt x="33177" y="96011"/>
                  <a:pt x="33142" y="96326"/>
                </a:cubicBezTo>
                <a:cubicBezTo>
                  <a:pt x="32162" y="104892"/>
                  <a:pt x="32898" y="113265"/>
                  <a:pt x="35075" y="121101"/>
                </a:cubicBezTo>
                <a:lnTo>
                  <a:pt x="35075" y="121101"/>
                </a:lnTo>
                <a:lnTo>
                  <a:pt x="35860" y="120882"/>
                </a:lnTo>
                <a:lnTo>
                  <a:pt x="35860" y="120882"/>
                </a:lnTo>
                <a:cubicBezTo>
                  <a:pt x="35862" y="120887"/>
                  <a:pt x="35863" y="120892"/>
                  <a:pt x="35864" y="120896"/>
                </a:cubicBezTo>
                <a:lnTo>
                  <a:pt x="35864" y="120896"/>
                </a:lnTo>
                <a:lnTo>
                  <a:pt x="35079" y="121116"/>
                </a:lnTo>
                <a:lnTo>
                  <a:pt x="35079" y="121116"/>
                </a:lnTo>
                <a:cubicBezTo>
                  <a:pt x="35078" y="121111"/>
                  <a:pt x="35076" y="121106"/>
                  <a:pt x="35075" y="121101"/>
                </a:cubicBezTo>
                <a:lnTo>
                  <a:pt x="35075" y="121101"/>
                </a:lnTo>
                <a:lnTo>
                  <a:pt x="32326" y="121868"/>
                </a:lnTo>
                <a:lnTo>
                  <a:pt x="32329" y="121884"/>
                </a:lnTo>
                <a:lnTo>
                  <a:pt x="32329" y="121884"/>
                </a:lnTo>
                <a:lnTo>
                  <a:pt x="28270" y="123019"/>
                </a:lnTo>
                <a:lnTo>
                  <a:pt x="28270" y="123019"/>
                </a:lnTo>
                <a:cubicBezTo>
                  <a:pt x="27689" y="120924"/>
                  <a:pt x="27203" y="118798"/>
                  <a:pt x="26814" y="116649"/>
                </a:cubicBezTo>
                <a:cubicBezTo>
                  <a:pt x="26650" y="115670"/>
                  <a:pt x="26487" y="114691"/>
                  <a:pt x="26357" y="113713"/>
                </a:cubicBezTo>
                <a:lnTo>
                  <a:pt x="26324" y="113517"/>
                </a:lnTo>
                <a:lnTo>
                  <a:pt x="17480" y="114767"/>
                </a:lnTo>
                <a:lnTo>
                  <a:pt x="17480" y="114767"/>
                </a:lnTo>
                <a:cubicBezTo>
                  <a:pt x="16983" y="111121"/>
                  <a:pt x="16734" y="107447"/>
                  <a:pt x="16734" y="103764"/>
                </a:cubicBezTo>
                <a:cubicBezTo>
                  <a:pt x="16734" y="100241"/>
                  <a:pt x="16962" y="96751"/>
                  <a:pt x="17419" y="93293"/>
                </a:cubicBezTo>
                <a:lnTo>
                  <a:pt x="33255" y="95383"/>
                </a:lnTo>
                <a:lnTo>
                  <a:pt x="33255" y="95383"/>
                </a:lnTo>
                <a:cubicBezTo>
                  <a:pt x="33272" y="95246"/>
                  <a:pt x="33290" y="95110"/>
                  <a:pt x="33308" y="94973"/>
                </a:cubicBezTo>
                <a:lnTo>
                  <a:pt x="33308" y="94973"/>
                </a:lnTo>
                <a:lnTo>
                  <a:pt x="17060" y="92836"/>
                </a:lnTo>
                <a:close/>
                <a:moveTo>
                  <a:pt x="131556" y="180127"/>
                </a:moveTo>
                <a:lnTo>
                  <a:pt x="133709" y="185052"/>
                </a:lnTo>
                <a:cubicBezTo>
                  <a:pt x="132926" y="185379"/>
                  <a:pt x="132110" y="185738"/>
                  <a:pt x="131295" y="186064"/>
                </a:cubicBezTo>
                <a:lnTo>
                  <a:pt x="129305" y="181040"/>
                </a:lnTo>
                <a:lnTo>
                  <a:pt x="129305" y="181040"/>
                </a:lnTo>
                <a:lnTo>
                  <a:pt x="129338" y="181073"/>
                </a:lnTo>
                <a:cubicBezTo>
                  <a:pt x="130088" y="180779"/>
                  <a:pt x="130806" y="180453"/>
                  <a:pt x="131556" y="180127"/>
                </a:cubicBezTo>
                <a:close/>
                <a:moveTo>
                  <a:pt x="131784" y="179572"/>
                </a:moveTo>
                <a:lnTo>
                  <a:pt x="131589" y="179670"/>
                </a:lnTo>
                <a:cubicBezTo>
                  <a:pt x="130708" y="180029"/>
                  <a:pt x="129827" y="180420"/>
                  <a:pt x="128979" y="180747"/>
                </a:cubicBezTo>
                <a:lnTo>
                  <a:pt x="128783" y="180812"/>
                </a:lnTo>
                <a:lnTo>
                  <a:pt x="131067" y="186586"/>
                </a:lnTo>
                <a:lnTo>
                  <a:pt x="131262" y="186520"/>
                </a:lnTo>
                <a:cubicBezTo>
                  <a:pt x="132208" y="186129"/>
                  <a:pt x="133154" y="185770"/>
                  <a:pt x="134068" y="185346"/>
                </a:cubicBezTo>
                <a:lnTo>
                  <a:pt x="134263" y="185281"/>
                </a:lnTo>
                <a:lnTo>
                  <a:pt x="131784" y="179572"/>
                </a:lnTo>
                <a:close/>
                <a:moveTo>
                  <a:pt x="123629" y="183095"/>
                </a:moveTo>
                <a:lnTo>
                  <a:pt x="125260" y="188217"/>
                </a:lnTo>
                <a:cubicBezTo>
                  <a:pt x="124412" y="188478"/>
                  <a:pt x="123564" y="188739"/>
                  <a:pt x="122749" y="188967"/>
                </a:cubicBezTo>
                <a:lnTo>
                  <a:pt x="121289" y="183810"/>
                </a:lnTo>
                <a:lnTo>
                  <a:pt x="121289" y="183810"/>
                </a:lnTo>
                <a:cubicBezTo>
                  <a:pt x="122069" y="183583"/>
                  <a:pt x="122849" y="183355"/>
                  <a:pt x="123629" y="183095"/>
                </a:cubicBezTo>
                <a:close/>
                <a:moveTo>
                  <a:pt x="123890" y="182573"/>
                </a:moveTo>
                <a:lnTo>
                  <a:pt x="123695" y="182639"/>
                </a:lnTo>
                <a:cubicBezTo>
                  <a:pt x="122781" y="182932"/>
                  <a:pt x="121868" y="183193"/>
                  <a:pt x="120987" y="183454"/>
                </a:cubicBezTo>
                <a:lnTo>
                  <a:pt x="120791" y="183519"/>
                </a:lnTo>
                <a:lnTo>
                  <a:pt x="122455" y="189489"/>
                </a:lnTo>
                <a:lnTo>
                  <a:pt x="122651" y="189424"/>
                </a:lnTo>
                <a:cubicBezTo>
                  <a:pt x="123629" y="189130"/>
                  <a:pt x="124608" y="188836"/>
                  <a:pt x="125554" y="188543"/>
                </a:cubicBezTo>
                <a:lnTo>
                  <a:pt x="125750" y="188478"/>
                </a:lnTo>
                <a:lnTo>
                  <a:pt x="123890" y="182573"/>
                </a:lnTo>
                <a:close/>
                <a:moveTo>
                  <a:pt x="115409" y="185248"/>
                </a:moveTo>
                <a:lnTo>
                  <a:pt x="116518" y="190500"/>
                </a:lnTo>
                <a:cubicBezTo>
                  <a:pt x="115670" y="190663"/>
                  <a:pt x="114789" y="190826"/>
                  <a:pt x="113941" y="190989"/>
                </a:cubicBezTo>
                <a:lnTo>
                  <a:pt x="113028" y="185705"/>
                </a:lnTo>
                <a:cubicBezTo>
                  <a:pt x="113811" y="185574"/>
                  <a:pt x="114594" y="185411"/>
                  <a:pt x="115409" y="185248"/>
                </a:cubicBezTo>
                <a:close/>
                <a:moveTo>
                  <a:pt x="115703" y="184759"/>
                </a:moveTo>
                <a:lnTo>
                  <a:pt x="115507" y="184792"/>
                </a:lnTo>
                <a:cubicBezTo>
                  <a:pt x="114594" y="184987"/>
                  <a:pt x="113648" y="185150"/>
                  <a:pt x="112734" y="185313"/>
                </a:cubicBezTo>
                <a:lnTo>
                  <a:pt x="112539" y="185346"/>
                </a:lnTo>
                <a:lnTo>
                  <a:pt x="113615" y="191479"/>
                </a:lnTo>
                <a:lnTo>
                  <a:pt x="113811" y="191413"/>
                </a:lnTo>
                <a:cubicBezTo>
                  <a:pt x="114822" y="191250"/>
                  <a:pt x="115801" y="191055"/>
                  <a:pt x="116779" y="190859"/>
                </a:cubicBezTo>
                <a:lnTo>
                  <a:pt x="116975" y="190826"/>
                </a:lnTo>
                <a:lnTo>
                  <a:pt x="115703" y="184759"/>
                </a:lnTo>
                <a:close/>
                <a:moveTo>
                  <a:pt x="87682" y="186292"/>
                </a:moveTo>
                <a:cubicBezTo>
                  <a:pt x="88465" y="186390"/>
                  <a:pt x="89248" y="186488"/>
                  <a:pt x="90063" y="186586"/>
                </a:cubicBezTo>
                <a:lnTo>
                  <a:pt x="89574" y="191935"/>
                </a:lnTo>
                <a:cubicBezTo>
                  <a:pt x="88693" y="191837"/>
                  <a:pt x="87813" y="191740"/>
                  <a:pt x="86965" y="191642"/>
                </a:cubicBezTo>
                <a:lnTo>
                  <a:pt x="87682" y="186292"/>
                </a:lnTo>
                <a:close/>
                <a:moveTo>
                  <a:pt x="107026" y="186553"/>
                </a:moveTo>
                <a:lnTo>
                  <a:pt x="107580" y="191903"/>
                </a:lnTo>
                <a:cubicBezTo>
                  <a:pt x="106732" y="192001"/>
                  <a:pt x="105851" y="192066"/>
                  <a:pt x="105003" y="192131"/>
                </a:cubicBezTo>
                <a:lnTo>
                  <a:pt x="104612" y="186749"/>
                </a:lnTo>
                <a:cubicBezTo>
                  <a:pt x="105395" y="186716"/>
                  <a:pt x="106210" y="186618"/>
                  <a:pt x="107026" y="186553"/>
                </a:cubicBezTo>
                <a:close/>
                <a:moveTo>
                  <a:pt x="98545" y="186977"/>
                </a:moveTo>
                <a:lnTo>
                  <a:pt x="98577" y="192359"/>
                </a:lnTo>
                <a:lnTo>
                  <a:pt x="95968" y="192359"/>
                </a:lnTo>
                <a:lnTo>
                  <a:pt x="96131" y="186977"/>
                </a:lnTo>
                <a:close/>
                <a:moveTo>
                  <a:pt x="87323" y="185868"/>
                </a:moveTo>
                <a:lnTo>
                  <a:pt x="86508" y="192001"/>
                </a:lnTo>
                <a:lnTo>
                  <a:pt x="86736" y="192033"/>
                </a:lnTo>
                <a:cubicBezTo>
                  <a:pt x="87715" y="192164"/>
                  <a:pt x="88726" y="192261"/>
                  <a:pt x="89737" y="192359"/>
                </a:cubicBezTo>
                <a:lnTo>
                  <a:pt x="89933" y="192392"/>
                </a:lnTo>
                <a:lnTo>
                  <a:pt x="90520" y="186227"/>
                </a:lnTo>
                <a:lnTo>
                  <a:pt x="90324" y="186194"/>
                </a:lnTo>
                <a:cubicBezTo>
                  <a:pt x="89378" y="186096"/>
                  <a:pt x="88465" y="185998"/>
                  <a:pt x="87552" y="185868"/>
                </a:cubicBezTo>
                <a:close/>
                <a:moveTo>
                  <a:pt x="107385" y="186096"/>
                </a:moveTo>
                <a:lnTo>
                  <a:pt x="107156" y="186129"/>
                </a:lnTo>
                <a:cubicBezTo>
                  <a:pt x="106243" y="186227"/>
                  <a:pt x="105297" y="186325"/>
                  <a:pt x="104351" y="186390"/>
                </a:cubicBezTo>
                <a:lnTo>
                  <a:pt x="104155" y="186390"/>
                </a:lnTo>
                <a:lnTo>
                  <a:pt x="104612" y="192555"/>
                </a:lnTo>
                <a:lnTo>
                  <a:pt x="104808" y="192555"/>
                </a:lnTo>
                <a:cubicBezTo>
                  <a:pt x="105819" y="192490"/>
                  <a:pt x="106830" y="192392"/>
                  <a:pt x="107841" y="192294"/>
                </a:cubicBezTo>
                <a:lnTo>
                  <a:pt x="108037" y="192261"/>
                </a:lnTo>
                <a:lnTo>
                  <a:pt x="107385" y="186096"/>
                </a:lnTo>
                <a:close/>
                <a:moveTo>
                  <a:pt x="95739" y="186553"/>
                </a:moveTo>
                <a:lnTo>
                  <a:pt x="95544" y="192751"/>
                </a:lnTo>
                <a:lnTo>
                  <a:pt x="95739" y="192751"/>
                </a:lnTo>
                <a:cubicBezTo>
                  <a:pt x="96620" y="192783"/>
                  <a:pt x="97501" y="192783"/>
                  <a:pt x="98382" y="192783"/>
                </a:cubicBezTo>
                <a:lnTo>
                  <a:pt x="98969" y="192783"/>
                </a:lnTo>
                <a:lnTo>
                  <a:pt x="98936" y="186586"/>
                </a:lnTo>
                <a:lnTo>
                  <a:pt x="98740" y="186586"/>
                </a:lnTo>
                <a:cubicBezTo>
                  <a:pt x="97827" y="186586"/>
                  <a:pt x="96881" y="186553"/>
                  <a:pt x="95935" y="186553"/>
                </a:cubicBezTo>
                <a:close/>
                <a:moveTo>
                  <a:pt x="49158" y="157489"/>
                </a:moveTo>
                <a:cubicBezTo>
                  <a:pt x="51474" y="159576"/>
                  <a:pt x="53953" y="161534"/>
                  <a:pt x="56498" y="163295"/>
                </a:cubicBezTo>
                <a:cubicBezTo>
                  <a:pt x="61880" y="167014"/>
                  <a:pt x="67751" y="170015"/>
                  <a:pt x="73917" y="172168"/>
                </a:cubicBezTo>
                <a:lnTo>
                  <a:pt x="65501" y="196535"/>
                </a:lnTo>
                <a:cubicBezTo>
                  <a:pt x="57085" y="193599"/>
                  <a:pt x="49126" y="189554"/>
                  <a:pt x="41851" y="184498"/>
                </a:cubicBezTo>
                <a:cubicBezTo>
                  <a:pt x="38328" y="182084"/>
                  <a:pt x="35001" y="179442"/>
                  <a:pt x="31837" y="176604"/>
                </a:cubicBezTo>
                <a:lnTo>
                  <a:pt x="49158" y="157489"/>
                </a:lnTo>
                <a:close/>
                <a:moveTo>
                  <a:pt x="49093" y="156902"/>
                </a:moveTo>
                <a:lnTo>
                  <a:pt x="31250" y="176604"/>
                </a:lnTo>
                <a:lnTo>
                  <a:pt x="31413" y="176767"/>
                </a:lnTo>
                <a:cubicBezTo>
                  <a:pt x="34610" y="179670"/>
                  <a:pt x="38002" y="182378"/>
                  <a:pt x="41590" y="184857"/>
                </a:cubicBezTo>
                <a:cubicBezTo>
                  <a:pt x="48995" y="189945"/>
                  <a:pt x="57052" y="194056"/>
                  <a:pt x="65533" y="196991"/>
                </a:cubicBezTo>
                <a:lnTo>
                  <a:pt x="65729" y="197057"/>
                </a:lnTo>
                <a:lnTo>
                  <a:pt x="74406" y="171907"/>
                </a:lnTo>
                <a:lnTo>
                  <a:pt x="74210" y="171841"/>
                </a:lnTo>
                <a:cubicBezTo>
                  <a:pt x="68012" y="169689"/>
                  <a:pt x="62108" y="166720"/>
                  <a:pt x="56726" y="162969"/>
                </a:cubicBezTo>
                <a:cubicBezTo>
                  <a:pt x="54116" y="161175"/>
                  <a:pt x="51605" y="159185"/>
                  <a:pt x="49256" y="157065"/>
                </a:cubicBezTo>
                <a:lnTo>
                  <a:pt x="49093" y="156902"/>
                </a:lnTo>
                <a:close/>
                <a:moveTo>
                  <a:pt x="181203" y="165252"/>
                </a:moveTo>
                <a:cubicBezTo>
                  <a:pt x="178789" y="168514"/>
                  <a:pt x="176180" y="171646"/>
                  <a:pt x="173375" y="174614"/>
                </a:cubicBezTo>
                <a:lnTo>
                  <a:pt x="173114" y="174908"/>
                </a:lnTo>
                <a:lnTo>
                  <a:pt x="179050" y="180486"/>
                </a:lnTo>
                <a:cubicBezTo>
                  <a:pt x="178333" y="181269"/>
                  <a:pt x="177583" y="182051"/>
                  <a:pt x="176800" y="182802"/>
                </a:cubicBezTo>
                <a:cubicBezTo>
                  <a:pt x="169297" y="190304"/>
                  <a:pt x="160751" y="196730"/>
                  <a:pt x="151421" y="201852"/>
                </a:cubicBezTo>
                <a:lnTo>
                  <a:pt x="147540" y="194675"/>
                </a:lnTo>
                <a:lnTo>
                  <a:pt x="147181" y="194871"/>
                </a:lnTo>
                <a:cubicBezTo>
                  <a:pt x="141407" y="198003"/>
                  <a:pt x="135340" y="200580"/>
                  <a:pt x="129044" y="202569"/>
                </a:cubicBezTo>
                <a:lnTo>
                  <a:pt x="129305" y="203320"/>
                </a:lnTo>
                <a:cubicBezTo>
                  <a:pt x="135503" y="201362"/>
                  <a:pt x="141472" y="198851"/>
                  <a:pt x="147213" y="195784"/>
                </a:cubicBezTo>
                <a:lnTo>
                  <a:pt x="151095" y="202928"/>
                </a:lnTo>
                <a:lnTo>
                  <a:pt x="151454" y="202732"/>
                </a:lnTo>
                <a:cubicBezTo>
                  <a:pt x="160979" y="197546"/>
                  <a:pt x="169721" y="191022"/>
                  <a:pt x="177387" y="183356"/>
                </a:cubicBezTo>
                <a:cubicBezTo>
                  <a:pt x="178235" y="182508"/>
                  <a:pt x="179083" y="181627"/>
                  <a:pt x="179899" y="180747"/>
                </a:cubicBezTo>
                <a:lnTo>
                  <a:pt x="180192" y="180453"/>
                </a:lnTo>
                <a:lnTo>
                  <a:pt x="174255" y="174875"/>
                </a:lnTo>
                <a:cubicBezTo>
                  <a:pt x="176963" y="171972"/>
                  <a:pt x="179507" y="168906"/>
                  <a:pt x="181856" y="165742"/>
                </a:cubicBezTo>
                <a:lnTo>
                  <a:pt x="181203" y="165252"/>
                </a:lnTo>
                <a:close/>
                <a:moveTo>
                  <a:pt x="5872" y="151748"/>
                </a:moveTo>
                <a:lnTo>
                  <a:pt x="5154" y="152106"/>
                </a:lnTo>
                <a:cubicBezTo>
                  <a:pt x="10080" y="161534"/>
                  <a:pt x="16408" y="170113"/>
                  <a:pt x="23910" y="177615"/>
                </a:cubicBezTo>
                <a:cubicBezTo>
                  <a:pt x="24530" y="178268"/>
                  <a:pt x="25215" y="178920"/>
                  <a:pt x="26031" y="179670"/>
                </a:cubicBezTo>
                <a:lnTo>
                  <a:pt x="20453" y="185607"/>
                </a:lnTo>
                <a:lnTo>
                  <a:pt x="20746" y="185868"/>
                </a:lnTo>
                <a:cubicBezTo>
                  <a:pt x="28640" y="193305"/>
                  <a:pt x="37611" y="199536"/>
                  <a:pt x="47299" y="204429"/>
                </a:cubicBezTo>
                <a:lnTo>
                  <a:pt x="47658" y="204592"/>
                </a:lnTo>
                <a:lnTo>
                  <a:pt x="51311" y="197318"/>
                </a:lnTo>
                <a:cubicBezTo>
                  <a:pt x="57052" y="200155"/>
                  <a:pt x="63054" y="202504"/>
                  <a:pt x="69252" y="204233"/>
                </a:cubicBezTo>
                <a:lnTo>
                  <a:pt x="69480" y="203450"/>
                </a:lnTo>
                <a:cubicBezTo>
                  <a:pt x="63217" y="201689"/>
                  <a:pt x="57150" y="199340"/>
                  <a:pt x="51311" y="196437"/>
                </a:cubicBezTo>
                <a:lnTo>
                  <a:pt x="50952" y="196241"/>
                </a:lnTo>
                <a:lnTo>
                  <a:pt x="47299" y="203515"/>
                </a:lnTo>
                <a:cubicBezTo>
                  <a:pt x="37937" y="198785"/>
                  <a:pt x="29260" y="192751"/>
                  <a:pt x="21594" y="185574"/>
                </a:cubicBezTo>
                <a:lnTo>
                  <a:pt x="27172" y="179638"/>
                </a:lnTo>
                <a:lnTo>
                  <a:pt x="26879" y="179344"/>
                </a:lnTo>
                <a:cubicBezTo>
                  <a:pt x="25965" y="178496"/>
                  <a:pt x="25183" y="177746"/>
                  <a:pt x="24498" y="177061"/>
                </a:cubicBezTo>
                <a:cubicBezTo>
                  <a:pt x="17028" y="169591"/>
                  <a:pt x="10765" y="161077"/>
                  <a:pt x="5872" y="151748"/>
                </a:cubicBezTo>
                <a:close/>
                <a:moveTo>
                  <a:pt x="110157" y="203972"/>
                </a:moveTo>
                <a:lnTo>
                  <a:pt x="106667" y="206321"/>
                </a:lnTo>
                <a:lnTo>
                  <a:pt x="110353" y="208376"/>
                </a:lnTo>
                <a:lnTo>
                  <a:pt x="110353" y="208376"/>
                </a:lnTo>
                <a:lnTo>
                  <a:pt x="110157" y="203972"/>
                </a:lnTo>
                <a:close/>
                <a:moveTo>
                  <a:pt x="104905" y="204200"/>
                </a:moveTo>
                <a:lnTo>
                  <a:pt x="101415" y="206549"/>
                </a:lnTo>
                <a:lnTo>
                  <a:pt x="105101" y="208571"/>
                </a:lnTo>
                <a:lnTo>
                  <a:pt x="104905" y="204200"/>
                </a:lnTo>
                <a:close/>
                <a:moveTo>
                  <a:pt x="94630" y="204363"/>
                </a:moveTo>
                <a:lnTo>
                  <a:pt x="90814" y="206125"/>
                </a:lnTo>
                <a:lnTo>
                  <a:pt x="94108" y="208735"/>
                </a:lnTo>
                <a:lnTo>
                  <a:pt x="94630" y="204363"/>
                </a:lnTo>
                <a:close/>
                <a:moveTo>
                  <a:pt x="99882" y="204527"/>
                </a:moveTo>
                <a:lnTo>
                  <a:pt x="96196" y="206582"/>
                </a:lnTo>
                <a:lnTo>
                  <a:pt x="99686" y="208930"/>
                </a:lnTo>
                <a:lnTo>
                  <a:pt x="99882" y="204527"/>
                </a:lnTo>
                <a:close/>
              </a:path>
            </a:pathLst>
          </a:custGeom>
          <a:solidFill>
            <a:srgbClr val="847A00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239162" y="-1235812"/>
            <a:ext cx="2464500" cy="2464500"/>
            <a:chOff x="-1239162" y="-1235812"/>
            <a:chExt cx="2464500" cy="2464500"/>
          </a:xfrm>
        </p:grpSpPr>
        <p:sp>
          <p:nvSpPr>
            <p:cNvPr id="12" name="Google Shape;12;p2"/>
            <p:cNvSpPr/>
            <p:nvPr/>
          </p:nvSpPr>
          <p:spPr>
            <a:xfrm>
              <a:off x="-1239162" y="-1235812"/>
              <a:ext cx="2464500" cy="2464500"/>
            </a:xfrm>
            <a:prstGeom prst="pie">
              <a:avLst>
                <a:gd name="adj1" fmla="val 0"/>
                <a:gd name="adj2" fmla="val 33537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239162" y="-1235812"/>
              <a:ext cx="2464500" cy="2464500"/>
            </a:xfrm>
            <a:prstGeom prst="pie">
              <a:avLst>
                <a:gd name="adj1" fmla="val 4373144"/>
                <a:gd name="adj2" fmla="val 539411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036600" y="-1033250"/>
              <a:ext cx="2059500" cy="2059500"/>
            </a:xfrm>
            <a:prstGeom prst="pie">
              <a:avLst>
                <a:gd name="adj1" fmla="val 0"/>
                <a:gd name="adj2" fmla="val 537104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7373273" y="2554679"/>
            <a:ext cx="1789351" cy="2587812"/>
          </a:xfrm>
          <a:custGeom>
            <a:avLst/>
            <a:gdLst/>
            <a:ahLst/>
            <a:cxnLst/>
            <a:rect l="l" t="t" r="r" b="b"/>
            <a:pathLst>
              <a:path w="61771" h="89335" extrusionOk="0">
                <a:moveTo>
                  <a:pt x="61279" y="0"/>
                </a:moveTo>
                <a:lnTo>
                  <a:pt x="50697" y="0"/>
                </a:lnTo>
                <a:lnTo>
                  <a:pt x="38023" y="12675"/>
                </a:lnTo>
                <a:lnTo>
                  <a:pt x="38023" y="36177"/>
                </a:lnTo>
                <a:lnTo>
                  <a:pt x="24118" y="36177"/>
                </a:lnTo>
                <a:lnTo>
                  <a:pt x="19688" y="40607"/>
                </a:lnTo>
                <a:lnTo>
                  <a:pt x="19688" y="69646"/>
                </a:lnTo>
                <a:lnTo>
                  <a:pt x="0" y="89335"/>
                </a:lnTo>
                <a:lnTo>
                  <a:pt x="61771" y="893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6" name="Google Shape;16;p2"/>
          <p:cNvSpPr/>
          <p:nvPr/>
        </p:nvSpPr>
        <p:spPr>
          <a:xfrm>
            <a:off x="7895263" y="2695927"/>
            <a:ext cx="1246287" cy="2464631"/>
          </a:xfrm>
          <a:custGeom>
            <a:avLst/>
            <a:gdLst/>
            <a:ahLst/>
            <a:cxnLst/>
            <a:rect l="l" t="t" r="r" b="b"/>
            <a:pathLst>
              <a:path w="89516" h="177025" extrusionOk="0">
                <a:moveTo>
                  <a:pt x="42554" y="107571"/>
                </a:moveTo>
                <a:cubicBezTo>
                  <a:pt x="40943" y="107571"/>
                  <a:pt x="40153" y="105625"/>
                  <a:pt x="41278" y="104501"/>
                </a:cubicBezTo>
                <a:cubicBezTo>
                  <a:pt x="42402" y="103346"/>
                  <a:pt x="44348" y="104166"/>
                  <a:pt x="44348" y="105777"/>
                </a:cubicBezTo>
                <a:cubicBezTo>
                  <a:pt x="44348" y="106780"/>
                  <a:pt x="43557" y="107571"/>
                  <a:pt x="42554" y="107571"/>
                </a:cubicBezTo>
                <a:close/>
                <a:moveTo>
                  <a:pt x="42554" y="104713"/>
                </a:moveTo>
                <a:cubicBezTo>
                  <a:pt x="41612" y="104713"/>
                  <a:pt x="41156" y="105869"/>
                  <a:pt x="41825" y="106507"/>
                </a:cubicBezTo>
                <a:cubicBezTo>
                  <a:pt x="42463" y="107176"/>
                  <a:pt x="43588" y="106720"/>
                  <a:pt x="43588" y="105777"/>
                </a:cubicBezTo>
                <a:cubicBezTo>
                  <a:pt x="43588" y="105200"/>
                  <a:pt x="43132" y="104713"/>
                  <a:pt x="42554" y="104713"/>
                </a:cubicBezTo>
                <a:close/>
                <a:moveTo>
                  <a:pt x="42554" y="112434"/>
                </a:moveTo>
                <a:cubicBezTo>
                  <a:pt x="40943" y="112434"/>
                  <a:pt x="40153" y="110489"/>
                  <a:pt x="41278" y="109364"/>
                </a:cubicBezTo>
                <a:cubicBezTo>
                  <a:pt x="42402" y="108209"/>
                  <a:pt x="44348" y="109030"/>
                  <a:pt x="44348" y="110610"/>
                </a:cubicBezTo>
                <a:cubicBezTo>
                  <a:pt x="44348" y="111613"/>
                  <a:pt x="43557" y="112434"/>
                  <a:pt x="42554" y="112434"/>
                </a:cubicBezTo>
                <a:close/>
                <a:moveTo>
                  <a:pt x="42554" y="109577"/>
                </a:moveTo>
                <a:cubicBezTo>
                  <a:pt x="41612" y="109577"/>
                  <a:pt x="41156" y="110701"/>
                  <a:pt x="41825" y="111370"/>
                </a:cubicBezTo>
                <a:cubicBezTo>
                  <a:pt x="42463" y="112008"/>
                  <a:pt x="43588" y="111552"/>
                  <a:pt x="43588" y="110610"/>
                </a:cubicBezTo>
                <a:cubicBezTo>
                  <a:pt x="43588" y="110063"/>
                  <a:pt x="43132" y="109577"/>
                  <a:pt x="42554" y="109577"/>
                </a:cubicBezTo>
                <a:close/>
                <a:moveTo>
                  <a:pt x="39697" y="104713"/>
                </a:moveTo>
                <a:cubicBezTo>
                  <a:pt x="38086" y="104713"/>
                  <a:pt x="37296" y="102799"/>
                  <a:pt x="38420" y="101644"/>
                </a:cubicBezTo>
                <a:cubicBezTo>
                  <a:pt x="39575" y="100519"/>
                  <a:pt x="41521" y="101309"/>
                  <a:pt x="41521" y="102920"/>
                </a:cubicBezTo>
                <a:cubicBezTo>
                  <a:pt x="41521" y="103923"/>
                  <a:pt x="40700" y="104713"/>
                  <a:pt x="39697" y="104713"/>
                </a:cubicBezTo>
                <a:close/>
                <a:moveTo>
                  <a:pt x="39697" y="101887"/>
                </a:moveTo>
                <a:cubicBezTo>
                  <a:pt x="38785" y="101887"/>
                  <a:pt x="38299" y="103011"/>
                  <a:pt x="38968" y="103650"/>
                </a:cubicBezTo>
                <a:cubicBezTo>
                  <a:pt x="39636" y="104318"/>
                  <a:pt x="40761" y="103862"/>
                  <a:pt x="40761" y="102920"/>
                </a:cubicBezTo>
                <a:cubicBezTo>
                  <a:pt x="40761" y="102343"/>
                  <a:pt x="40275" y="101887"/>
                  <a:pt x="39697" y="101887"/>
                </a:cubicBezTo>
                <a:close/>
                <a:moveTo>
                  <a:pt x="36870" y="101887"/>
                </a:moveTo>
                <a:cubicBezTo>
                  <a:pt x="35259" y="101887"/>
                  <a:pt x="34439" y="99941"/>
                  <a:pt x="35594" y="98786"/>
                </a:cubicBezTo>
                <a:cubicBezTo>
                  <a:pt x="36718" y="97662"/>
                  <a:pt x="38664" y="98452"/>
                  <a:pt x="38664" y="100063"/>
                </a:cubicBezTo>
                <a:cubicBezTo>
                  <a:pt x="38664" y="101066"/>
                  <a:pt x="37843" y="101887"/>
                  <a:pt x="36870" y="101887"/>
                </a:cubicBezTo>
                <a:close/>
                <a:moveTo>
                  <a:pt x="36870" y="99030"/>
                </a:moveTo>
                <a:cubicBezTo>
                  <a:pt x="35928" y="99030"/>
                  <a:pt x="35472" y="100154"/>
                  <a:pt x="36110" y="100823"/>
                </a:cubicBezTo>
                <a:cubicBezTo>
                  <a:pt x="36779" y="101461"/>
                  <a:pt x="37904" y="101005"/>
                  <a:pt x="37904" y="100063"/>
                </a:cubicBezTo>
                <a:cubicBezTo>
                  <a:pt x="37904" y="99485"/>
                  <a:pt x="37417" y="99030"/>
                  <a:pt x="36870" y="99030"/>
                </a:cubicBezTo>
                <a:close/>
                <a:moveTo>
                  <a:pt x="13952" y="79941"/>
                </a:moveTo>
                <a:cubicBezTo>
                  <a:pt x="12341" y="79941"/>
                  <a:pt x="11551" y="77996"/>
                  <a:pt x="12675" y="76871"/>
                </a:cubicBezTo>
                <a:cubicBezTo>
                  <a:pt x="13830" y="75716"/>
                  <a:pt x="15776" y="76537"/>
                  <a:pt x="15776" y="78148"/>
                </a:cubicBezTo>
                <a:cubicBezTo>
                  <a:pt x="15776" y="79120"/>
                  <a:pt x="14955" y="79941"/>
                  <a:pt x="13952" y="79941"/>
                </a:cubicBezTo>
                <a:close/>
                <a:moveTo>
                  <a:pt x="13952" y="77084"/>
                </a:moveTo>
                <a:cubicBezTo>
                  <a:pt x="13040" y="77084"/>
                  <a:pt x="12554" y="78209"/>
                  <a:pt x="13222" y="78877"/>
                </a:cubicBezTo>
                <a:cubicBezTo>
                  <a:pt x="13891" y="79546"/>
                  <a:pt x="15016" y="79060"/>
                  <a:pt x="15016" y="78148"/>
                </a:cubicBezTo>
                <a:cubicBezTo>
                  <a:pt x="15016" y="77570"/>
                  <a:pt x="14529" y="77084"/>
                  <a:pt x="13952" y="77084"/>
                </a:cubicBezTo>
                <a:close/>
                <a:moveTo>
                  <a:pt x="53041" y="58603"/>
                </a:moveTo>
                <a:cubicBezTo>
                  <a:pt x="51430" y="58603"/>
                  <a:pt x="50640" y="56658"/>
                  <a:pt x="51764" y="55533"/>
                </a:cubicBezTo>
                <a:cubicBezTo>
                  <a:pt x="52889" y="54378"/>
                  <a:pt x="54834" y="55199"/>
                  <a:pt x="54834" y="56810"/>
                </a:cubicBezTo>
                <a:cubicBezTo>
                  <a:pt x="54834" y="57783"/>
                  <a:pt x="54044" y="58603"/>
                  <a:pt x="53041" y="58603"/>
                </a:cubicBezTo>
                <a:close/>
                <a:moveTo>
                  <a:pt x="53041" y="55746"/>
                </a:moveTo>
                <a:cubicBezTo>
                  <a:pt x="52099" y="55746"/>
                  <a:pt x="51643" y="56871"/>
                  <a:pt x="52311" y="57540"/>
                </a:cubicBezTo>
                <a:cubicBezTo>
                  <a:pt x="52950" y="58208"/>
                  <a:pt x="54074" y="57722"/>
                  <a:pt x="54074" y="56810"/>
                </a:cubicBezTo>
                <a:cubicBezTo>
                  <a:pt x="54074" y="56233"/>
                  <a:pt x="53618" y="55746"/>
                  <a:pt x="53041" y="55777"/>
                </a:cubicBezTo>
                <a:close/>
                <a:moveTo>
                  <a:pt x="63740" y="4226"/>
                </a:moveTo>
                <a:cubicBezTo>
                  <a:pt x="62129" y="4226"/>
                  <a:pt x="61308" y="2280"/>
                  <a:pt x="62463" y="1156"/>
                </a:cubicBezTo>
                <a:cubicBezTo>
                  <a:pt x="63588" y="1"/>
                  <a:pt x="65533" y="821"/>
                  <a:pt x="65533" y="2432"/>
                </a:cubicBezTo>
                <a:cubicBezTo>
                  <a:pt x="65533" y="3435"/>
                  <a:pt x="64713" y="4226"/>
                  <a:pt x="63740" y="4226"/>
                </a:cubicBezTo>
                <a:close/>
                <a:moveTo>
                  <a:pt x="63740" y="1399"/>
                </a:moveTo>
                <a:cubicBezTo>
                  <a:pt x="62798" y="1399"/>
                  <a:pt x="62342" y="2524"/>
                  <a:pt x="62980" y="3162"/>
                </a:cubicBezTo>
                <a:cubicBezTo>
                  <a:pt x="63649" y="3831"/>
                  <a:pt x="64774" y="3375"/>
                  <a:pt x="64774" y="2432"/>
                </a:cubicBezTo>
                <a:cubicBezTo>
                  <a:pt x="64774" y="1855"/>
                  <a:pt x="64287" y="1399"/>
                  <a:pt x="63740" y="1399"/>
                </a:cubicBezTo>
                <a:close/>
                <a:moveTo>
                  <a:pt x="54165" y="14013"/>
                </a:moveTo>
                <a:cubicBezTo>
                  <a:pt x="52554" y="14013"/>
                  <a:pt x="51734" y="12068"/>
                  <a:pt x="52889" y="10943"/>
                </a:cubicBezTo>
                <a:cubicBezTo>
                  <a:pt x="54013" y="9788"/>
                  <a:pt x="55959" y="10609"/>
                  <a:pt x="55959" y="12220"/>
                </a:cubicBezTo>
                <a:cubicBezTo>
                  <a:pt x="55959" y="13223"/>
                  <a:pt x="55168" y="14013"/>
                  <a:pt x="54165" y="14013"/>
                </a:cubicBezTo>
                <a:close/>
                <a:moveTo>
                  <a:pt x="54165" y="11156"/>
                </a:moveTo>
                <a:cubicBezTo>
                  <a:pt x="53223" y="11156"/>
                  <a:pt x="52767" y="12281"/>
                  <a:pt x="53406" y="12949"/>
                </a:cubicBezTo>
                <a:cubicBezTo>
                  <a:pt x="54074" y="13618"/>
                  <a:pt x="55199" y="13132"/>
                  <a:pt x="55199" y="12220"/>
                </a:cubicBezTo>
                <a:cubicBezTo>
                  <a:pt x="55199" y="11642"/>
                  <a:pt x="54743" y="11156"/>
                  <a:pt x="54165" y="11156"/>
                </a:cubicBezTo>
                <a:close/>
                <a:moveTo>
                  <a:pt x="74743" y="74105"/>
                </a:moveTo>
                <a:lnTo>
                  <a:pt x="74743" y="64622"/>
                </a:lnTo>
                <a:lnTo>
                  <a:pt x="89333" y="50032"/>
                </a:lnTo>
                <a:lnTo>
                  <a:pt x="88786" y="49485"/>
                </a:lnTo>
                <a:lnTo>
                  <a:pt x="73983" y="64318"/>
                </a:lnTo>
                <a:lnTo>
                  <a:pt x="73983" y="73801"/>
                </a:lnTo>
                <a:lnTo>
                  <a:pt x="44044" y="103741"/>
                </a:lnTo>
                <a:lnTo>
                  <a:pt x="44560" y="104288"/>
                </a:lnTo>
                <a:close/>
                <a:moveTo>
                  <a:pt x="72008" y="71157"/>
                </a:moveTo>
                <a:lnTo>
                  <a:pt x="72008" y="61673"/>
                </a:lnTo>
                <a:lnTo>
                  <a:pt x="89212" y="44439"/>
                </a:lnTo>
                <a:lnTo>
                  <a:pt x="88665" y="43922"/>
                </a:lnTo>
                <a:lnTo>
                  <a:pt x="71248" y="61369"/>
                </a:lnTo>
                <a:lnTo>
                  <a:pt x="71248" y="70853"/>
                </a:lnTo>
                <a:lnTo>
                  <a:pt x="41278" y="100792"/>
                </a:lnTo>
                <a:lnTo>
                  <a:pt x="41825" y="101340"/>
                </a:lnTo>
                <a:close/>
                <a:moveTo>
                  <a:pt x="69242" y="68239"/>
                </a:moveTo>
                <a:lnTo>
                  <a:pt x="69242" y="58725"/>
                </a:lnTo>
                <a:lnTo>
                  <a:pt x="89212" y="38755"/>
                </a:lnTo>
                <a:lnTo>
                  <a:pt x="88665" y="38208"/>
                </a:lnTo>
                <a:lnTo>
                  <a:pt x="68482" y="58421"/>
                </a:lnTo>
                <a:lnTo>
                  <a:pt x="68482" y="67904"/>
                </a:lnTo>
                <a:lnTo>
                  <a:pt x="38542" y="97874"/>
                </a:lnTo>
                <a:lnTo>
                  <a:pt x="39059" y="98391"/>
                </a:lnTo>
                <a:close/>
                <a:moveTo>
                  <a:pt x="66384" y="64986"/>
                </a:moveTo>
                <a:lnTo>
                  <a:pt x="66384" y="55503"/>
                </a:lnTo>
                <a:lnTo>
                  <a:pt x="76597" y="45321"/>
                </a:lnTo>
                <a:lnTo>
                  <a:pt x="76597" y="25807"/>
                </a:lnTo>
                <a:lnTo>
                  <a:pt x="88938" y="25807"/>
                </a:lnTo>
                <a:lnTo>
                  <a:pt x="88938" y="25047"/>
                </a:lnTo>
                <a:lnTo>
                  <a:pt x="75838" y="25047"/>
                </a:lnTo>
                <a:lnTo>
                  <a:pt x="75838" y="44986"/>
                </a:lnTo>
                <a:lnTo>
                  <a:pt x="65625" y="55199"/>
                </a:lnTo>
                <a:lnTo>
                  <a:pt x="65625" y="64683"/>
                </a:lnTo>
                <a:lnTo>
                  <a:pt x="52554" y="77753"/>
                </a:lnTo>
                <a:lnTo>
                  <a:pt x="16536" y="77753"/>
                </a:lnTo>
                <a:lnTo>
                  <a:pt x="16536" y="78512"/>
                </a:lnTo>
                <a:lnTo>
                  <a:pt x="52889" y="78512"/>
                </a:lnTo>
                <a:close/>
                <a:moveTo>
                  <a:pt x="52706" y="102920"/>
                </a:moveTo>
                <a:cubicBezTo>
                  <a:pt x="51095" y="102920"/>
                  <a:pt x="50305" y="100975"/>
                  <a:pt x="51430" y="99850"/>
                </a:cubicBezTo>
                <a:cubicBezTo>
                  <a:pt x="52585" y="98695"/>
                  <a:pt x="54530" y="99516"/>
                  <a:pt x="54530" y="101127"/>
                </a:cubicBezTo>
                <a:cubicBezTo>
                  <a:pt x="54530" y="102099"/>
                  <a:pt x="53709" y="102920"/>
                  <a:pt x="52737" y="102920"/>
                </a:cubicBezTo>
                <a:close/>
                <a:moveTo>
                  <a:pt x="52706" y="100063"/>
                </a:moveTo>
                <a:cubicBezTo>
                  <a:pt x="51795" y="100063"/>
                  <a:pt x="51308" y="101188"/>
                  <a:pt x="51977" y="101856"/>
                </a:cubicBezTo>
                <a:cubicBezTo>
                  <a:pt x="52646" y="102525"/>
                  <a:pt x="53770" y="102039"/>
                  <a:pt x="53770" y="101127"/>
                </a:cubicBezTo>
                <a:cubicBezTo>
                  <a:pt x="53770" y="100549"/>
                  <a:pt x="53314" y="100093"/>
                  <a:pt x="52737" y="100063"/>
                </a:cubicBezTo>
                <a:close/>
                <a:moveTo>
                  <a:pt x="33223" y="122404"/>
                </a:moveTo>
                <a:cubicBezTo>
                  <a:pt x="31612" y="122404"/>
                  <a:pt x="30822" y="120458"/>
                  <a:pt x="31946" y="119334"/>
                </a:cubicBezTo>
                <a:cubicBezTo>
                  <a:pt x="33101" y="118179"/>
                  <a:pt x="35047" y="118999"/>
                  <a:pt x="35047" y="120610"/>
                </a:cubicBezTo>
                <a:cubicBezTo>
                  <a:pt x="35047" y="121583"/>
                  <a:pt x="34226" y="122404"/>
                  <a:pt x="33253" y="122404"/>
                </a:cubicBezTo>
                <a:close/>
                <a:moveTo>
                  <a:pt x="33223" y="119547"/>
                </a:moveTo>
                <a:cubicBezTo>
                  <a:pt x="32281" y="119547"/>
                  <a:pt x="31825" y="120671"/>
                  <a:pt x="32493" y="121340"/>
                </a:cubicBezTo>
                <a:cubicBezTo>
                  <a:pt x="33132" y="122009"/>
                  <a:pt x="34287" y="121522"/>
                  <a:pt x="34287" y="120610"/>
                </a:cubicBezTo>
                <a:cubicBezTo>
                  <a:pt x="34287" y="120033"/>
                  <a:pt x="33800" y="119577"/>
                  <a:pt x="33253" y="119547"/>
                </a:cubicBezTo>
                <a:close/>
                <a:moveTo>
                  <a:pt x="59789" y="147632"/>
                </a:moveTo>
                <a:cubicBezTo>
                  <a:pt x="58178" y="147632"/>
                  <a:pt x="57357" y="145687"/>
                  <a:pt x="58512" y="144562"/>
                </a:cubicBezTo>
                <a:cubicBezTo>
                  <a:pt x="59637" y="143407"/>
                  <a:pt x="61582" y="144228"/>
                  <a:pt x="61582" y="145839"/>
                </a:cubicBezTo>
                <a:cubicBezTo>
                  <a:pt x="61582" y="146811"/>
                  <a:pt x="60792" y="147632"/>
                  <a:pt x="59789" y="147632"/>
                </a:cubicBezTo>
                <a:close/>
                <a:moveTo>
                  <a:pt x="59789" y="144775"/>
                </a:moveTo>
                <a:cubicBezTo>
                  <a:pt x="58846" y="144775"/>
                  <a:pt x="58390" y="145930"/>
                  <a:pt x="59029" y="146568"/>
                </a:cubicBezTo>
                <a:cubicBezTo>
                  <a:pt x="59697" y="147237"/>
                  <a:pt x="60822" y="146781"/>
                  <a:pt x="60822" y="145839"/>
                </a:cubicBezTo>
                <a:cubicBezTo>
                  <a:pt x="60822" y="145261"/>
                  <a:pt x="60366" y="144805"/>
                  <a:pt x="59789" y="144805"/>
                </a:cubicBezTo>
                <a:close/>
                <a:moveTo>
                  <a:pt x="54682" y="169456"/>
                </a:moveTo>
                <a:cubicBezTo>
                  <a:pt x="53071" y="169456"/>
                  <a:pt x="52250" y="167511"/>
                  <a:pt x="53406" y="166386"/>
                </a:cubicBezTo>
                <a:cubicBezTo>
                  <a:pt x="54530" y="165231"/>
                  <a:pt x="56475" y="166052"/>
                  <a:pt x="56475" y="167632"/>
                </a:cubicBezTo>
                <a:cubicBezTo>
                  <a:pt x="56475" y="168635"/>
                  <a:pt x="55685" y="169456"/>
                  <a:pt x="54682" y="169456"/>
                </a:cubicBezTo>
                <a:close/>
                <a:moveTo>
                  <a:pt x="54682" y="166599"/>
                </a:moveTo>
                <a:cubicBezTo>
                  <a:pt x="53740" y="166599"/>
                  <a:pt x="53284" y="167724"/>
                  <a:pt x="53922" y="168392"/>
                </a:cubicBezTo>
                <a:cubicBezTo>
                  <a:pt x="54591" y="169031"/>
                  <a:pt x="55716" y="168575"/>
                  <a:pt x="55716" y="167632"/>
                </a:cubicBezTo>
                <a:cubicBezTo>
                  <a:pt x="55716" y="167085"/>
                  <a:pt x="55260" y="166599"/>
                  <a:pt x="54682" y="166599"/>
                </a:cubicBezTo>
                <a:close/>
                <a:moveTo>
                  <a:pt x="76506" y="102555"/>
                </a:moveTo>
                <a:cubicBezTo>
                  <a:pt x="74895" y="102555"/>
                  <a:pt x="74075" y="100610"/>
                  <a:pt x="75230" y="99455"/>
                </a:cubicBezTo>
                <a:cubicBezTo>
                  <a:pt x="76354" y="98330"/>
                  <a:pt x="78300" y="99121"/>
                  <a:pt x="78300" y="100732"/>
                </a:cubicBezTo>
                <a:cubicBezTo>
                  <a:pt x="78300" y="101735"/>
                  <a:pt x="77509" y="102525"/>
                  <a:pt x="76506" y="102555"/>
                </a:cubicBezTo>
                <a:close/>
                <a:moveTo>
                  <a:pt x="76506" y="99698"/>
                </a:moveTo>
                <a:cubicBezTo>
                  <a:pt x="75564" y="99698"/>
                  <a:pt x="75108" y="100823"/>
                  <a:pt x="75746" y="101492"/>
                </a:cubicBezTo>
                <a:cubicBezTo>
                  <a:pt x="76415" y="102130"/>
                  <a:pt x="77540" y="101674"/>
                  <a:pt x="77540" y="100732"/>
                </a:cubicBezTo>
                <a:cubicBezTo>
                  <a:pt x="77540" y="100154"/>
                  <a:pt x="77084" y="99698"/>
                  <a:pt x="76506" y="99698"/>
                </a:cubicBezTo>
                <a:close/>
                <a:moveTo>
                  <a:pt x="64014" y="109486"/>
                </a:moveTo>
                <a:cubicBezTo>
                  <a:pt x="62403" y="109486"/>
                  <a:pt x="61612" y="107540"/>
                  <a:pt x="62737" y="106385"/>
                </a:cubicBezTo>
                <a:cubicBezTo>
                  <a:pt x="63892" y="105261"/>
                  <a:pt x="65837" y="106051"/>
                  <a:pt x="65837" y="107662"/>
                </a:cubicBezTo>
                <a:cubicBezTo>
                  <a:pt x="65837" y="108665"/>
                  <a:pt x="65017" y="109486"/>
                  <a:pt x="64014" y="109486"/>
                </a:cubicBezTo>
                <a:close/>
                <a:moveTo>
                  <a:pt x="64014" y="106628"/>
                </a:moveTo>
                <a:cubicBezTo>
                  <a:pt x="63071" y="106628"/>
                  <a:pt x="62615" y="107753"/>
                  <a:pt x="63284" y="108422"/>
                </a:cubicBezTo>
                <a:cubicBezTo>
                  <a:pt x="63922" y="109060"/>
                  <a:pt x="65077" y="108604"/>
                  <a:pt x="65077" y="107662"/>
                </a:cubicBezTo>
                <a:cubicBezTo>
                  <a:pt x="65077" y="107084"/>
                  <a:pt x="64591" y="106628"/>
                  <a:pt x="64014" y="106628"/>
                </a:cubicBezTo>
                <a:close/>
                <a:moveTo>
                  <a:pt x="71157" y="123832"/>
                </a:moveTo>
                <a:cubicBezTo>
                  <a:pt x="69546" y="123832"/>
                  <a:pt x="68725" y="121887"/>
                  <a:pt x="69880" y="120762"/>
                </a:cubicBezTo>
                <a:cubicBezTo>
                  <a:pt x="71005" y="119607"/>
                  <a:pt x="72950" y="120428"/>
                  <a:pt x="72950" y="122039"/>
                </a:cubicBezTo>
                <a:cubicBezTo>
                  <a:pt x="72950" y="123012"/>
                  <a:pt x="72129" y="123832"/>
                  <a:pt x="71157" y="123832"/>
                </a:cubicBezTo>
                <a:close/>
                <a:moveTo>
                  <a:pt x="71157" y="120975"/>
                </a:moveTo>
                <a:cubicBezTo>
                  <a:pt x="70214" y="120975"/>
                  <a:pt x="69758" y="122100"/>
                  <a:pt x="70397" y="122768"/>
                </a:cubicBezTo>
                <a:cubicBezTo>
                  <a:pt x="71065" y="123437"/>
                  <a:pt x="72190" y="122951"/>
                  <a:pt x="72190" y="122039"/>
                </a:cubicBezTo>
                <a:cubicBezTo>
                  <a:pt x="72190" y="121461"/>
                  <a:pt x="71734" y="120975"/>
                  <a:pt x="71157" y="120975"/>
                </a:cubicBezTo>
                <a:close/>
                <a:moveTo>
                  <a:pt x="81886" y="113467"/>
                </a:moveTo>
                <a:cubicBezTo>
                  <a:pt x="80275" y="113467"/>
                  <a:pt x="79485" y="111552"/>
                  <a:pt x="80610" y="110397"/>
                </a:cubicBezTo>
                <a:cubicBezTo>
                  <a:pt x="81765" y="109273"/>
                  <a:pt x="83710" y="110063"/>
                  <a:pt x="83710" y="111674"/>
                </a:cubicBezTo>
                <a:cubicBezTo>
                  <a:pt x="83710" y="112677"/>
                  <a:pt x="82889" y="113467"/>
                  <a:pt x="81886" y="113467"/>
                </a:cubicBezTo>
                <a:close/>
                <a:moveTo>
                  <a:pt x="81886" y="110641"/>
                </a:moveTo>
                <a:cubicBezTo>
                  <a:pt x="80944" y="110641"/>
                  <a:pt x="80488" y="111765"/>
                  <a:pt x="81157" y="112404"/>
                </a:cubicBezTo>
                <a:cubicBezTo>
                  <a:pt x="81795" y="113072"/>
                  <a:pt x="82950" y="112616"/>
                  <a:pt x="82950" y="111674"/>
                </a:cubicBezTo>
                <a:cubicBezTo>
                  <a:pt x="82950" y="111097"/>
                  <a:pt x="82464" y="110641"/>
                  <a:pt x="81886" y="110641"/>
                </a:cubicBezTo>
                <a:close/>
                <a:moveTo>
                  <a:pt x="68816" y="141067"/>
                </a:moveTo>
                <a:cubicBezTo>
                  <a:pt x="67205" y="141067"/>
                  <a:pt x="66384" y="139121"/>
                  <a:pt x="67540" y="137966"/>
                </a:cubicBezTo>
                <a:cubicBezTo>
                  <a:pt x="68664" y="136842"/>
                  <a:pt x="70609" y="137632"/>
                  <a:pt x="70609" y="139243"/>
                </a:cubicBezTo>
                <a:cubicBezTo>
                  <a:pt x="70609" y="140246"/>
                  <a:pt x="69819" y="141067"/>
                  <a:pt x="68816" y="141067"/>
                </a:cubicBezTo>
                <a:close/>
                <a:moveTo>
                  <a:pt x="68816" y="138209"/>
                </a:moveTo>
                <a:cubicBezTo>
                  <a:pt x="67874" y="138209"/>
                  <a:pt x="67418" y="139334"/>
                  <a:pt x="68087" y="139972"/>
                </a:cubicBezTo>
                <a:cubicBezTo>
                  <a:pt x="68725" y="140641"/>
                  <a:pt x="69850" y="140185"/>
                  <a:pt x="69850" y="139243"/>
                </a:cubicBezTo>
                <a:cubicBezTo>
                  <a:pt x="69850" y="138665"/>
                  <a:pt x="69394" y="138209"/>
                  <a:pt x="68816" y="138209"/>
                </a:cubicBezTo>
                <a:close/>
                <a:moveTo>
                  <a:pt x="73467" y="141067"/>
                </a:moveTo>
                <a:cubicBezTo>
                  <a:pt x="71856" y="141067"/>
                  <a:pt x="71065" y="139121"/>
                  <a:pt x="72190" y="137966"/>
                </a:cubicBezTo>
                <a:cubicBezTo>
                  <a:pt x="73345" y="136842"/>
                  <a:pt x="75290" y="137632"/>
                  <a:pt x="75290" y="139243"/>
                </a:cubicBezTo>
                <a:cubicBezTo>
                  <a:pt x="75290" y="140246"/>
                  <a:pt x="74470" y="141067"/>
                  <a:pt x="73467" y="141067"/>
                </a:cubicBezTo>
                <a:close/>
                <a:moveTo>
                  <a:pt x="73467" y="138209"/>
                </a:moveTo>
                <a:cubicBezTo>
                  <a:pt x="72555" y="138209"/>
                  <a:pt x="72068" y="139334"/>
                  <a:pt x="72737" y="139972"/>
                </a:cubicBezTo>
                <a:cubicBezTo>
                  <a:pt x="73406" y="140641"/>
                  <a:pt x="74531" y="140185"/>
                  <a:pt x="74531" y="139243"/>
                </a:cubicBezTo>
                <a:cubicBezTo>
                  <a:pt x="74531" y="138665"/>
                  <a:pt x="74044" y="138209"/>
                  <a:pt x="73467" y="138209"/>
                </a:cubicBezTo>
                <a:close/>
                <a:moveTo>
                  <a:pt x="78148" y="141067"/>
                </a:moveTo>
                <a:cubicBezTo>
                  <a:pt x="76537" y="141067"/>
                  <a:pt x="75716" y="139121"/>
                  <a:pt x="76871" y="137966"/>
                </a:cubicBezTo>
                <a:cubicBezTo>
                  <a:pt x="77996" y="136842"/>
                  <a:pt x="79941" y="137632"/>
                  <a:pt x="79941" y="139243"/>
                </a:cubicBezTo>
                <a:cubicBezTo>
                  <a:pt x="79941" y="140246"/>
                  <a:pt x="79151" y="141036"/>
                  <a:pt x="78148" y="141067"/>
                </a:cubicBezTo>
                <a:close/>
                <a:moveTo>
                  <a:pt x="78148" y="138209"/>
                </a:moveTo>
                <a:cubicBezTo>
                  <a:pt x="77205" y="138209"/>
                  <a:pt x="76749" y="139334"/>
                  <a:pt x="77388" y="139972"/>
                </a:cubicBezTo>
                <a:cubicBezTo>
                  <a:pt x="78056" y="140641"/>
                  <a:pt x="79181" y="140185"/>
                  <a:pt x="79181" y="139243"/>
                </a:cubicBezTo>
                <a:cubicBezTo>
                  <a:pt x="79181" y="138665"/>
                  <a:pt x="78725" y="138209"/>
                  <a:pt x="78148" y="138209"/>
                </a:cubicBezTo>
                <a:close/>
                <a:moveTo>
                  <a:pt x="13952" y="164228"/>
                </a:moveTo>
                <a:cubicBezTo>
                  <a:pt x="12341" y="164228"/>
                  <a:pt x="11551" y="162283"/>
                  <a:pt x="12675" y="161158"/>
                </a:cubicBezTo>
                <a:cubicBezTo>
                  <a:pt x="13830" y="160003"/>
                  <a:pt x="15776" y="160824"/>
                  <a:pt x="15776" y="162435"/>
                </a:cubicBezTo>
                <a:cubicBezTo>
                  <a:pt x="15776" y="163407"/>
                  <a:pt x="14955" y="164228"/>
                  <a:pt x="13952" y="164228"/>
                </a:cubicBezTo>
                <a:close/>
                <a:moveTo>
                  <a:pt x="13952" y="161371"/>
                </a:moveTo>
                <a:cubicBezTo>
                  <a:pt x="13040" y="161371"/>
                  <a:pt x="12554" y="162495"/>
                  <a:pt x="13222" y="163164"/>
                </a:cubicBezTo>
                <a:cubicBezTo>
                  <a:pt x="13891" y="163833"/>
                  <a:pt x="15016" y="163347"/>
                  <a:pt x="15016" y="162435"/>
                </a:cubicBezTo>
                <a:cubicBezTo>
                  <a:pt x="14985" y="161857"/>
                  <a:pt x="14529" y="161401"/>
                  <a:pt x="13952" y="161401"/>
                </a:cubicBezTo>
                <a:close/>
                <a:moveTo>
                  <a:pt x="11490" y="147237"/>
                </a:moveTo>
                <a:cubicBezTo>
                  <a:pt x="9879" y="147237"/>
                  <a:pt x="9089" y="145292"/>
                  <a:pt x="10213" y="144167"/>
                </a:cubicBezTo>
                <a:cubicBezTo>
                  <a:pt x="11338" y="143042"/>
                  <a:pt x="13283" y="143833"/>
                  <a:pt x="13283" y="145444"/>
                </a:cubicBezTo>
                <a:cubicBezTo>
                  <a:pt x="13314" y="146447"/>
                  <a:pt x="12493" y="147267"/>
                  <a:pt x="11490" y="147267"/>
                </a:cubicBezTo>
                <a:close/>
                <a:moveTo>
                  <a:pt x="11490" y="144410"/>
                </a:moveTo>
                <a:cubicBezTo>
                  <a:pt x="10548" y="144410"/>
                  <a:pt x="10092" y="145535"/>
                  <a:pt x="10760" y="146173"/>
                </a:cubicBezTo>
                <a:cubicBezTo>
                  <a:pt x="11399" y="146842"/>
                  <a:pt x="12523" y="146386"/>
                  <a:pt x="12523" y="145444"/>
                </a:cubicBezTo>
                <a:cubicBezTo>
                  <a:pt x="12523" y="144866"/>
                  <a:pt x="12067" y="144410"/>
                  <a:pt x="11490" y="144410"/>
                </a:cubicBezTo>
                <a:close/>
                <a:moveTo>
                  <a:pt x="62828" y="144592"/>
                </a:moveTo>
                <a:cubicBezTo>
                  <a:pt x="61217" y="144592"/>
                  <a:pt x="60427" y="142647"/>
                  <a:pt x="61552" y="141492"/>
                </a:cubicBezTo>
                <a:cubicBezTo>
                  <a:pt x="62707" y="140367"/>
                  <a:pt x="64652" y="141158"/>
                  <a:pt x="64652" y="142769"/>
                </a:cubicBezTo>
                <a:cubicBezTo>
                  <a:pt x="64652" y="143772"/>
                  <a:pt x="63831" y="144592"/>
                  <a:pt x="62828" y="144592"/>
                </a:cubicBezTo>
                <a:close/>
                <a:moveTo>
                  <a:pt x="62828" y="141735"/>
                </a:moveTo>
                <a:cubicBezTo>
                  <a:pt x="61886" y="141735"/>
                  <a:pt x="61430" y="142860"/>
                  <a:pt x="62099" y="143529"/>
                </a:cubicBezTo>
                <a:cubicBezTo>
                  <a:pt x="62737" y="144167"/>
                  <a:pt x="63892" y="143711"/>
                  <a:pt x="63892" y="142769"/>
                </a:cubicBezTo>
                <a:cubicBezTo>
                  <a:pt x="63862" y="142191"/>
                  <a:pt x="63406" y="141735"/>
                  <a:pt x="62828" y="141735"/>
                </a:cubicBezTo>
                <a:close/>
                <a:moveTo>
                  <a:pt x="59789" y="152009"/>
                </a:moveTo>
                <a:cubicBezTo>
                  <a:pt x="58178" y="152009"/>
                  <a:pt x="57387" y="150064"/>
                  <a:pt x="58512" y="148939"/>
                </a:cubicBezTo>
                <a:cubicBezTo>
                  <a:pt x="59667" y="147784"/>
                  <a:pt x="61612" y="148605"/>
                  <a:pt x="61612" y="150216"/>
                </a:cubicBezTo>
                <a:cubicBezTo>
                  <a:pt x="61612" y="151219"/>
                  <a:pt x="60792" y="152009"/>
                  <a:pt x="59789" y="152009"/>
                </a:cubicBezTo>
                <a:close/>
                <a:moveTo>
                  <a:pt x="59789" y="149152"/>
                </a:moveTo>
                <a:cubicBezTo>
                  <a:pt x="58846" y="149152"/>
                  <a:pt x="58390" y="150276"/>
                  <a:pt x="59059" y="150945"/>
                </a:cubicBezTo>
                <a:cubicBezTo>
                  <a:pt x="59697" y="151614"/>
                  <a:pt x="60852" y="151128"/>
                  <a:pt x="60852" y="150216"/>
                </a:cubicBezTo>
                <a:cubicBezTo>
                  <a:pt x="60822" y="149638"/>
                  <a:pt x="60366" y="149182"/>
                  <a:pt x="59789" y="149182"/>
                </a:cubicBezTo>
                <a:close/>
                <a:moveTo>
                  <a:pt x="59789" y="156386"/>
                </a:moveTo>
                <a:cubicBezTo>
                  <a:pt x="58178" y="156386"/>
                  <a:pt x="57387" y="154441"/>
                  <a:pt x="58512" y="153286"/>
                </a:cubicBezTo>
                <a:cubicBezTo>
                  <a:pt x="59667" y="152161"/>
                  <a:pt x="61612" y="152951"/>
                  <a:pt x="61612" y="154562"/>
                </a:cubicBezTo>
                <a:cubicBezTo>
                  <a:pt x="61612" y="155596"/>
                  <a:pt x="60792" y="156416"/>
                  <a:pt x="59789" y="156416"/>
                </a:cubicBezTo>
                <a:close/>
                <a:moveTo>
                  <a:pt x="59789" y="153529"/>
                </a:moveTo>
                <a:cubicBezTo>
                  <a:pt x="58846" y="153529"/>
                  <a:pt x="58390" y="154653"/>
                  <a:pt x="59059" y="155322"/>
                </a:cubicBezTo>
                <a:cubicBezTo>
                  <a:pt x="59697" y="155960"/>
                  <a:pt x="60852" y="155504"/>
                  <a:pt x="60852" y="154562"/>
                </a:cubicBezTo>
                <a:cubicBezTo>
                  <a:pt x="60822" y="154015"/>
                  <a:pt x="60366" y="153559"/>
                  <a:pt x="59789" y="153559"/>
                </a:cubicBezTo>
                <a:close/>
                <a:moveTo>
                  <a:pt x="80458" y="162192"/>
                </a:moveTo>
                <a:cubicBezTo>
                  <a:pt x="78847" y="162192"/>
                  <a:pt x="78056" y="160246"/>
                  <a:pt x="79181" y="159122"/>
                </a:cubicBezTo>
                <a:cubicBezTo>
                  <a:pt x="80336" y="157997"/>
                  <a:pt x="82281" y="158787"/>
                  <a:pt x="82281" y="160398"/>
                </a:cubicBezTo>
                <a:cubicBezTo>
                  <a:pt x="82281" y="161401"/>
                  <a:pt x="81461" y="162222"/>
                  <a:pt x="80458" y="162222"/>
                </a:cubicBezTo>
                <a:close/>
                <a:moveTo>
                  <a:pt x="80458" y="159365"/>
                </a:moveTo>
                <a:cubicBezTo>
                  <a:pt x="79546" y="159365"/>
                  <a:pt x="79059" y="160489"/>
                  <a:pt x="79728" y="161128"/>
                </a:cubicBezTo>
                <a:cubicBezTo>
                  <a:pt x="80397" y="161796"/>
                  <a:pt x="81522" y="161340"/>
                  <a:pt x="81522" y="160398"/>
                </a:cubicBezTo>
                <a:cubicBezTo>
                  <a:pt x="81491" y="159821"/>
                  <a:pt x="81035" y="159365"/>
                  <a:pt x="80458" y="159365"/>
                </a:cubicBezTo>
                <a:close/>
                <a:moveTo>
                  <a:pt x="33253" y="117632"/>
                </a:moveTo>
                <a:cubicBezTo>
                  <a:pt x="31642" y="117632"/>
                  <a:pt x="30822" y="115686"/>
                  <a:pt x="31977" y="114531"/>
                </a:cubicBezTo>
                <a:cubicBezTo>
                  <a:pt x="33101" y="113407"/>
                  <a:pt x="35047" y="114197"/>
                  <a:pt x="35047" y="115808"/>
                </a:cubicBezTo>
                <a:cubicBezTo>
                  <a:pt x="35047" y="116811"/>
                  <a:pt x="34226" y="117632"/>
                  <a:pt x="33253" y="117632"/>
                </a:cubicBezTo>
                <a:close/>
                <a:moveTo>
                  <a:pt x="33253" y="114774"/>
                </a:moveTo>
                <a:cubicBezTo>
                  <a:pt x="32311" y="114774"/>
                  <a:pt x="31855" y="115899"/>
                  <a:pt x="32493" y="116568"/>
                </a:cubicBezTo>
                <a:cubicBezTo>
                  <a:pt x="33162" y="117206"/>
                  <a:pt x="34287" y="116750"/>
                  <a:pt x="34287" y="115808"/>
                </a:cubicBezTo>
                <a:cubicBezTo>
                  <a:pt x="34287" y="115230"/>
                  <a:pt x="33831" y="114774"/>
                  <a:pt x="33253" y="114774"/>
                </a:cubicBezTo>
                <a:close/>
                <a:moveTo>
                  <a:pt x="53102" y="107540"/>
                </a:moveTo>
                <a:lnTo>
                  <a:pt x="53102" y="103498"/>
                </a:lnTo>
                <a:lnTo>
                  <a:pt x="52342" y="103498"/>
                </a:lnTo>
                <a:lnTo>
                  <a:pt x="52342" y="107236"/>
                </a:lnTo>
                <a:lnTo>
                  <a:pt x="39363" y="120215"/>
                </a:lnTo>
                <a:lnTo>
                  <a:pt x="35442" y="120215"/>
                </a:lnTo>
                <a:lnTo>
                  <a:pt x="35442" y="120975"/>
                </a:lnTo>
                <a:lnTo>
                  <a:pt x="39667" y="120975"/>
                </a:lnTo>
                <a:close/>
                <a:moveTo>
                  <a:pt x="41278" y="112829"/>
                </a:moveTo>
                <a:lnTo>
                  <a:pt x="40761" y="112282"/>
                </a:lnTo>
                <a:lnTo>
                  <a:pt x="37600" y="115443"/>
                </a:lnTo>
                <a:lnTo>
                  <a:pt x="35442" y="115443"/>
                </a:lnTo>
                <a:lnTo>
                  <a:pt x="35442" y="116203"/>
                </a:lnTo>
                <a:lnTo>
                  <a:pt x="37904" y="116203"/>
                </a:lnTo>
                <a:close/>
                <a:moveTo>
                  <a:pt x="14347" y="150124"/>
                </a:moveTo>
                <a:lnTo>
                  <a:pt x="27873" y="150124"/>
                </a:lnTo>
                <a:lnTo>
                  <a:pt x="75199" y="102829"/>
                </a:lnTo>
                <a:lnTo>
                  <a:pt x="74683" y="102282"/>
                </a:lnTo>
                <a:lnTo>
                  <a:pt x="27600" y="149365"/>
                </a:lnTo>
                <a:lnTo>
                  <a:pt x="13587" y="149365"/>
                </a:lnTo>
                <a:lnTo>
                  <a:pt x="13587" y="159912"/>
                </a:lnTo>
                <a:lnTo>
                  <a:pt x="14347" y="159912"/>
                </a:lnTo>
                <a:close/>
                <a:moveTo>
                  <a:pt x="62494" y="109759"/>
                </a:moveTo>
                <a:lnTo>
                  <a:pt x="61947" y="109212"/>
                </a:lnTo>
                <a:lnTo>
                  <a:pt x="26019" y="145140"/>
                </a:lnTo>
                <a:lnTo>
                  <a:pt x="13952" y="145140"/>
                </a:lnTo>
                <a:lnTo>
                  <a:pt x="13952" y="145899"/>
                </a:lnTo>
                <a:lnTo>
                  <a:pt x="26323" y="145899"/>
                </a:lnTo>
                <a:close/>
                <a:moveTo>
                  <a:pt x="78968" y="158453"/>
                </a:moveTo>
                <a:lnTo>
                  <a:pt x="64774" y="144289"/>
                </a:lnTo>
                <a:lnTo>
                  <a:pt x="64257" y="144836"/>
                </a:lnTo>
                <a:lnTo>
                  <a:pt x="78421" y="159000"/>
                </a:lnTo>
                <a:close/>
                <a:moveTo>
                  <a:pt x="55077" y="150824"/>
                </a:moveTo>
                <a:lnTo>
                  <a:pt x="58360" y="147541"/>
                </a:lnTo>
                <a:lnTo>
                  <a:pt x="57813" y="146994"/>
                </a:lnTo>
                <a:lnTo>
                  <a:pt x="54317" y="150520"/>
                </a:lnTo>
                <a:lnTo>
                  <a:pt x="54317" y="165322"/>
                </a:lnTo>
                <a:lnTo>
                  <a:pt x="55077" y="165322"/>
                </a:lnTo>
                <a:close/>
                <a:moveTo>
                  <a:pt x="27782" y="162951"/>
                </a:moveTo>
                <a:lnTo>
                  <a:pt x="19423" y="162951"/>
                </a:lnTo>
                <a:lnTo>
                  <a:pt x="19423" y="154593"/>
                </a:lnTo>
                <a:lnTo>
                  <a:pt x="27782" y="154593"/>
                </a:lnTo>
                <a:close/>
                <a:moveTo>
                  <a:pt x="20183" y="162192"/>
                </a:moveTo>
                <a:lnTo>
                  <a:pt x="27022" y="162192"/>
                </a:lnTo>
                <a:lnTo>
                  <a:pt x="27022" y="155353"/>
                </a:lnTo>
                <a:lnTo>
                  <a:pt x="20183" y="155353"/>
                </a:lnTo>
                <a:close/>
                <a:moveTo>
                  <a:pt x="24013" y="162587"/>
                </a:moveTo>
                <a:lnTo>
                  <a:pt x="23253" y="162587"/>
                </a:lnTo>
                <a:lnTo>
                  <a:pt x="23253" y="176781"/>
                </a:lnTo>
                <a:lnTo>
                  <a:pt x="24013" y="176781"/>
                </a:lnTo>
                <a:close/>
                <a:moveTo>
                  <a:pt x="22402" y="162587"/>
                </a:moveTo>
                <a:lnTo>
                  <a:pt x="21642" y="162587"/>
                </a:lnTo>
                <a:lnTo>
                  <a:pt x="21642" y="176781"/>
                </a:lnTo>
                <a:lnTo>
                  <a:pt x="22402" y="176781"/>
                </a:lnTo>
                <a:close/>
                <a:moveTo>
                  <a:pt x="25533" y="162587"/>
                </a:moveTo>
                <a:lnTo>
                  <a:pt x="24773" y="162587"/>
                </a:lnTo>
                <a:lnTo>
                  <a:pt x="24773" y="176781"/>
                </a:lnTo>
                <a:lnTo>
                  <a:pt x="25533" y="176781"/>
                </a:lnTo>
                <a:close/>
                <a:moveTo>
                  <a:pt x="24013" y="152191"/>
                </a:moveTo>
                <a:lnTo>
                  <a:pt x="23253" y="152191"/>
                </a:lnTo>
                <a:lnTo>
                  <a:pt x="23253" y="154957"/>
                </a:lnTo>
                <a:lnTo>
                  <a:pt x="24013" y="154957"/>
                </a:lnTo>
                <a:close/>
                <a:moveTo>
                  <a:pt x="22402" y="152191"/>
                </a:moveTo>
                <a:lnTo>
                  <a:pt x="21642" y="152191"/>
                </a:lnTo>
                <a:lnTo>
                  <a:pt x="21642" y="154957"/>
                </a:lnTo>
                <a:lnTo>
                  <a:pt x="22402" y="154957"/>
                </a:lnTo>
                <a:close/>
                <a:moveTo>
                  <a:pt x="25502" y="152191"/>
                </a:moveTo>
                <a:lnTo>
                  <a:pt x="24742" y="152191"/>
                </a:lnTo>
                <a:lnTo>
                  <a:pt x="24742" y="154957"/>
                </a:lnTo>
                <a:lnTo>
                  <a:pt x="25502" y="154957"/>
                </a:lnTo>
                <a:close/>
                <a:moveTo>
                  <a:pt x="19757" y="158422"/>
                </a:moveTo>
                <a:lnTo>
                  <a:pt x="16991" y="158422"/>
                </a:lnTo>
                <a:lnTo>
                  <a:pt x="16991" y="159182"/>
                </a:lnTo>
                <a:lnTo>
                  <a:pt x="19757" y="159182"/>
                </a:lnTo>
                <a:close/>
                <a:moveTo>
                  <a:pt x="19757" y="156842"/>
                </a:moveTo>
                <a:lnTo>
                  <a:pt x="16991" y="156842"/>
                </a:lnTo>
                <a:lnTo>
                  <a:pt x="16991" y="157602"/>
                </a:lnTo>
                <a:lnTo>
                  <a:pt x="19757" y="157602"/>
                </a:lnTo>
                <a:close/>
                <a:moveTo>
                  <a:pt x="19757" y="159942"/>
                </a:moveTo>
                <a:lnTo>
                  <a:pt x="16991" y="159942"/>
                </a:lnTo>
                <a:lnTo>
                  <a:pt x="16991" y="160702"/>
                </a:lnTo>
                <a:lnTo>
                  <a:pt x="19757" y="160702"/>
                </a:lnTo>
                <a:close/>
                <a:moveTo>
                  <a:pt x="30153" y="158422"/>
                </a:moveTo>
                <a:lnTo>
                  <a:pt x="27387" y="158422"/>
                </a:lnTo>
                <a:lnTo>
                  <a:pt x="27387" y="159182"/>
                </a:lnTo>
                <a:lnTo>
                  <a:pt x="30153" y="159182"/>
                </a:lnTo>
                <a:close/>
                <a:moveTo>
                  <a:pt x="30153" y="156811"/>
                </a:moveTo>
                <a:lnTo>
                  <a:pt x="27387" y="156811"/>
                </a:lnTo>
                <a:lnTo>
                  <a:pt x="27387" y="157571"/>
                </a:lnTo>
                <a:lnTo>
                  <a:pt x="30153" y="157571"/>
                </a:lnTo>
                <a:close/>
                <a:moveTo>
                  <a:pt x="30153" y="159912"/>
                </a:moveTo>
                <a:lnTo>
                  <a:pt x="27387" y="159912"/>
                </a:lnTo>
                <a:lnTo>
                  <a:pt x="27387" y="160672"/>
                </a:lnTo>
                <a:lnTo>
                  <a:pt x="30153" y="160672"/>
                </a:lnTo>
                <a:close/>
                <a:moveTo>
                  <a:pt x="87145" y="88148"/>
                </a:moveTo>
                <a:lnTo>
                  <a:pt x="78786" y="88148"/>
                </a:lnTo>
                <a:lnTo>
                  <a:pt x="78786" y="79789"/>
                </a:lnTo>
                <a:lnTo>
                  <a:pt x="87145" y="79789"/>
                </a:lnTo>
                <a:close/>
                <a:moveTo>
                  <a:pt x="79546" y="87388"/>
                </a:moveTo>
                <a:lnTo>
                  <a:pt x="86385" y="87388"/>
                </a:lnTo>
                <a:lnTo>
                  <a:pt x="86385" y="80549"/>
                </a:lnTo>
                <a:lnTo>
                  <a:pt x="79546" y="80549"/>
                </a:lnTo>
                <a:close/>
                <a:moveTo>
                  <a:pt x="83376" y="87753"/>
                </a:moveTo>
                <a:lnTo>
                  <a:pt x="82616" y="87753"/>
                </a:lnTo>
                <a:lnTo>
                  <a:pt x="82616" y="90519"/>
                </a:lnTo>
                <a:lnTo>
                  <a:pt x="83376" y="90519"/>
                </a:lnTo>
                <a:close/>
                <a:moveTo>
                  <a:pt x="81765" y="87753"/>
                </a:moveTo>
                <a:lnTo>
                  <a:pt x="81005" y="87753"/>
                </a:lnTo>
                <a:lnTo>
                  <a:pt x="81005" y="90519"/>
                </a:lnTo>
                <a:lnTo>
                  <a:pt x="81765" y="90519"/>
                </a:lnTo>
                <a:close/>
                <a:moveTo>
                  <a:pt x="84895" y="87753"/>
                </a:moveTo>
                <a:lnTo>
                  <a:pt x="84136" y="87753"/>
                </a:lnTo>
                <a:lnTo>
                  <a:pt x="84136" y="90519"/>
                </a:lnTo>
                <a:lnTo>
                  <a:pt x="84895" y="90519"/>
                </a:lnTo>
                <a:close/>
                <a:moveTo>
                  <a:pt x="83376" y="77357"/>
                </a:moveTo>
                <a:lnTo>
                  <a:pt x="82616" y="77357"/>
                </a:lnTo>
                <a:lnTo>
                  <a:pt x="82616" y="80154"/>
                </a:lnTo>
                <a:lnTo>
                  <a:pt x="83376" y="80154"/>
                </a:lnTo>
                <a:close/>
                <a:moveTo>
                  <a:pt x="81765" y="77357"/>
                </a:moveTo>
                <a:lnTo>
                  <a:pt x="81005" y="77357"/>
                </a:lnTo>
                <a:lnTo>
                  <a:pt x="81005" y="80154"/>
                </a:lnTo>
                <a:lnTo>
                  <a:pt x="81765" y="80154"/>
                </a:lnTo>
                <a:close/>
                <a:moveTo>
                  <a:pt x="84865" y="77357"/>
                </a:moveTo>
                <a:lnTo>
                  <a:pt x="84105" y="77357"/>
                </a:lnTo>
                <a:lnTo>
                  <a:pt x="84105" y="80154"/>
                </a:lnTo>
                <a:lnTo>
                  <a:pt x="84865" y="80154"/>
                </a:lnTo>
                <a:close/>
                <a:moveTo>
                  <a:pt x="79120" y="83619"/>
                </a:moveTo>
                <a:lnTo>
                  <a:pt x="76354" y="83619"/>
                </a:lnTo>
                <a:lnTo>
                  <a:pt x="76354" y="84379"/>
                </a:lnTo>
                <a:lnTo>
                  <a:pt x="79120" y="84379"/>
                </a:lnTo>
                <a:close/>
                <a:moveTo>
                  <a:pt x="79120" y="82008"/>
                </a:moveTo>
                <a:lnTo>
                  <a:pt x="76354" y="82008"/>
                </a:lnTo>
                <a:lnTo>
                  <a:pt x="76354" y="82768"/>
                </a:lnTo>
                <a:lnTo>
                  <a:pt x="79120" y="82768"/>
                </a:lnTo>
                <a:close/>
                <a:moveTo>
                  <a:pt x="79120" y="85139"/>
                </a:moveTo>
                <a:lnTo>
                  <a:pt x="76354" y="85139"/>
                </a:lnTo>
                <a:lnTo>
                  <a:pt x="76354" y="85899"/>
                </a:lnTo>
                <a:lnTo>
                  <a:pt x="79120" y="85899"/>
                </a:lnTo>
                <a:close/>
                <a:moveTo>
                  <a:pt x="89516" y="83619"/>
                </a:moveTo>
                <a:lnTo>
                  <a:pt x="86750" y="83619"/>
                </a:lnTo>
                <a:lnTo>
                  <a:pt x="86750" y="84379"/>
                </a:lnTo>
                <a:lnTo>
                  <a:pt x="89516" y="84379"/>
                </a:lnTo>
                <a:close/>
                <a:moveTo>
                  <a:pt x="89516" y="82008"/>
                </a:moveTo>
                <a:lnTo>
                  <a:pt x="86750" y="82008"/>
                </a:lnTo>
                <a:lnTo>
                  <a:pt x="86750" y="82768"/>
                </a:lnTo>
                <a:lnTo>
                  <a:pt x="89516" y="82768"/>
                </a:lnTo>
                <a:close/>
                <a:moveTo>
                  <a:pt x="89516" y="85108"/>
                </a:moveTo>
                <a:lnTo>
                  <a:pt x="86750" y="85108"/>
                </a:lnTo>
                <a:lnTo>
                  <a:pt x="86750" y="85868"/>
                </a:lnTo>
                <a:lnTo>
                  <a:pt x="89516" y="85868"/>
                </a:lnTo>
                <a:close/>
                <a:moveTo>
                  <a:pt x="72038" y="31247"/>
                </a:moveTo>
                <a:lnTo>
                  <a:pt x="63679" y="31247"/>
                </a:lnTo>
                <a:lnTo>
                  <a:pt x="63679" y="22889"/>
                </a:lnTo>
                <a:lnTo>
                  <a:pt x="72038" y="22889"/>
                </a:lnTo>
                <a:close/>
                <a:moveTo>
                  <a:pt x="64439" y="30487"/>
                </a:moveTo>
                <a:lnTo>
                  <a:pt x="71278" y="30487"/>
                </a:lnTo>
                <a:lnTo>
                  <a:pt x="71278" y="23648"/>
                </a:lnTo>
                <a:lnTo>
                  <a:pt x="64439" y="23648"/>
                </a:lnTo>
                <a:close/>
                <a:moveTo>
                  <a:pt x="68269" y="30883"/>
                </a:moveTo>
                <a:lnTo>
                  <a:pt x="67509" y="30883"/>
                </a:lnTo>
                <a:lnTo>
                  <a:pt x="67509" y="33649"/>
                </a:lnTo>
                <a:lnTo>
                  <a:pt x="68269" y="33649"/>
                </a:lnTo>
                <a:close/>
                <a:moveTo>
                  <a:pt x="66658" y="30883"/>
                </a:moveTo>
                <a:lnTo>
                  <a:pt x="65898" y="30883"/>
                </a:lnTo>
                <a:lnTo>
                  <a:pt x="65898" y="33649"/>
                </a:lnTo>
                <a:lnTo>
                  <a:pt x="66658" y="33649"/>
                </a:lnTo>
                <a:close/>
                <a:moveTo>
                  <a:pt x="69758" y="30883"/>
                </a:moveTo>
                <a:lnTo>
                  <a:pt x="68999" y="30883"/>
                </a:lnTo>
                <a:lnTo>
                  <a:pt x="68999" y="33649"/>
                </a:lnTo>
                <a:lnTo>
                  <a:pt x="69758" y="33649"/>
                </a:lnTo>
                <a:close/>
                <a:moveTo>
                  <a:pt x="68239" y="20487"/>
                </a:moveTo>
                <a:lnTo>
                  <a:pt x="67479" y="20487"/>
                </a:lnTo>
                <a:lnTo>
                  <a:pt x="67479" y="23253"/>
                </a:lnTo>
                <a:lnTo>
                  <a:pt x="68239" y="23253"/>
                </a:lnTo>
                <a:close/>
                <a:moveTo>
                  <a:pt x="66658" y="20487"/>
                </a:moveTo>
                <a:lnTo>
                  <a:pt x="65898" y="20487"/>
                </a:lnTo>
                <a:lnTo>
                  <a:pt x="65898" y="23253"/>
                </a:lnTo>
                <a:lnTo>
                  <a:pt x="66658" y="23253"/>
                </a:lnTo>
                <a:close/>
                <a:moveTo>
                  <a:pt x="69758" y="20487"/>
                </a:moveTo>
                <a:lnTo>
                  <a:pt x="68999" y="20487"/>
                </a:lnTo>
                <a:lnTo>
                  <a:pt x="68999" y="23253"/>
                </a:lnTo>
                <a:lnTo>
                  <a:pt x="69758" y="23253"/>
                </a:lnTo>
                <a:close/>
                <a:moveTo>
                  <a:pt x="64014" y="26718"/>
                </a:moveTo>
                <a:lnTo>
                  <a:pt x="61248" y="26718"/>
                </a:lnTo>
                <a:lnTo>
                  <a:pt x="61248" y="27478"/>
                </a:lnTo>
                <a:lnTo>
                  <a:pt x="64014" y="27478"/>
                </a:lnTo>
                <a:close/>
                <a:moveTo>
                  <a:pt x="64014" y="25138"/>
                </a:moveTo>
                <a:lnTo>
                  <a:pt x="61248" y="25138"/>
                </a:lnTo>
                <a:lnTo>
                  <a:pt x="61248" y="25898"/>
                </a:lnTo>
                <a:lnTo>
                  <a:pt x="64014" y="25898"/>
                </a:lnTo>
                <a:close/>
                <a:moveTo>
                  <a:pt x="64014" y="28238"/>
                </a:moveTo>
                <a:lnTo>
                  <a:pt x="61248" y="28238"/>
                </a:lnTo>
                <a:lnTo>
                  <a:pt x="61248" y="28998"/>
                </a:lnTo>
                <a:lnTo>
                  <a:pt x="64014" y="28998"/>
                </a:lnTo>
                <a:close/>
                <a:moveTo>
                  <a:pt x="74409" y="26718"/>
                </a:moveTo>
                <a:lnTo>
                  <a:pt x="71673" y="26718"/>
                </a:lnTo>
                <a:lnTo>
                  <a:pt x="71673" y="27478"/>
                </a:lnTo>
                <a:lnTo>
                  <a:pt x="74439" y="27478"/>
                </a:lnTo>
                <a:close/>
                <a:moveTo>
                  <a:pt x="74409" y="25107"/>
                </a:moveTo>
                <a:lnTo>
                  <a:pt x="71673" y="25107"/>
                </a:lnTo>
                <a:lnTo>
                  <a:pt x="71673" y="25867"/>
                </a:lnTo>
                <a:lnTo>
                  <a:pt x="74439" y="25867"/>
                </a:lnTo>
                <a:close/>
                <a:moveTo>
                  <a:pt x="74409" y="28208"/>
                </a:moveTo>
                <a:lnTo>
                  <a:pt x="71673" y="28208"/>
                </a:lnTo>
                <a:lnTo>
                  <a:pt x="71673" y="28968"/>
                </a:lnTo>
                <a:lnTo>
                  <a:pt x="74439" y="28968"/>
                </a:lnTo>
                <a:close/>
                <a:moveTo>
                  <a:pt x="57235" y="31247"/>
                </a:moveTo>
                <a:lnTo>
                  <a:pt x="48877" y="31247"/>
                </a:lnTo>
                <a:lnTo>
                  <a:pt x="48877" y="22889"/>
                </a:lnTo>
                <a:lnTo>
                  <a:pt x="57235" y="22889"/>
                </a:lnTo>
                <a:close/>
                <a:moveTo>
                  <a:pt x="49636" y="30487"/>
                </a:moveTo>
                <a:lnTo>
                  <a:pt x="56475" y="30487"/>
                </a:lnTo>
                <a:lnTo>
                  <a:pt x="56475" y="23648"/>
                </a:lnTo>
                <a:lnTo>
                  <a:pt x="49636" y="23648"/>
                </a:lnTo>
                <a:close/>
                <a:moveTo>
                  <a:pt x="53436" y="30883"/>
                </a:moveTo>
                <a:lnTo>
                  <a:pt x="52676" y="30883"/>
                </a:lnTo>
                <a:lnTo>
                  <a:pt x="52676" y="54257"/>
                </a:lnTo>
                <a:lnTo>
                  <a:pt x="53436" y="54257"/>
                </a:lnTo>
                <a:close/>
                <a:moveTo>
                  <a:pt x="51825" y="30883"/>
                </a:moveTo>
                <a:lnTo>
                  <a:pt x="51065" y="30883"/>
                </a:lnTo>
                <a:lnTo>
                  <a:pt x="51065" y="54257"/>
                </a:lnTo>
                <a:lnTo>
                  <a:pt x="51825" y="54257"/>
                </a:lnTo>
                <a:close/>
                <a:moveTo>
                  <a:pt x="63345" y="59333"/>
                </a:moveTo>
                <a:lnTo>
                  <a:pt x="57904" y="53862"/>
                </a:lnTo>
                <a:lnTo>
                  <a:pt x="54956" y="53862"/>
                </a:lnTo>
                <a:lnTo>
                  <a:pt x="54956" y="30883"/>
                </a:lnTo>
                <a:lnTo>
                  <a:pt x="54196" y="30883"/>
                </a:lnTo>
                <a:lnTo>
                  <a:pt x="54196" y="54652"/>
                </a:lnTo>
                <a:lnTo>
                  <a:pt x="57600" y="54652"/>
                </a:lnTo>
                <a:lnTo>
                  <a:pt x="62828" y="59880"/>
                </a:lnTo>
                <a:close/>
                <a:moveTo>
                  <a:pt x="53436" y="20457"/>
                </a:moveTo>
                <a:lnTo>
                  <a:pt x="52676" y="20457"/>
                </a:lnTo>
                <a:lnTo>
                  <a:pt x="52676" y="23223"/>
                </a:lnTo>
                <a:lnTo>
                  <a:pt x="53436" y="23223"/>
                </a:lnTo>
                <a:close/>
                <a:moveTo>
                  <a:pt x="51825" y="20457"/>
                </a:moveTo>
                <a:lnTo>
                  <a:pt x="51065" y="20457"/>
                </a:lnTo>
                <a:lnTo>
                  <a:pt x="51065" y="23223"/>
                </a:lnTo>
                <a:lnTo>
                  <a:pt x="51825" y="23223"/>
                </a:lnTo>
                <a:close/>
                <a:moveTo>
                  <a:pt x="54925" y="20457"/>
                </a:moveTo>
                <a:lnTo>
                  <a:pt x="54165" y="20457"/>
                </a:lnTo>
                <a:lnTo>
                  <a:pt x="54165" y="23223"/>
                </a:lnTo>
                <a:lnTo>
                  <a:pt x="54925" y="23223"/>
                </a:lnTo>
                <a:close/>
                <a:moveTo>
                  <a:pt x="49181" y="26718"/>
                </a:moveTo>
                <a:lnTo>
                  <a:pt x="46415" y="26718"/>
                </a:lnTo>
                <a:lnTo>
                  <a:pt x="46415" y="27478"/>
                </a:lnTo>
                <a:lnTo>
                  <a:pt x="49181" y="27478"/>
                </a:lnTo>
                <a:close/>
                <a:moveTo>
                  <a:pt x="49181" y="25107"/>
                </a:moveTo>
                <a:lnTo>
                  <a:pt x="46415" y="25107"/>
                </a:lnTo>
                <a:lnTo>
                  <a:pt x="46415" y="25867"/>
                </a:lnTo>
                <a:lnTo>
                  <a:pt x="49181" y="25867"/>
                </a:lnTo>
                <a:close/>
                <a:moveTo>
                  <a:pt x="49181" y="28208"/>
                </a:moveTo>
                <a:lnTo>
                  <a:pt x="46415" y="28208"/>
                </a:lnTo>
                <a:lnTo>
                  <a:pt x="46415" y="28968"/>
                </a:lnTo>
                <a:lnTo>
                  <a:pt x="49181" y="28968"/>
                </a:lnTo>
                <a:close/>
                <a:moveTo>
                  <a:pt x="59576" y="26688"/>
                </a:moveTo>
                <a:lnTo>
                  <a:pt x="56810" y="26688"/>
                </a:lnTo>
                <a:lnTo>
                  <a:pt x="56810" y="27448"/>
                </a:lnTo>
                <a:lnTo>
                  <a:pt x="59576" y="27448"/>
                </a:lnTo>
                <a:close/>
                <a:moveTo>
                  <a:pt x="59576" y="25107"/>
                </a:moveTo>
                <a:lnTo>
                  <a:pt x="56810" y="25107"/>
                </a:lnTo>
                <a:lnTo>
                  <a:pt x="56810" y="25867"/>
                </a:lnTo>
                <a:lnTo>
                  <a:pt x="59576" y="25867"/>
                </a:lnTo>
                <a:close/>
                <a:moveTo>
                  <a:pt x="59576" y="28208"/>
                </a:moveTo>
                <a:lnTo>
                  <a:pt x="56810" y="28208"/>
                </a:lnTo>
                <a:lnTo>
                  <a:pt x="56810" y="28968"/>
                </a:lnTo>
                <a:lnTo>
                  <a:pt x="59576" y="28968"/>
                </a:lnTo>
                <a:close/>
                <a:moveTo>
                  <a:pt x="88938" y="34712"/>
                </a:moveTo>
                <a:lnTo>
                  <a:pt x="80367" y="34712"/>
                </a:lnTo>
                <a:lnTo>
                  <a:pt x="80367" y="35472"/>
                </a:lnTo>
                <a:lnTo>
                  <a:pt x="88938" y="35472"/>
                </a:lnTo>
                <a:close/>
                <a:moveTo>
                  <a:pt x="88938" y="32342"/>
                </a:moveTo>
                <a:lnTo>
                  <a:pt x="80367" y="32342"/>
                </a:lnTo>
                <a:lnTo>
                  <a:pt x="80367" y="33101"/>
                </a:lnTo>
                <a:lnTo>
                  <a:pt x="88938" y="33101"/>
                </a:lnTo>
                <a:close/>
                <a:moveTo>
                  <a:pt x="88938" y="29971"/>
                </a:moveTo>
                <a:lnTo>
                  <a:pt x="80367" y="29971"/>
                </a:lnTo>
                <a:lnTo>
                  <a:pt x="80367" y="30731"/>
                </a:lnTo>
                <a:lnTo>
                  <a:pt x="88938" y="30731"/>
                </a:lnTo>
                <a:close/>
                <a:moveTo>
                  <a:pt x="88938" y="27600"/>
                </a:moveTo>
                <a:lnTo>
                  <a:pt x="80367" y="27600"/>
                </a:lnTo>
                <a:lnTo>
                  <a:pt x="80367" y="28360"/>
                </a:lnTo>
                <a:lnTo>
                  <a:pt x="88938" y="28360"/>
                </a:lnTo>
                <a:close/>
                <a:moveTo>
                  <a:pt x="71521" y="111704"/>
                </a:moveTo>
                <a:lnTo>
                  <a:pt x="89212" y="94014"/>
                </a:lnTo>
                <a:lnTo>
                  <a:pt x="88665" y="93467"/>
                </a:lnTo>
                <a:lnTo>
                  <a:pt x="70761" y="111370"/>
                </a:lnTo>
                <a:lnTo>
                  <a:pt x="70761" y="119455"/>
                </a:lnTo>
                <a:lnTo>
                  <a:pt x="71521" y="119455"/>
                </a:lnTo>
                <a:close/>
                <a:moveTo>
                  <a:pt x="89060" y="9363"/>
                </a:moveTo>
                <a:lnTo>
                  <a:pt x="71096" y="9363"/>
                </a:lnTo>
                <a:lnTo>
                  <a:pt x="65716" y="3952"/>
                </a:lnTo>
                <a:lnTo>
                  <a:pt x="65169" y="4499"/>
                </a:lnTo>
                <a:lnTo>
                  <a:pt x="70792" y="10122"/>
                </a:lnTo>
                <a:lnTo>
                  <a:pt x="89060" y="10122"/>
                </a:lnTo>
                <a:close/>
                <a:moveTo>
                  <a:pt x="88938" y="11825"/>
                </a:moveTo>
                <a:lnTo>
                  <a:pt x="56324" y="11825"/>
                </a:lnTo>
                <a:lnTo>
                  <a:pt x="56324" y="12584"/>
                </a:lnTo>
                <a:lnTo>
                  <a:pt x="88938" y="12584"/>
                </a:lnTo>
                <a:close/>
                <a:moveTo>
                  <a:pt x="12797" y="164745"/>
                </a:moveTo>
                <a:lnTo>
                  <a:pt x="12280" y="164198"/>
                </a:lnTo>
                <a:lnTo>
                  <a:pt x="0" y="176477"/>
                </a:lnTo>
                <a:lnTo>
                  <a:pt x="547" y="176994"/>
                </a:lnTo>
                <a:close/>
                <a:moveTo>
                  <a:pt x="89455" y="173985"/>
                </a:moveTo>
                <a:lnTo>
                  <a:pt x="62494" y="146994"/>
                </a:lnTo>
                <a:lnTo>
                  <a:pt x="61947" y="147541"/>
                </a:lnTo>
                <a:lnTo>
                  <a:pt x="88938" y="174502"/>
                </a:lnTo>
                <a:close/>
                <a:moveTo>
                  <a:pt x="87388" y="176477"/>
                </a:moveTo>
                <a:lnTo>
                  <a:pt x="62494" y="151583"/>
                </a:lnTo>
                <a:lnTo>
                  <a:pt x="61947" y="152100"/>
                </a:lnTo>
                <a:lnTo>
                  <a:pt x="86871" y="177025"/>
                </a:lnTo>
                <a:close/>
                <a:moveTo>
                  <a:pt x="82798" y="176477"/>
                </a:moveTo>
                <a:lnTo>
                  <a:pt x="62494" y="156143"/>
                </a:lnTo>
                <a:lnTo>
                  <a:pt x="61947" y="156690"/>
                </a:lnTo>
                <a:lnTo>
                  <a:pt x="82281" y="177025"/>
                </a:lnTo>
                <a:close/>
                <a:moveTo>
                  <a:pt x="41399" y="153316"/>
                </a:moveTo>
                <a:lnTo>
                  <a:pt x="63041" y="131674"/>
                </a:lnTo>
                <a:lnTo>
                  <a:pt x="82281" y="131674"/>
                </a:lnTo>
                <a:lnTo>
                  <a:pt x="82281" y="114197"/>
                </a:lnTo>
                <a:lnTo>
                  <a:pt x="81522" y="114197"/>
                </a:lnTo>
                <a:lnTo>
                  <a:pt x="81522" y="130914"/>
                </a:lnTo>
                <a:lnTo>
                  <a:pt x="62737" y="130914"/>
                </a:lnTo>
                <a:lnTo>
                  <a:pt x="40639" y="153012"/>
                </a:lnTo>
                <a:lnTo>
                  <a:pt x="40639" y="176751"/>
                </a:lnTo>
                <a:lnTo>
                  <a:pt x="41399" y="176751"/>
                </a:lnTo>
                <a:close/>
                <a:moveTo>
                  <a:pt x="69211" y="131279"/>
                </a:moveTo>
                <a:lnTo>
                  <a:pt x="68451" y="131279"/>
                </a:lnTo>
                <a:lnTo>
                  <a:pt x="68451" y="136842"/>
                </a:lnTo>
                <a:lnTo>
                  <a:pt x="69211" y="136842"/>
                </a:lnTo>
                <a:close/>
                <a:moveTo>
                  <a:pt x="71521" y="136994"/>
                </a:moveTo>
                <a:lnTo>
                  <a:pt x="71521" y="131279"/>
                </a:lnTo>
                <a:lnTo>
                  <a:pt x="70761" y="131279"/>
                </a:lnTo>
                <a:lnTo>
                  <a:pt x="70761" y="136659"/>
                </a:lnTo>
                <a:lnTo>
                  <a:pt x="70184" y="137267"/>
                </a:lnTo>
                <a:lnTo>
                  <a:pt x="70731" y="137784"/>
                </a:lnTo>
                <a:close/>
                <a:moveTo>
                  <a:pt x="73862" y="131279"/>
                </a:moveTo>
                <a:lnTo>
                  <a:pt x="73102" y="131279"/>
                </a:lnTo>
                <a:lnTo>
                  <a:pt x="73102" y="136842"/>
                </a:lnTo>
                <a:lnTo>
                  <a:pt x="73862" y="136842"/>
                </a:lnTo>
                <a:close/>
                <a:moveTo>
                  <a:pt x="76749" y="137206"/>
                </a:moveTo>
                <a:lnTo>
                  <a:pt x="76202" y="136659"/>
                </a:lnTo>
                <a:lnTo>
                  <a:pt x="76202" y="131279"/>
                </a:lnTo>
                <a:lnTo>
                  <a:pt x="75442" y="131279"/>
                </a:lnTo>
                <a:lnTo>
                  <a:pt x="75442" y="136994"/>
                </a:lnTo>
                <a:lnTo>
                  <a:pt x="76202" y="137753"/>
                </a:lnTo>
                <a:close/>
                <a:moveTo>
                  <a:pt x="78512" y="131279"/>
                </a:moveTo>
                <a:lnTo>
                  <a:pt x="77752" y="131279"/>
                </a:lnTo>
                <a:lnTo>
                  <a:pt x="77752" y="136842"/>
                </a:lnTo>
                <a:lnTo>
                  <a:pt x="78512" y="136842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10800000">
            <a:off x="-24" y="-30"/>
            <a:ext cx="1154624" cy="1153105"/>
          </a:xfrm>
          <a:custGeom>
            <a:avLst/>
            <a:gdLst/>
            <a:ahLst/>
            <a:cxnLst/>
            <a:rect l="l" t="t" r="r" b="b"/>
            <a:pathLst>
              <a:path w="35722" h="35675" extrusionOk="0">
                <a:moveTo>
                  <a:pt x="34536" y="191"/>
                </a:moveTo>
                <a:cubicBezTo>
                  <a:pt x="34844" y="191"/>
                  <a:pt x="35164" y="191"/>
                  <a:pt x="35497" y="202"/>
                </a:cubicBezTo>
                <a:lnTo>
                  <a:pt x="35425" y="2242"/>
                </a:lnTo>
                <a:cubicBezTo>
                  <a:pt x="35129" y="2230"/>
                  <a:pt x="34832" y="2230"/>
                  <a:pt x="34536" y="2230"/>
                </a:cubicBezTo>
                <a:lnTo>
                  <a:pt x="34536" y="191"/>
                </a:lnTo>
                <a:close/>
                <a:moveTo>
                  <a:pt x="31998" y="285"/>
                </a:moveTo>
                <a:lnTo>
                  <a:pt x="32152" y="2325"/>
                </a:lnTo>
                <a:cubicBezTo>
                  <a:pt x="31844" y="2349"/>
                  <a:pt x="31547" y="2373"/>
                  <a:pt x="31251" y="2396"/>
                </a:cubicBezTo>
                <a:lnTo>
                  <a:pt x="31037" y="368"/>
                </a:lnTo>
                <a:cubicBezTo>
                  <a:pt x="31357" y="333"/>
                  <a:pt x="31690" y="309"/>
                  <a:pt x="31998" y="285"/>
                </a:cubicBezTo>
                <a:close/>
                <a:moveTo>
                  <a:pt x="34311" y="1"/>
                </a:moveTo>
                <a:lnTo>
                  <a:pt x="34322" y="2432"/>
                </a:lnTo>
                <a:lnTo>
                  <a:pt x="34417" y="2432"/>
                </a:lnTo>
                <a:cubicBezTo>
                  <a:pt x="34773" y="2432"/>
                  <a:pt x="35141" y="2432"/>
                  <a:pt x="35508" y="2444"/>
                </a:cubicBezTo>
                <a:lnTo>
                  <a:pt x="35603" y="2444"/>
                </a:lnTo>
                <a:lnTo>
                  <a:pt x="35674" y="13"/>
                </a:lnTo>
                <a:lnTo>
                  <a:pt x="35580" y="13"/>
                </a:lnTo>
                <a:cubicBezTo>
                  <a:pt x="35188" y="1"/>
                  <a:pt x="34785" y="1"/>
                  <a:pt x="34405" y="1"/>
                </a:cubicBezTo>
                <a:close/>
                <a:moveTo>
                  <a:pt x="32081" y="72"/>
                </a:moveTo>
                <a:cubicBezTo>
                  <a:pt x="31701" y="108"/>
                  <a:pt x="31310" y="143"/>
                  <a:pt x="30919" y="179"/>
                </a:cubicBezTo>
                <a:lnTo>
                  <a:pt x="30824" y="191"/>
                </a:lnTo>
                <a:lnTo>
                  <a:pt x="31073" y="2610"/>
                </a:lnTo>
                <a:lnTo>
                  <a:pt x="31180" y="2598"/>
                </a:lnTo>
                <a:cubicBezTo>
                  <a:pt x="31535" y="2562"/>
                  <a:pt x="31891" y="2527"/>
                  <a:pt x="32259" y="2503"/>
                </a:cubicBezTo>
                <a:lnTo>
                  <a:pt x="32354" y="2503"/>
                </a:lnTo>
                <a:lnTo>
                  <a:pt x="32188" y="72"/>
                </a:lnTo>
                <a:close/>
                <a:moveTo>
                  <a:pt x="28535" y="724"/>
                </a:moveTo>
                <a:lnTo>
                  <a:pt x="28891" y="2729"/>
                </a:lnTo>
                <a:cubicBezTo>
                  <a:pt x="28606" y="2776"/>
                  <a:pt x="28309" y="2835"/>
                  <a:pt x="28013" y="2895"/>
                </a:cubicBezTo>
                <a:lnTo>
                  <a:pt x="27586" y="902"/>
                </a:lnTo>
                <a:cubicBezTo>
                  <a:pt x="27906" y="843"/>
                  <a:pt x="28215" y="772"/>
                  <a:pt x="28535" y="724"/>
                </a:cubicBezTo>
                <a:close/>
                <a:moveTo>
                  <a:pt x="28701" y="487"/>
                </a:moveTo>
                <a:lnTo>
                  <a:pt x="28606" y="511"/>
                </a:lnTo>
                <a:cubicBezTo>
                  <a:pt x="28215" y="570"/>
                  <a:pt x="27835" y="653"/>
                  <a:pt x="27456" y="724"/>
                </a:cubicBezTo>
                <a:lnTo>
                  <a:pt x="27361" y="748"/>
                </a:lnTo>
                <a:lnTo>
                  <a:pt x="27859" y="3132"/>
                </a:lnTo>
                <a:lnTo>
                  <a:pt x="27954" y="3108"/>
                </a:lnTo>
                <a:cubicBezTo>
                  <a:pt x="28309" y="3037"/>
                  <a:pt x="28665" y="2966"/>
                  <a:pt x="29021" y="2906"/>
                </a:cubicBezTo>
                <a:lnTo>
                  <a:pt x="29116" y="2883"/>
                </a:lnTo>
                <a:lnTo>
                  <a:pt x="28701" y="487"/>
                </a:lnTo>
                <a:close/>
                <a:moveTo>
                  <a:pt x="34299" y="6796"/>
                </a:moveTo>
                <a:cubicBezTo>
                  <a:pt x="34038" y="6796"/>
                  <a:pt x="33777" y="6808"/>
                  <a:pt x="33516" y="6808"/>
                </a:cubicBezTo>
                <a:lnTo>
                  <a:pt x="33516" y="7200"/>
                </a:lnTo>
                <a:cubicBezTo>
                  <a:pt x="33777" y="7200"/>
                  <a:pt x="34038" y="7188"/>
                  <a:pt x="34299" y="7188"/>
                </a:cubicBezTo>
                <a:lnTo>
                  <a:pt x="34299" y="6796"/>
                </a:lnTo>
                <a:close/>
                <a:moveTo>
                  <a:pt x="35295" y="6808"/>
                </a:moveTo>
                <a:lnTo>
                  <a:pt x="35283" y="7200"/>
                </a:lnTo>
                <a:lnTo>
                  <a:pt x="35722" y="7223"/>
                </a:lnTo>
                <a:lnTo>
                  <a:pt x="35722" y="6832"/>
                </a:lnTo>
                <a:cubicBezTo>
                  <a:pt x="35580" y="6820"/>
                  <a:pt x="35437" y="6820"/>
                  <a:pt x="35295" y="6808"/>
                </a:cubicBezTo>
                <a:close/>
                <a:moveTo>
                  <a:pt x="32520" y="6856"/>
                </a:moveTo>
                <a:cubicBezTo>
                  <a:pt x="32247" y="6868"/>
                  <a:pt x="31986" y="6891"/>
                  <a:pt x="31725" y="6915"/>
                </a:cubicBezTo>
                <a:lnTo>
                  <a:pt x="31761" y="7306"/>
                </a:lnTo>
                <a:cubicBezTo>
                  <a:pt x="32022" y="7283"/>
                  <a:pt x="32283" y="7259"/>
                  <a:pt x="32543" y="7247"/>
                </a:cubicBezTo>
                <a:lnTo>
                  <a:pt x="32520" y="6856"/>
                </a:lnTo>
                <a:close/>
                <a:moveTo>
                  <a:pt x="30741" y="7022"/>
                </a:moveTo>
                <a:cubicBezTo>
                  <a:pt x="30468" y="7057"/>
                  <a:pt x="30207" y="7093"/>
                  <a:pt x="29946" y="7140"/>
                </a:cubicBezTo>
                <a:lnTo>
                  <a:pt x="30017" y="7532"/>
                </a:lnTo>
                <a:cubicBezTo>
                  <a:pt x="30266" y="7484"/>
                  <a:pt x="30527" y="7449"/>
                  <a:pt x="30788" y="7413"/>
                </a:cubicBezTo>
                <a:lnTo>
                  <a:pt x="30741" y="7022"/>
                </a:lnTo>
                <a:close/>
                <a:moveTo>
                  <a:pt x="28974" y="7306"/>
                </a:moveTo>
                <a:cubicBezTo>
                  <a:pt x="28713" y="7366"/>
                  <a:pt x="28452" y="7413"/>
                  <a:pt x="28191" y="7472"/>
                </a:cubicBezTo>
                <a:lnTo>
                  <a:pt x="28286" y="7864"/>
                </a:lnTo>
                <a:cubicBezTo>
                  <a:pt x="28535" y="7804"/>
                  <a:pt x="28796" y="7745"/>
                  <a:pt x="29045" y="7698"/>
                </a:cubicBezTo>
                <a:lnTo>
                  <a:pt x="28974" y="7306"/>
                </a:lnTo>
                <a:close/>
                <a:moveTo>
                  <a:pt x="27230" y="7710"/>
                </a:moveTo>
                <a:cubicBezTo>
                  <a:pt x="26969" y="7781"/>
                  <a:pt x="26720" y="7852"/>
                  <a:pt x="26459" y="7923"/>
                </a:cubicBezTo>
                <a:lnTo>
                  <a:pt x="26578" y="8303"/>
                </a:lnTo>
                <a:cubicBezTo>
                  <a:pt x="26827" y="8231"/>
                  <a:pt x="27076" y="8148"/>
                  <a:pt x="27337" y="8089"/>
                </a:cubicBezTo>
                <a:lnTo>
                  <a:pt x="27230" y="7710"/>
                </a:lnTo>
                <a:close/>
                <a:moveTo>
                  <a:pt x="25522" y="8220"/>
                </a:moveTo>
                <a:cubicBezTo>
                  <a:pt x="25262" y="8303"/>
                  <a:pt x="25012" y="8386"/>
                  <a:pt x="24775" y="8480"/>
                </a:cubicBezTo>
                <a:lnTo>
                  <a:pt x="24906" y="8848"/>
                </a:lnTo>
                <a:cubicBezTo>
                  <a:pt x="25155" y="8765"/>
                  <a:pt x="25392" y="8670"/>
                  <a:pt x="25641" y="8587"/>
                </a:cubicBezTo>
                <a:lnTo>
                  <a:pt x="25522" y="8220"/>
                </a:lnTo>
                <a:close/>
                <a:moveTo>
                  <a:pt x="23838" y="8836"/>
                </a:moveTo>
                <a:cubicBezTo>
                  <a:pt x="23601" y="8931"/>
                  <a:pt x="23352" y="9038"/>
                  <a:pt x="23103" y="9145"/>
                </a:cubicBezTo>
                <a:lnTo>
                  <a:pt x="23257" y="9500"/>
                </a:lnTo>
                <a:cubicBezTo>
                  <a:pt x="23506" y="9394"/>
                  <a:pt x="23743" y="9299"/>
                  <a:pt x="23981" y="9204"/>
                </a:cubicBezTo>
                <a:lnTo>
                  <a:pt x="23838" y="8836"/>
                </a:lnTo>
                <a:close/>
                <a:moveTo>
                  <a:pt x="12868" y="7899"/>
                </a:moveTo>
                <a:lnTo>
                  <a:pt x="14149" y="9477"/>
                </a:lnTo>
                <a:cubicBezTo>
                  <a:pt x="13900" y="9678"/>
                  <a:pt x="13651" y="9892"/>
                  <a:pt x="13414" y="10105"/>
                </a:cubicBezTo>
                <a:lnTo>
                  <a:pt x="13402" y="10105"/>
                </a:lnTo>
                <a:lnTo>
                  <a:pt x="12073" y="8564"/>
                </a:lnTo>
                <a:cubicBezTo>
                  <a:pt x="12334" y="8338"/>
                  <a:pt x="12595" y="8113"/>
                  <a:pt x="12868" y="7899"/>
                </a:cubicBezTo>
                <a:close/>
                <a:moveTo>
                  <a:pt x="22214" y="9560"/>
                </a:moveTo>
                <a:cubicBezTo>
                  <a:pt x="21976" y="9666"/>
                  <a:pt x="21739" y="9797"/>
                  <a:pt x="21502" y="9916"/>
                </a:cubicBezTo>
                <a:lnTo>
                  <a:pt x="21692" y="10259"/>
                </a:lnTo>
                <a:cubicBezTo>
                  <a:pt x="21917" y="10141"/>
                  <a:pt x="22154" y="10022"/>
                  <a:pt x="22380" y="9916"/>
                </a:cubicBezTo>
                <a:lnTo>
                  <a:pt x="22214" y="9560"/>
                </a:lnTo>
                <a:close/>
                <a:moveTo>
                  <a:pt x="12892" y="7615"/>
                </a:moveTo>
                <a:lnTo>
                  <a:pt x="12821" y="7686"/>
                </a:lnTo>
                <a:cubicBezTo>
                  <a:pt x="12512" y="7923"/>
                  <a:pt x="12228" y="8172"/>
                  <a:pt x="11919" y="8433"/>
                </a:cubicBezTo>
                <a:lnTo>
                  <a:pt x="11789" y="8540"/>
                </a:lnTo>
                <a:lnTo>
                  <a:pt x="13390" y="10378"/>
                </a:lnTo>
                <a:lnTo>
                  <a:pt x="13520" y="10271"/>
                </a:lnTo>
                <a:cubicBezTo>
                  <a:pt x="13793" y="10034"/>
                  <a:pt x="14066" y="9797"/>
                  <a:pt x="14350" y="9572"/>
                </a:cubicBezTo>
                <a:lnTo>
                  <a:pt x="14422" y="9512"/>
                </a:lnTo>
                <a:lnTo>
                  <a:pt x="12892" y="7615"/>
                </a:lnTo>
                <a:close/>
                <a:moveTo>
                  <a:pt x="30504" y="10153"/>
                </a:moveTo>
                <a:lnTo>
                  <a:pt x="30563" y="10544"/>
                </a:lnTo>
                <a:lnTo>
                  <a:pt x="30563" y="10546"/>
                </a:lnTo>
                <a:lnTo>
                  <a:pt x="30563" y="10546"/>
                </a:lnTo>
                <a:cubicBezTo>
                  <a:pt x="30567" y="10545"/>
                  <a:pt x="30571" y="10545"/>
                  <a:pt x="30575" y="10544"/>
                </a:cubicBezTo>
                <a:lnTo>
                  <a:pt x="30504" y="10153"/>
                </a:lnTo>
                <a:close/>
                <a:moveTo>
                  <a:pt x="20636" y="10390"/>
                </a:moveTo>
                <a:cubicBezTo>
                  <a:pt x="20399" y="10520"/>
                  <a:pt x="20174" y="10651"/>
                  <a:pt x="19948" y="10781"/>
                </a:cubicBezTo>
                <a:lnTo>
                  <a:pt x="20150" y="11125"/>
                </a:lnTo>
                <a:cubicBezTo>
                  <a:pt x="20375" y="10983"/>
                  <a:pt x="20601" y="10852"/>
                  <a:pt x="20826" y="10722"/>
                </a:cubicBezTo>
                <a:lnTo>
                  <a:pt x="20636" y="10390"/>
                </a:lnTo>
                <a:close/>
                <a:moveTo>
                  <a:pt x="19118" y="11315"/>
                </a:moveTo>
                <a:cubicBezTo>
                  <a:pt x="18893" y="11457"/>
                  <a:pt x="18667" y="11611"/>
                  <a:pt x="18454" y="11766"/>
                </a:cubicBezTo>
                <a:lnTo>
                  <a:pt x="18679" y="12086"/>
                </a:lnTo>
                <a:cubicBezTo>
                  <a:pt x="18893" y="11932"/>
                  <a:pt x="19106" y="11789"/>
                  <a:pt x="19332" y="11647"/>
                </a:cubicBezTo>
                <a:lnTo>
                  <a:pt x="19118" y="11315"/>
                </a:lnTo>
                <a:close/>
                <a:moveTo>
                  <a:pt x="10223" y="10283"/>
                </a:moveTo>
                <a:lnTo>
                  <a:pt x="11670" y="11730"/>
                </a:lnTo>
                <a:cubicBezTo>
                  <a:pt x="11457" y="11944"/>
                  <a:pt x="11243" y="12145"/>
                  <a:pt x="11042" y="12370"/>
                </a:cubicBezTo>
                <a:lnTo>
                  <a:pt x="9559" y="10971"/>
                </a:lnTo>
                <a:cubicBezTo>
                  <a:pt x="9773" y="10746"/>
                  <a:pt x="9998" y="10509"/>
                  <a:pt x="10223" y="10283"/>
                </a:cubicBezTo>
                <a:close/>
                <a:moveTo>
                  <a:pt x="10223" y="9999"/>
                </a:moveTo>
                <a:lnTo>
                  <a:pt x="10152" y="10070"/>
                </a:lnTo>
                <a:cubicBezTo>
                  <a:pt x="9879" y="10342"/>
                  <a:pt x="9607" y="10627"/>
                  <a:pt x="9346" y="10912"/>
                </a:cubicBezTo>
                <a:lnTo>
                  <a:pt x="9275" y="10983"/>
                </a:lnTo>
                <a:lnTo>
                  <a:pt x="11042" y="12643"/>
                </a:lnTo>
                <a:lnTo>
                  <a:pt x="11113" y="12572"/>
                </a:lnTo>
                <a:cubicBezTo>
                  <a:pt x="11362" y="12311"/>
                  <a:pt x="11611" y="12050"/>
                  <a:pt x="11872" y="11801"/>
                </a:cubicBezTo>
                <a:lnTo>
                  <a:pt x="11943" y="11730"/>
                </a:lnTo>
                <a:lnTo>
                  <a:pt x="10223" y="9999"/>
                </a:lnTo>
                <a:close/>
                <a:moveTo>
                  <a:pt x="34335" y="11595"/>
                </a:moveTo>
                <a:cubicBezTo>
                  <a:pt x="34458" y="11595"/>
                  <a:pt x="34580" y="11596"/>
                  <a:pt x="34702" y="11600"/>
                </a:cubicBezTo>
                <a:lnTo>
                  <a:pt x="34702" y="12169"/>
                </a:lnTo>
                <a:lnTo>
                  <a:pt x="34797" y="12869"/>
                </a:lnTo>
                <a:cubicBezTo>
                  <a:pt x="34562" y="12862"/>
                  <a:pt x="34327" y="12859"/>
                  <a:pt x="34093" y="12859"/>
                </a:cubicBezTo>
                <a:cubicBezTo>
                  <a:pt x="33047" y="12859"/>
                  <a:pt x="32005" y="12925"/>
                  <a:pt x="30978" y="13070"/>
                </a:cubicBezTo>
                <a:lnTo>
                  <a:pt x="30966" y="13072"/>
                </a:lnTo>
                <a:lnTo>
                  <a:pt x="30966" y="13072"/>
                </a:lnTo>
                <a:lnTo>
                  <a:pt x="30966" y="13070"/>
                </a:lnTo>
                <a:lnTo>
                  <a:pt x="30877" y="12504"/>
                </a:lnTo>
                <a:lnTo>
                  <a:pt x="30877" y="12504"/>
                </a:lnTo>
                <a:lnTo>
                  <a:pt x="30895" y="12501"/>
                </a:lnTo>
                <a:lnTo>
                  <a:pt x="30919" y="12501"/>
                </a:lnTo>
                <a:lnTo>
                  <a:pt x="30812" y="11861"/>
                </a:lnTo>
                <a:cubicBezTo>
                  <a:pt x="31227" y="11789"/>
                  <a:pt x="31642" y="11742"/>
                  <a:pt x="32057" y="11694"/>
                </a:cubicBezTo>
                <a:lnTo>
                  <a:pt x="32116" y="12347"/>
                </a:lnTo>
                <a:lnTo>
                  <a:pt x="32211" y="12347"/>
                </a:lnTo>
                <a:cubicBezTo>
                  <a:pt x="32591" y="12311"/>
                  <a:pt x="32982" y="12287"/>
                  <a:pt x="33385" y="12264"/>
                </a:cubicBezTo>
                <a:lnTo>
                  <a:pt x="33480" y="12264"/>
                </a:lnTo>
                <a:lnTo>
                  <a:pt x="33457" y="11611"/>
                </a:lnTo>
                <a:cubicBezTo>
                  <a:pt x="33742" y="11603"/>
                  <a:pt x="34039" y="11595"/>
                  <a:pt x="34335" y="11595"/>
                </a:cubicBezTo>
                <a:close/>
                <a:moveTo>
                  <a:pt x="17648" y="12347"/>
                </a:moveTo>
                <a:cubicBezTo>
                  <a:pt x="17434" y="12501"/>
                  <a:pt x="17221" y="12655"/>
                  <a:pt x="17019" y="12821"/>
                </a:cubicBezTo>
                <a:lnTo>
                  <a:pt x="17268" y="13129"/>
                </a:lnTo>
                <a:cubicBezTo>
                  <a:pt x="17470" y="12975"/>
                  <a:pt x="17671" y="12809"/>
                  <a:pt x="17885" y="12655"/>
                </a:cubicBezTo>
                <a:lnTo>
                  <a:pt x="17648" y="12347"/>
                </a:lnTo>
                <a:close/>
                <a:moveTo>
                  <a:pt x="16248" y="13462"/>
                </a:moveTo>
                <a:cubicBezTo>
                  <a:pt x="16046" y="13628"/>
                  <a:pt x="15845" y="13805"/>
                  <a:pt x="15655" y="13983"/>
                </a:cubicBezTo>
                <a:lnTo>
                  <a:pt x="15916" y="14280"/>
                </a:lnTo>
                <a:cubicBezTo>
                  <a:pt x="16118" y="14102"/>
                  <a:pt x="16307" y="13924"/>
                  <a:pt x="16509" y="13758"/>
                </a:cubicBezTo>
                <a:lnTo>
                  <a:pt x="16248" y="13462"/>
                </a:lnTo>
                <a:close/>
                <a:moveTo>
                  <a:pt x="7887" y="12869"/>
                </a:moveTo>
                <a:lnTo>
                  <a:pt x="9464" y="14161"/>
                </a:lnTo>
                <a:cubicBezTo>
                  <a:pt x="9275" y="14387"/>
                  <a:pt x="9097" y="14624"/>
                  <a:pt x="8919" y="14849"/>
                </a:cubicBezTo>
                <a:lnTo>
                  <a:pt x="8919" y="14861"/>
                </a:lnTo>
                <a:lnTo>
                  <a:pt x="7294" y="13628"/>
                </a:lnTo>
                <a:cubicBezTo>
                  <a:pt x="7496" y="13367"/>
                  <a:pt x="7697" y="13118"/>
                  <a:pt x="7887" y="12869"/>
                </a:cubicBezTo>
                <a:close/>
                <a:moveTo>
                  <a:pt x="7863" y="12596"/>
                </a:moveTo>
                <a:lnTo>
                  <a:pt x="7804" y="12667"/>
                </a:lnTo>
                <a:cubicBezTo>
                  <a:pt x="7555" y="12963"/>
                  <a:pt x="7318" y="13272"/>
                  <a:pt x="7080" y="13580"/>
                </a:cubicBezTo>
                <a:lnTo>
                  <a:pt x="7021" y="13663"/>
                </a:lnTo>
                <a:lnTo>
                  <a:pt x="8942" y="15146"/>
                </a:lnTo>
                <a:lnTo>
                  <a:pt x="9014" y="15063"/>
                </a:lnTo>
                <a:cubicBezTo>
                  <a:pt x="9227" y="14778"/>
                  <a:pt x="9452" y="14493"/>
                  <a:pt x="9678" y="14221"/>
                </a:cubicBezTo>
                <a:lnTo>
                  <a:pt x="9749" y="14138"/>
                </a:lnTo>
                <a:lnTo>
                  <a:pt x="7863" y="12596"/>
                </a:lnTo>
                <a:close/>
                <a:moveTo>
                  <a:pt x="14932" y="14659"/>
                </a:moveTo>
                <a:cubicBezTo>
                  <a:pt x="14813" y="14766"/>
                  <a:pt x="14706" y="14873"/>
                  <a:pt x="14600" y="14980"/>
                </a:cubicBezTo>
                <a:cubicBezTo>
                  <a:pt x="14517" y="15063"/>
                  <a:pt x="14445" y="15134"/>
                  <a:pt x="14362" y="15217"/>
                </a:cubicBezTo>
                <a:lnTo>
                  <a:pt x="14647" y="15490"/>
                </a:lnTo>
                <a:lnTo>
                  <a:pt x="14872" y="15264"/>
                </a:lnTo>
                <a:cubicBezTo>
                  <a:pt x="14991" y="15158"/>
                  <a:pt x="15098" y="15051"/>
                  <a:pt x="15204" y="14944"/>
                </a:cubicBezTo>
                <a:lnTo>
                  <a:pt x="14932" y="14659"/>
                </a:lnTo>
                <a:close/>
                <a:moveTo>
                  <a:pt x="33196" y="15857"/>
                </a:moveTo>
                <a:cubicBezTo>
                  <a:pt x="32935" y="15869"/>
                  <a:pt x="32662" y="15893"/>
                  <a:pt x="32401" y="15917"/>
                </a:cubicBezTo>
                <a:lnTo>
                  <a:pt x="32449" y="16308"/>
                </a:lnTo>
                <a:cubicBezTo>
                  <a:pt x="32698" y="16284"/>
                  <a:pt x="32959" y="16260"/>
                  <a:pt x="33219" y="16249"/>
                </a:cubicBezTo>
                <a:lnTo>
                  <a:pt x="33196" y="15857"/>
                </a:lnTo>
                <a:close/>
                <a:moveTo>
                  <a:pt x="30634" y="16177"/>
                </a:moveTo>
                <a:cubicBezTo>
                  <a:pt x="30373" y="16237"/>
                  <a:pt x="30112" y="16296"/>
                  <a:pt x="29863" y="16355"/>
                </a:cubicBezTo>
                <a:lnTo>
                  <a:pt x="29946" y="16735"/>
                </a:lnTo>
                <a:cubicBezTo>
                  <a:pt x="30207" y="16676"/>
                  <a:pt x="30456" y="16616"/>
                  <a:pt x="30705" y="16569"/>
                </a:cubicBezTo>
                <a:lnTo>
                  <a:pt x="30634" y="16177"/>
                </a:lnTo>
                <a:close/>
                <a:moveTo>
                  <a:pt x="13686" y="15940"/>
                </a:moveTo>
                <a:cubicBezTo>
                  <a:pt x="13508" y="16130"/>
                  <a:pt x="13331" y="16332"/>
                  <a:pt x="13165" y="16533"/>
                </a:cubicBezTo>
                <a:lnTo>
                  <a:pt x="13461" y="16782"/>
                </a:lnTo>
                <a:cubicBezTo>
                  <a:pt x="13627" y="16593"/>
                  <a:pt x="13805" y="16391"/>
                  <a:pt x="13971" y="16201"/>
                </a:cubicBezTo>
                <a:lnTo>
                  <a:pt x="13686" y="15940"/>
                </a:lnTo>
                <a:close/>
                <a:moveTo>
                  <a:pt x="30231" y="8469"/>
                </a:moveTo>
                <a:lnTo>
                  <a:pt x="30136" y="8480"/>
                </a:lnTo>
                <a:cubicBezTo>
                  <a:pt x="24609" y="9358"/>
                  <a:pt x="19498" y="11967"/>
                  <a:pt x="15560" y="15940"/>
                </a:cubicBezTo>
                <a:lnTo>
                  <a:pt x="15465" y="16035"/>
                </a:lnTo>
                <a:lnTo>
                  <a:pt x="16657" y="17227"/>
                </a:lnTo>
                <a:lnTo>
                  <a:pt x="16657" y="17227"/>
                </a:lnTo>
                <a:cubicBezTo>
                  <a:pt x="16690" y="17195"/>
                  <a:pt x="16713" y="17172"/>
                  <a:pt x="16746" y="17138"/>
                </a:cubicBezTo>
                <a:lnTo>
                  <a:pt x="16787" y="17097"/>
                </a:lnTo>
                <a:lnTo>
                  <a:pt x="15726" y="16035"/>
                </a:lnTo>
                <a:cubicBezTo>
                  <a:pt x="19616" y="12145"/>
                  <a:pt x="24645" y="9572"/>
                  <a:pt x="30088" y="8694"/>
                </a:cubicBezTo>
                <a:lnTo>
                  <a:pt x="30326" y="10176"/>
                </a:lnTo>
                <a:lnTo>
                  <a:pt x="30327" y="10186"/>
                </a:lnTo>
                <a:lnTo>
                  <a:pt x="30327" y="10186"/>
                </a:lnTo>
                <a:cubicBezTo>
                  <a:pt x="30392" y="10175"/>
                  <a:pt x="30448" y="10164"/>
                  <a:pt x="30504" y="10153"/>
                </a:cubicBezTo>
                <a:lnTo>
                  <a:pt x="30231" y="8469"/>
                </a:lnTo>
                <a:close/>
                <a:moveTo>
                  <a:pt x="16657" y="17227"/>
                </a:moveTo>
                <a:cubicBezTo>
                  <a:pt x="16655" y="17229"/>
                  <a:pt x="16653" y="17231"/>
                  <a:pt x="16651" y="17233"/>
                </a:cubicBezTo>
                <a:lnTo>
                  <a:pt x="16797" y="17372"/>
                </a:lnTo>
                <a:lnTo>
                  <a:pt x="16797" y="17372"/>
                </a:lnTo>
                <a:lnTo>
                  <a:pt x="16663" y="17233"/>
                </a:lnTo>
                <a:lnTo>
                  <a:pt x="16657" y="17227"/>
                </a:lnTo>
                <a:close/>
                <a:moveTo>
                  <a:pt x="28143" y="16865"/>
                </a:moveTo>
                <a:cubicBezTo>
                  <a:pt x="27894" y="16948"/>
                  <a:pt x="27645" y="17043"/>
                  <a:pt x="27396" y="17138"/>
                </a:cubicBezTo>
                <a:lnTo>
                  <a:pt x="27550" y="17506"/>
                </a:lnTo>
                <a:cubicBezTo>
                  <a:pt x="27788" y="17411"/>
                  <a:pt x="28037" y="17316"/>
                  <a:pt x="28274" y="17233"/>
                </a:cubicBezTo>
                <a:lnTo>
                  <a:pt x="28143" y="16865"/>
                </a:lnTo>
                <a:close/>
                <a:moveTo>
                  <a:pt x="5835" y="15667"/>
                </a:moveTo>
                <a:lnTo>
                  <a:pt x="7531" y="16806"/>
                </a:lnTo>
                <a:cubicBezTo>
                  <a:pt x="7377" y="17043"/>
                  <a:pt x="7211" y="17292"/>
                  <a:pt x="7057" y="17541"/>
                </a:cubicBezTo>
                <a:lnTo>
                  <a:pt x="7057" y="17553"/>
                </a:lnTo>
                <a:lnTo>
                  <a:pt x="5313" y="16486"/>
                </a:lnTo>
                <a:cubicBezTo>
                  <a:pt x="5479" y="16213"/>
                  <a:pt x="5657" y="15940"/>
                  <a:pt x="5835" y="15667"/>
                </a:cubicBezTo>
                <a:close/>
                <a:moveTo>
                  <a:pt x="5776" y="15395"/>
                </a:moveTo>
                <a:lnTo>
                  <a:pt x="5728" y="15478"/>
                </a:lnTo>
                <a:cubicBezTo>
                  <a:pt x="5515" y="15810"/>
                  <a:pt x="5301" y="16130"/>
                  <a:pt x="5100" y="16462"/>
                </a:cubicBezTo>
                <a:lnTo>
                  <a:pt x="5041" y="16545"/>
                </a:lnTo>
                <a:lnTo>
                  <a:pt x="7116" y="17826"/>
                </a:lnTo>
                <a:lnTo>
                  <a:pt x="7175" y="17743"/>
                </a:lnTo>
                <a:cubicBezTo>
                  <a:pt x="7365" y="17435"/>
                  <a:pt x="7555" y="17126"/>
                  <a:pt x="7768" y="16830"/>
                </a:cubicBezTo>
                <a:lnTo>
                  <a:pt x="7816" y="16747"/>
                </a:lnTo>
                <a:lnTo>
                  <a:pt x="5776" y="15395"/>
                </a:lnTo>
                <a:close/>
                <a:moveTo>
                  <a:pt x="12524" y="17292"/>
                </a:moveTo>
                <a:cubicBezTo>
                  <a:pt x="12358" y="17506"/>
                  <a:pt x="12204" y="17707"/>
                  <a:pt x="12038" y="17921"/>
                </a:cubicBezTo>
                <a:lnTo>
                  <a:pt x="12358" y="18158"/>
                </a:lnTo>
                <a:cubicBezTo>
                  <a:pt x="12512" y="17945"/>
                  <a:pt x="12666" y="17743"/>
                  <a:pt x="12832" y="17541"/>
                </a:cubicBezTo>
                <a:lnTo>
                  <a:pt x="12524" y="17292"/>
                </a:lnTo>
                <a:close/>
                <a:moveTo>
                  <a:pt x="25771" y="17873"/>
                </a:moveTo>
                <a:cubicBezTo>
                  <a:pt x="25534" y="17992"/>
                  <a:pt x="25297" y="18122"/>
                  <a:pt x="25072" y="18253"/>
                </a:cubicBezTo>
                <a:lnTo>
                  <a:pt x="25262" y="18585"/>
                </a:lnTo>
                <a:cubicBezTo>
                  <a:pt x="25487" y="18466"/>
                  <a:pt x="25712" y="18336"/>
                  <a:pt x="25949" y="18217"/>
                </a:cubicBezTo>
                <a:lnTo>
                  <a:pt x="25771" y="17873"/>
                </a:lnTo>
                <a:close/>
                <a:moveTo>
                  <a:pt x="29436" y="12110"/>
                </a:moveTo>
                <a:lnTo>
                  <a:pt x="29567" y="12750"/>
                </a:lnTo>
                <a:lnTo>
                  <a:pt x="29661" y="12726"/>
                </a:lnTo>
                <a:cubicBezTo>
                  <a:pt x="30004" y="12655"/>
                  <a:pt x="30347" y="12585"/>
                  <a:pt x="30701" y="12537"/>
                </a:cubicBezTo>
                <a:lnTo>
                  <a:pt x="30701" y="12537"/>
                </a:lnTo>
                <a:lnTo>
                  <a:pt x="30788" y="13094"/>
                </a:lnTo>
                <a:lnTo>
                  <a:pt x="30789" y="13103"/>
                </a:lnTo>
                <a:lnTo>
                  <a:pt x="30789" y="13103"/>
                </a:lnTo>
                <a:lnTo>
                  <a:pt x="30776" y="13106"/>
                </a:lnTo>
                <a:cubicBezTo>
                  <a:pt x="26270" y="13829"/>
                  <a:pt x="22107" y="15952"/>
                  <a:pt x="18881" y="19178"/>
                </a:cubicBezTo>
                <a:cubicBezTo>
                  <a:pt x="18878" y="19180"/>
                  <a:pt x="18876" y="19183"/>
                  <a:pt x="18873" y="19187"/>
                </a:cubicBezTo>
                <a:lnTo>
                  <a:pt x="18873" y="19187"/>
                </a:lnTo>
                <a:lnTo>
                  <a:pt x="18464" y="18777"/>
                </a:lnTo>
                <a:lnTo>
                  <a:pt x="18464" y="18777"/>
                </a:lnTo>
                <a:lnTo>
                  <a:pt x="18466" y="18775"/>
                </a:lnTo>
                <a:lnTo>
                  <a:pt x="18478" y="18751"/>
                </a:lnTo>
                <a:cubicBezTo>
                  <a:pt x="18762" y="18478"/>
                  <a:pt x="19047" y="18217"/>
                  <a:pt x="19332" y="17956"/>
                </a:cubicBezTo>
                <a:lnTo>
                  <a:pt x="19415" y="17885"/>
                </a:lnTo>
                <a:lnTo>
                  <a:pt x="18976" y="17411"/>
                </a:lnTo>
                <a:cubicBezTo>
                  <a:pt x="19296" y="17126"/>
                  <a:pt x="19616" y="16865"/>
                  <a:pt x="19936" y="16604"/>
                </a:cubicBezTo>
                <a:lnTo>
                  <a:pt x="20340" y="17114"/>
                </a:lnTo>
                <a:lnTo>
                  <a:pt x="20411" y="17055"/>
                </a:lnTo>
                <a:cubicBezTo>
                  <a:pt x="20719" y="16806"/>
                  <a:pt x="21028" y="16569"/>
                  <a:pt x="21348" y="16343"/>
                </a:cubicBezTo>
                <a:lnTo>
                  <a:pt x="21431" y="16296"/>
                </a:lnTo>
                <a:lnTo>
                  <a:pt x="21051" y="15762"/>
                </a:lnTo>
                <a:cubicBezTo>
                  <a:pt x="21395" y="15525"/>
                  <a:pt x="21739" y="15300"/>
                  <a:pt x="22095" y="15074"/>
                </a:cubicBezTo>
                <a:lnTo>
                  <a:pt x="22439" y="15632"/>
                </a:lnTo>
                <a:lnTo>
                  <a:pt x="22522" y="15573"/>
                </a:lnTo>
                <a:cubicBezTo>
                  <a:pt x="22842" y="15371"/>
                  <a:pt x="23186" y="15169"/>
                  <a:pt x="23530" y="14980"/>
                </a:cubicBezTo>
                <a:lnTo>
                  <a:pt x="23613" y="14932"/>
                </a:lnTo>
                <a:lnTo>
                  <a:pt x="23305" y="14363"/>
                </a:lnTo>
                <a:cubicBezTo>
                  <a:pt x="23672" y="14173"/>
                  <a:pt x="24040" y="13972"/>
                  <a:pt x="24419" y="13805"/>
                </a:cubicBezTo>
                <a:lnTo>
                  <a:pt x="24692" y="14398"/>
                </a:lnTo>
                <a:lnTo>
                  <a:pt x="24787" y="14351"/>
                </a:lnTo>
                <a:cubicBezTo>
                  <a:pt x="25143" y="14185"/>
                  <a:pt x="25499" y="14019"/>
                  <a:pt x="25855" y="13877"/>
                </a:cubicBezTo>
                <a:lnTo>
                  <a:pt x="25949" y="13841"/>
                </a:lnTo>
                <a:lnTo>
                  <a:pt x="25700" y="13248"/>
                </a:lnTo>
                <a:cubicBezTo>
                  <a:pt x="26092" y="13094"/>
                  <a:pt x="26483" y="12952"/>
                  <a:pt x="26874" y="12821"/>
                </a:cubicBezTo>
                <a:lnTo>
                  <a:pt x="27088" y="13438"/>
                </a:lnTo>
                <a:lnTo>
                  <a:pt x="27183" y="13402"/>
                </a:lnTo>
                <a:cubicBezTo>
                  <a:pt x="27550" y="13272"/>
                  <a:pt x="27918" y="13165"/>
                  <a:pt x="28298" y="13058"/>
                </a:cubicBezTo>
                <a:lnTo>
                  <a:pt x="28393" y="13035"/>
                </a:lnTo>
                <a:lnTo>
                  <a:pt x="28215" y="12406"/>
                </a:lnTo>
                <a:cubicBezTo>
                  <a:pt x="28618" y="12299"/>
                  <a:pt x="29021" y="12193"/>
                  <a:pt x="29436" y="12110"/>
                </a:cubicBezTo>
                <a:close/>
                <a:moveTo>
                  <a:pt x="11457" y="18715"/>
                </a:moveTo>
                <a:cubicBezTo>
                  <a:pt x="11314" y="18941"/>
                  <a:pt x="11160" y="19154"/>
                  <a:pt x="11018" y="19380"/>
                </a:cubicBezTo>
                <a:lnTo>
                  <a:pt x="11338" y="19593"/>
                </a:lnTo>
                <a:cubicBezTo>
                  <a:pt x="11492" y="19380"/>
                  <a:pt x="11635" y="19154"/>
                  <a:pt x="11789" y="18941"/>
                </a:cubicBezTo>
                <a:lnTo>
                  <a:pt x="11457" y="18715"/>
                </a:lnTo>
                <a:close/>
                <a:moveTo>
                  <a:pt x="23542" y="19202"/>
                </a:moveTo>
                <a:cubicBezTo>
                  <a:pt x="23328" y="19356"/>
                  <a:pt x="23115" y="19510"/>
                  <a:pt x="22901" y="19676"/>
                </a:cubicBezTo>
                <a:lnTo>
                  <a:pt x="23139" y="19984"/>
                </a:lnTo>
                <a:cubicBezTo>
                  <a:pt x="23340" y="19830"/>
                  <a:pt x="23554" y="19676"/>
                  <a:pt x="23767" y="19534"/>
                </a:cubicBezTo>
                <a:lnTo>
                  <a:pt x="23542" y="19202"/>
                </a:lnTo>
                <a:close/>
                <a:moveTo>
                  <a:pt x="4068" y="18668"/>
                </a:moveTo>
                <a:lnTo>
                  <a:pt x="5883" y="19617"/>
                </a:lnTo>
                <a:cubicBezTo>
                  <a:pt x="5740" y="19878"/>
                  <a:pt x="5610" y="20150"/>
                  <a:pt x="5479" y="20411"/>
                </a:cubicBezTo>
                <a:lnTo>
                  <a:pt x="3641" y="19522"/>
                </a:lnTo>
                <a:cubicBezTo>
                  <a:pt x="3783" y="19237"/>
                  <a:pt x="3926" y="18941"/>
                  <a:pt x="4068" y="18668"/>
                </a:cubicBezTo>
                <a:close/>
                <a:moveTo>
                  <a:pt x="3997" y="18395"/>
                </a:moveTo>
                <a:lnTo>
                  <a:pt x="3949" y="18490"/>
                </a:lnTo>
                <a:cubicBezTo>
                  <a:pt x="3772" y="18822"/>
                  <a:pt x="3594" y="19178"/>
                  <a:pt x="3416" y="19522"/>
                </a:cubicBezTo>
                <a:lnTo>
                  <a:pt x="3380" y="19617"/>
                </a:lnTo>
                <a:lnTo>
                  <a:pt x="5574" y="20672"/>
                </a:lnTo>
                <a:lnTo>
                  <a:pt x="5610" y="20577"/>
                </a:lnTo>
                <a:cubicBezTo>
                  <a:pt x="5764" y="20257"/>
                  <a:pt x="5930" y="19937"/>
                  <a:pt x="6096" y="19617"/>
                </a:cubicBezTo>
                <a:lnTo>
                  <a:pt x="6144" y="19534"/>
                </a:lnTo>
                <a:lnTo>
                  <a:pt x="3997" y="18395"/>
                </a:lnTo>
                <a:close/>
                <a:moveTo>
                  <a:pt x="31713" y="18964"/>
                </a:moveTo>
                <a:lnTo>
                  <a:pt x="31891" y="20044"/>
                </a:lnTo>
                <a:cubicBezTo>
                  <a:pt x="30824" y="20222"/>
                  <a:pt x="29780" y="20518"/>
                  <a:pt x="28772" y="20933"/>
                </a:cubicBezTo>
                <a:lnTo>
                  <a:pt x="28357" y="19913"/>
                </a:lnTo>
                <a:cubicBezTo>
                  <a:pt x="29436" y="19474"/>
                  <a:pt x="30563" y="19154"/>
                  <a:pt x="31713" y="18964"/>
                </a:cubicBezTo>
                <a:close/>
                <a:moveTo>
                  <a:pt x="10484" y="20210"/>
                </a:moveTo>
                <a:cubicBezTo>
                  <a:pt x="10342" y="20435"/>
                  <a:pt x="10211" y="20660"/>
                  <a:pt x="10081" y="20898"/>
                </a:cubicBezTo>
                <a:lnTo>
                  <a:pt x="10425" y="21087"/>
                </a:lnTo>
                <a:cubicBezTo>
                  <a:pt x="10555" y="20862"/>
                  <a:pt x="10686" y="20637"/>
                  <a:pt x="10816" y="20411"/>
                </a:cubicBezTo>
                <a:lnTo>
                  <a:pt x="10484" y="20210"/>
                </a:lnTo>
                <a:close/>
                <a:moveTo>
                  <a:pt x="30809" y="13270"/>
                </a:moveTo>
                <a:lnTo>
                  <a:pt x="30812" y="13296"/>
                </a:lnTo>
                <a:lnTo>
                  <a:pt x="31666" y="18573"/>
                </a:lnTo>
                <a:lnTo>
                  <a:pt x="31667" y="18583"/>
                </a:lnTo>
                <a:lnTo>
                  <a:pt x="31667" y="18583"/>
                </a:lnTo>
                <a:lnTo>
                  <a:pt x="31654" y="18585"/>
                </a:lnTo>
                <a:cubicBezTo>
                  <a:pt x="30480" y="18775"/>
                  <a:pt x="29318" y="19095"/>
                  <a:pt x="28215" y="19546"/>
                </a:cubicBezTo>
                <a:lnTo>
                  <a:pt x="26531" y="15466"/>
                </a:lnTo>
                <a:lnTo>
                  <a:pt x="26495" y="15383"/>
                </a:lnTo>
                <a:lnTo>
                  <a:pt x="26400" y="15418"/>
                </a:lnTo>
                <a:cubicBezTo>
                  <a:pt x="24064" y="16367"/>
                  <a:pt x="21929" y="17755"/>
                  <a:pt x="20091" y="19474"/>
                </a:cubicBezTo>
                <a:lnTo>
                  <a:pt x="20019" y="19546"/>
                </a:lnTo>
                <a:lnTo>
                  <a:pt x="21360" y="20981"/>
                </a:lnTo>
                <a:lnTo>
                  <a:pt x="21360" y="20981"/>
                </a:lnTo>
                <a:lnTo>
                  <a:pt x="21360" y="20981"/>
                </a:lnTo>
                <a:lnTo>
                  <a:pt x="21348" y="20992"/>
                </a:lnTo>
                <a:cubicBezTo>
                  <a:pt x="21230" y="21099"/>
                  <a:pt x="21124" y="21216"/>
                  <a:pt x="21006" y="21323"/>
                </a:cubicBezTo>
                <a:lnTo>
                  <a:pt x="21006" y="21323"/>
                </a:lnTo>
                <a:lnTo>
                  <a:pt x="19003" y="19317"/>
                </a:lnTo>
                <a:lnTo>
                  <a:pt x="19003" y="19317"/>
                </a:lnTo>
                <a:lnTo>
                  <a:pt x="19011" y="19308"/>
                </a:lnTo>
                <a:cubicBezTo>
                  <a:pt x="22214" y="16106"/>
                  <a:pt x="26341" y="13995"/>
                  <a:pt x="30800" y="13272"/>
                </a:cubicBezTo>
                <a:cubicBezTo>
                  <a:pt x="30803" y="13271"/>
                  <a:pt x="30806" y="13271"/>
                  <a:pt x="30809" y="13270"/>
                </a:cubicBezTo>
                <a:close/>
                <a:moveTo>
                  <a:pt x="9607" y="21763"/>
                </a:moveTo>
                <a:cubicBezTo>
                  <a:pt x="9476" y="22001"/>
                  <a:pt x="9358" y="22238"/>
                  <a:pt x="9239" y="22475"/>
                </a:cubicBezTo>
                <a:lnTo>
                  <a:pt x="9595" y="22641"/>
                </a:lnTo>
                <a:cubicBezTo>
                  <a:pt x="9713" y="22404"/>
                  <a:pt x="9832" y="22178"/>
                  <a:pt x="9951" y="21941"/>
                </a:cubicBezTo>
                <a:lnTo>
                  <a:pt x="9607" y="21763"/>
                </a:lnTo>
                <a:close/>
                <a:moveTo>
                  <a:pt x="26388" y="15632"/>
                </a:moveTo>
                <a:lnTo>
                  <a:pt x="28025" y="19617"/>
                </a:lnTo>
                <a:cubicBezTo>
                  <a:pt x="26258" y="20364"/>
                  <a:pt x="24645" y="21408"/>
                  <a:pt x="23245" y="22700"/>
                </a:cubicBezTo>
                <a:lnTo>
                  <a:pt x="21780" y="21141"/>
                </a:lnTo>
                <a:lnTo>
                  <a:pt x="21780" y="21141"/>
                </a:lnTo>
                <a:cubicBezTo>
                  <a:pt x="21790" y="21131"/>
                  <a:pt x="21798" y="21121"/>
                  <a:pt x="21798" y="21111"/>
                </a:cubicBezTo>
                <a:lnTo>
                  <a:pt x="21526" y="20826"/>
                </a:lnTo>
                <a:cubicBezTo>
                  <a:pt x="21518" y="20835"/>
                  <a:pt x="21509" y="20837"/>
                  <a:pt x="21505" y="20842"/>
                </a:cubicBezTo>
                <a:lnTo>
                  <a:pt x="21505" y="20842"/>
                </a:lnTo>
                <a:lnTo>
                  <a:pt x="21502" y="20838"/>
                </a:lnTo>
                <a:lnTo>
                  <a:pt x="20292" y="19546"/>
                </a:lnTo>
                <a:cubicBezTo>
                  <a:pt x="22083" y="17897"/>
                  <a:pt x="24147" y="16569"/>
                  <a:pt x="26388" y="15632"/>
                </a:cubicBezTo>
                <a:close/>
                <a:moveTo>
                  <a:pt x="21632" y="21265"/>
                </a:moveTo>
                <a:lnTo>
                  <a:pt x="23098" y="22837"/>
                </a:lnTo>
                <a:lnTo>
                  <a:pt x="23098" y="22837"/>
                </a:lnTo>
                <a:cubicBezTo>
                  <a:pt x="23096" y="22839"/>
                  <a:pt x="23093" y="22841"/>
                  <a:pt x="23091" y="22843"/>
                </a:cubicBezTo>
                <a:cubicBezTo>
                  <a:pt x="22996" y="22926"/>
                  <a:pt x="22901" y="23020"/>
                  <a:pt x="22807" y="23115"/>
                </a:cubicBezTo>
                <a:lnTo>
                  <a:pt x="22801" y="23121"/>
                </a:lnTo>
                <a:lnTo>
                  <a:pt x="22801" y="23121"/>
                </a:lnTo>
                <a:lnTo>
                  <a:pt x="21290" y="21607"/>
                </a:lnTo>
                <a:lnTo>
                  <a:pt x="21290" y="21607"/>
                </a:lnTo>
                <a:cubicBezTo>
                  <a:pt x="21397" y="21489"/>
                  <a:pt x="21514" y="21383"/>
                  <a:pt x="21621" y="21277"/>
                </a:cubicBezTo>
                <a:cubicBezTo>
                  <a:pt x="21625" y="21273"/>
                  <a:pt x="21628" y="21269"/>
                  <a:pt x="21632" y="21265"/>
                </a:cubicBezTo>
                <a:close/>
                <a:moveTo>
                  <a:pt x="2621" y="21823"/>
                </a:moveTo>
                <a:lnTo>
                  <a:pt x="4519" y="22582"/>
                </a:lnTo>
                <a:cubicBezTo>
                  <a:pt x="4412" y="22866"/>
                  <a:pt x="4293" y="23139"/>
                  <a:pt x="4199" y="23424"/>
                </a:cubicBezTo>
                <a:lnTo>
                  <a:pt x="2277" y="22724"/>
                </a:lnTo>
                <a:cubicBezTo>
                  <a:pt x="2396" y="22428"/>
                  <a:pt x="2503" y="22119"/>
                  <a:pt x="2621" y="21823"/>
                </a:cubicBezTo>
                <a:close/>
                <a:moveTo>
                  <a:pt x="19747" y="22700"/>
                </a:moveTo>
                <a:cubicBezTo>
                  <a:pt x="19581" y="22902"/>
                  <a:pt x="19415" y="23115"/>
                  <a:pt x="19260" y="23317"/>
                </a:cubicBezTo>
                <a:lnTo>
                  <a:pt x="19569" y="23566"/>
                </a:lnTo>
                <a:cubicBezTo>
                  <a:pt x="19723" y="23353"/>
                  <a:pt x="19889" y="23151"/>
                  <a:pt x="20055" y="22949"/>
                </a:cubicBezTo>
                <a:lnTo>
                  <a:pt x="19747" y="22700"/>
                </a:lnTo>
                <a:close/>
                <a:moveTo>
                  <a:pt x="2514" y="21574"/>
                </a:moveTo>
                <a:lnTo>
                  <a:pt x="2479" y="21657"/>
                </a:lnTo>
                <a:cubicBezTo>
                  <a:pt x="2325" y="22024"/>
                  <a:pt x="2194" y="22380"/>
                  <a:pt x="2052" y="22748"/>
                </a:cubicBezTo>
                <a:lnTo>
                  <a:pt x="2028" y="22843"/>
                </a:lnTo>
                <a:lnTo>
                  <a:pt x="4210" y="23637"/>
                </a:lnTo>
                <a:lnTo>
                  <a:pt x="4305" y="23673"/>
                </a:lnTo>
                <a:lnTo>
                  <a:pt x="4307" y="23669"/>
                </a:lnTo>
                <a:lnTo>
                  <a:pt x="4307" y="23669"/>
                </a:lnTo>
                <a:lnTo>
                  <a:pt x="4222" y="23637"/>
                </a:lnTo>
                <a:cubicBezTo>
                  <a:pt x="4376" y="23234"/>
                  <a:pt x="4531" y="22843"/>
                  <a:pt x="4697" y="22451"/>
                </a:cubicBezTo>
                <a:lnTo>
                  <a:pt x="2514" y="21574"/>
                </a:lnTo>
                <a:close/>
                <a:moveTo>
                  <a:pt x="4697" y="22451"/>
                </a:moveTo>
                <a:lnTo>
                  <a:pt x="4768" y="22475"/>
                </a:lnTo>
                <a:lnTo>
                  <a:pt x="4732" y="22570"/>
                </a:lnTo>
                <a:cubicBezTo>
                  <a:pt x="4602" y="22902"/>
                  <a:pt x="4471" y="23246"/>
                  <a:pt x="4341" y="23578"/>
                </a:cubicBezTo>
                <a:lnTo>
                  <a:pt x="4307" y="23669"/>
                </a:lnTo>
                <a:lnTo>
                  <a:pt x="4307" y="23669"/>
                </a:lnTo>
                <a:lnTo>
                  <a:pt x="4317" y="23673"/>
                </a:lnTo>
                <a:lnTo>
                  <a:pt x="4353" y="23578"/>
                </a:lnTo>
                <a:cubicBezTo>
                  <a:pt x="4471" y="23246"/>
                  <a:pt x="4602" y="22902"/>
                  <a:pt x="4744" y="22570"/>
                </a:cubicBezTo>
                <a:lnTo>
                  <a:pt x="4780" y="22475"/>
                </a:lnTo>
                <a:lnTo>
                  <a:pt x="4697" y="22451"/>
                </a:lnTo>
                <a:close/>
                <a:moveTo>
                  <a:pt x="28169" y="19989"/>
                </a:moveTo>
                <a:lnTo>
                  <a:pt x="28582" y="21004"/>
                </a:lnTo>
                <a:cubicBezTo>
                  <a:pt x="26993" y="21668"/>
                  <a:pt x="25522" y="22617"/>
                  <a:pt x="24253" y="23791"/>
                </a:cubicBezTo>
                <a:lnTo>
                  <a:pt x="23518" y="22997"/>
                </a:lnTo>
                <a:lnTo>
                  <a:pt x="23513" y="22991"/>
                </a:lnTo>
                <a:lnTo>
                  <a:pt x="23513" y="22991"/>
                </a:lnTo>
                <a:cubicBezTo>
                  <a:pt x="24884" y="21727"/>
                  <a:pt x="26456" y="20711"/>
                  <a:pt x="28169" y="19989"/>
                </a:cubicBezTo>
                <a:close/>
                <a:moveTo>
                  <a:pt x="23364" y="23127"/>
                </a:moveTo>
                <a:lnTo>
                  <a:pt x="24112" y="23911"/>
                </a:lnTo>
                <a:lnTo>
                  <a:pt x="24112" y="23911"/>
                </a:lnTo>
                <a:lnTo>
                  <a:pt x="24099" y="23922"/>
                </a:lnTo>
                <a:lnTo>
                  <a:pt x="23850" y="24171"/>
                </a:lnTo>
                <a:lnTo>
                  <a:pt x="23080" y="23399"/>
                </a:lnTo>
                <a:lnTo>
                  <a:pt x="23091" y="23388"/>
                </a:lnTo>
                <a:cubicBezTo>
                  <a:pt x="23174" y="23305"/>
                  <a:pt x="23269" y="23210"/>
                  <a:pt x="23364" y="23127"/>
                </a:cubicBezTo>
                <a:close/>
                <a:moveTo>
                  <a:pt x="8824" y="23364"/>
                </a:moveTo>
                <a:cubicBezTo>
                  <a:pt x="8717" y="23613"/>
                  <a:pt x="8610" y="23851"/>
                  <a:pt x="8515" y="24100"/>
                </a:cubicBezTo>
                <a:lnTo>
                  <a:pt x="8883" y="24242"/>
                </a:lnTo>
                <a:cubicBezTo>
                  <a:pt x="8978" y="24005"/>
                  <a:pt x="9085" y="23768"/>
                  <a:pt x="9180" y="23530"/>
                </a:cubicBezTo>
                <a:lnTo>
                  <a:pt x="8824" y="23364"/>
                </a:lnTo>
                <a:close/>
                <a:moveTo>
                  <a:pt x="3582" y="25511"/>
                </a:moveTo>
                <a:lnTo>
                  <a:pt x="3700" y="25547"/>
                </a:lnTo>
                <a:lnTo>
                  <a:pt x="3677" y="25641"/>
                </a:lnTo>
                <a:lnTo>
                  <a:pt x="3712" y="25547"/>
                </a:lnTo>
                <a:lnTo>
                  <a:pt x="3594" y="25511"/>
                </a:lnTo>
                <a:close/>
                <a:moveTo>
                  <a:pt x="18241" y="24799"/>
                </a:moveTo>
                <a:cubicBezTo>
                  <a:pt x="18110" y="25025"/>
                  <a:pt x="17968" y="25250"/>
                  <a:pt x="17837" y="25475"/>
                </a:cubicBezTo>
                <a:lnTo>
                  <a:pt x="18181" y="25677"/>
                </a:lnTo>
                <a:cubicBezTo>
                  <a:pt x="18312" y="25452"/>
                  <a:pt x="18442" y="25226"/>
                  <a:pt x="18573" y="25001"/>
                </a:cubicBezTo>
                <a:lnTo>
                  <a:pt x="18241" y="24799"/>
                </a:lnTo>
                <a:close/>
                <a:moveTo>
                  <a:pt x="8148" y="25025"/>
                </a:moveTo>
                <a:cubicBezTo>
                  <a:pt x="8053" y="25262"/>
                  <a:pt x="7958" y="25523"/>
                  <a:pt x="7875" y="25760"/>
                </a:cubicBezTo>
                <a:lnTo>
                  <a:pt x="8255" y="25891"/>
                </a:lnTo>
                <a:cubicBezTo>
                  <a:pt x="8338" y="25641"/>
                  <a:pt x="8421" y="25392"/>
                  <a:pt x="8515" y="25143"/>
                </a:cubicBezTo>
                <a:lnTo>
                  <a:pt x="8148" y="25025"/>
                </a:lnTo>
                <a:close/>
                <a:moveTo>
                  <a:pt x="28669" y="21192"/>
                </a:moveTo>
                <a:lnTo>
                  <a:pt x="29816" y="23993"/>
                </a:lnTo>
                <a:cubicBezTo>
                  <a:pt x="28582" y="24515"/>
                  <a:pt x="27444" y="25238"/>
                  <a:pt x="26471" y="26151"/>
                </a:cubicBezTo>
                <a:lnTo>
                  <a:pt x="24396" y="23946"/>
                </a:lnTo>
                <a:lnTo>
                  <a:pt x="24395" y="23945"/>
                </a:lnTo>
                <a:lnTo>
                  <a:pt x="24408" y="23934"/>
                </a:lnTo>
                <a:cubicBezTo>
                  <a:pt x="25653" y="22771"/>
                  <a:pt x="27100" y="21846"/>
                  <a:pt x="28665" y="21194"/>
                </a:cubicBezTo>
                <a:cubicBezTo>
                  <a:pt x="28667" y="21193"/>
                  <a:pt x="28668" y="21193"/>
                  <a:pt x="28669" y="21192"/>
                </a:cubicBezTo>
                <a:close/>
                <a:moveTo>
                  <a:pt x="1506" y="25120"/>
                </a:moveTo>
                <a:lnTo>
                  <a:pt x="3463" y="25689"/>
                </a:lnTo>
                <a:cubicBezTo>
                  <a:pt x="3380" y="25974"/>
                  <a:pt x="3297" y="26258"/>
                  <a:pt x="3226" y="26543"/>
                </a:cubicBezTo>
                <a:lnTo>
                  <a:pt x="3226" y="26555"/>
                </a:lnTo>
                <a:lnTo>
                  <a:pt x="1257" y="26057"/>
                </a:lnTo>
                <a:cubicBezTo>
                  <a:pt x="1328" y="25736"/>
                  <a:pt x="1411" y="25428"/>
                  <a:pt x="1506" y="25120"/>
                </a:cubicBezTo>
                <a:close/>
                <a:moveTo>
                  <a:pt x="1364" y="24871"/>
                </a:moveTo>
                <a:lnTo>
                  <a:pt x="1340" y="24965"/>
                </a:lnTo>
                <a:cubicBezTo>
                  <a:pt x="1234" y="25345"/>
                  <a:pt x="1127" y="25725"/>
                  <a:pt x="1032" y="26092"/>
                </a:cubicBezTo>
                <a:lnTo>
                  <a:pt x="1008" y="26187"/>
                </a:lnTo>
                <a:lnTo>
                  <a:pt x="3226" y="26756"/>
                </a:lnTo>
                <a:lnTo>
                  <a:pt x="3368" y="26780"/>
                </a:lnTo>
                <a:lnTo>
                  <a:pt x="3369" y="26778"/>
                </a:lnTo>
                <a:lnTo>
                  <a:pt x="3369" y="26778"/>
                </a:lnTo>
                <a:lnTo>
                  <a:pt x="3238" y="26756"/>
                </a:lnTo>
                <a:cubicBezTo>
                  <a:pt x="3345" y="26341"/>
                  <a:pt x="3463" y="25914"/>
                  <a:pt x="3582" y="25511"/>
                </a:cubicBezTo>
                <a:lnTo>
                  <a:pt x="1364" y="24871"/>
                </a:lnTo>
                <a:close/>
                <a:moveTo>
                  <a:pt x="3677" y="25641"/>
                </a:moveTo>
                <a:cubicBezTo>
                  <a:pt x="3570" y="25985"/>
                  <a:pt x="3475" y="26341"/>
                  <a:pt x="3392" y="26685"/>
                </a:cubicBezTo>
                <a:lnTo>
                  <a:pt x="3369" y="26778"/>
                </a:lnTo>
                <a:lnTo>
                  <a:pt x="3369" y="26778"/>
                </a:lnTo>
                <a:lnTo>
                  <a:pt x="3380" y="26780"/>
                </a:lnTo>
                <a:lnTo>
                  <a:pt x="3404" y="26685"/>
                </a:lnTo>
                <a:cubicBezTo>
                  <a:pt x="3487" y="26341"/>
                  <a:pt x="3582" y="25985"/>
                  <a:pt x="3677" y="25641"/>
                </a:cubicBezTo>
                <a:close/>
                <a:moveTo>
                  <a:pt x="33836" y="25416"/>
                </a:moveTo>
                <a:lnTo>
                  <a:pt x="33919" y="26792"/>
                </a:lnTo>
                <a:lnTo>
                  <a:pt x="34097" y="26780"/>
                </a:lnTo>
                <a:lnTo>
                  <a:pt x="34061" y="25416"/>
                </a:lnTo>
                <a:close/>
                <a:moveTo>
                  <a:pt x="34904" y="25416"/>
                </a:moveTo>
                <a:lnTo>
                  <a:pt x="34821" y="26804"/>
                </a:lnTo>
                <a:lnTo>
                  <a:pt x="35010" y="26816"/>
                </a:lnTo>
                <a:lnTo>
                  <a:pt x="35117" y="25440"/>
                </a:lnTo>
                <a:lnTo>
                  <a:pt x="34904" y="25416"/>
                </a:lnTo>
                <a:close/>
                <a:moveTo>
                  <a:pt x="32994" y="25499"/>
                </a:moveTo>
                <a:lnTo>
                  <a:pt x="32792" y="25535"/>
                </a:lnTo>
                <a:lnTo>
                  <a:pt x="33018" y="26899"/>
                </a:lnTo>
                <a:cubicBezTo>
                  <a:pt x="33077" y="26887"/>
                  <a:pt x="33136" y="26875"/>
                  <a:pt x="33196" y="26875"/>
                </a:cubicBezTo>
                <a:lnTo>
                  <a:pt x="32994" y="25499"/>
                </a:lnTo>
                <a:close/>
                <a:moveTo>
                  <a:pt x="31962" y="25725"/>
                </a:moveTo>
                <a:lnTo>
                  <a:pt x="31761" y="25772"/>
                </a:lnTo>
                <a:lnTo>
                  <a:pt x="32140" y="27100"/>
                </a:lnTo>
                <a:lnTo>
                  <a:pt x="32318" y="27053"/>
                </a:lnTo>
                <a:lnTo>
                  <a:pt x="31962" y="25725"/>
                </a:lnTo>
                <a:close/>
                <a:moveTo>
                  <a:pt x="30942" y="26045"/>
                </a:moveTo>
                <a:lnTo>
                  <a:pt x="30753" y="26128"/>
                </a:lnTo>
                <a:lnTo>
                  <a:pt x="31286" y="27397"/>
                </a:lnTo>
                <a:lnTo>
                  <a:pt x="31452" y="27337"/>
                </a:lnTo>
                <a:lnTo>
                  <a:pt x="30942" y="26045"/>
                </a:lnTo>
                <a:close/>
                <a:moveTo>
                  <a:pt x="7579" y="26709"/>
                </a:moveTo>
                <a:cubicBezTo>
                  <a:pt x="7496" y="26970"/>
                  <a:pt x="7424" y="27219"/>
                  <a:pt x="7365" y="27480"/>
                </a:cubicBezTo>
                <a:lnTo>
                  <a:pt x="7745" y="27575"/>
                </a:lnTo>
                <a:cubicBezTo>
                  <a:pt x="7804" y="27326"/>
                  <a:pt x="7875" y="27077"/>
                  <a:pt x="7958" y="26827"/>
                </a:cubicBezTo>
                <a:lnTo>
                  <a:pt x="7579" y="26709"/>
                </a:lnTo>
                <a:close/>
                <a:moveTo>
                  <a:pt x="29982" y="26495"/>
                </a:moveTo>
                <a:lnTo>
                  <a:pt x="29792" y="26602"/>
                </a:lnTo>
                <a:lnTo>
                  <a:pt x="30468" y="27800"/>
                </a:lnTo>
                <a:lnTo>
                  <a:pt x="30634" y="27717"/>
                </a:lnTo>
                <a:lnTo>
                  <a:pt x="29982" y="26495"/>
                </a:lnTo>
                <a:close/>
                <a:moveTo>
                  <a:pt x="29069" y="27053"/>
                </a:moveTo>
                <a:lnTo>
                  <a:pt x="28902" y="27171"/>
                </a:lnTo>
                <a:lnTo>
                  <a:pt x="29709" y="28286"/>
                </a:lnTo>
                <a:lnTo>
                  <a:pt x="29851" y="28179"/>
                </a:lnTo>
                <a:lnTo>
                  <a:pt x="29069" y="27053"/>
                </a:lnTo>
                <a:close/>
                <a:moveTo>
                  <a:pt x="2811" y="28689"/>
                </a:moveTo>
                <a:lnTo>
                  <a:pt x="2953" y="28713"/>
                </a:lnTo>
                <a:lnTo>
                  <a:pt x="2941" y="28808"/>
                </a:lnTo>
                <a:lnTo>
                  <a:pt x="2965" y="28713"/>
                </a:lnTo>
                <a:lnTo>
                  <a:pt x="2811" y="28689"/>
                </a:lnTo>
                <a:close/>
                <a:moveTo>
                  <a:pt x="28226" y="27705"/>
                </a:moveTo>
                <a:cubicBezTo>
                  <a:pt x="28179" y="27741"/>
                  <a:pt x="28132" y="27788"/>
                  <a:pt x="28084" y="27847"/>
                </a:cubicBezTo>
                <a:lnTo>
                  <a:pt x="29009" y="28867"/>
                </a:lnTo>
                <a:cubicBezTo>
                  <a:pt x="29057" y="28832"/>
                  <a:pt x="29104" y="28784"/>
                  <a:pt x="29152" y="28749"/>
                </a:cubicBezTo>
                <a:lnTo>
                  <a:pt x="28226" y="27705"/>
                </a:lnTo>
                <a:close/>
                <a:moveTo>
                  <a:pt x="7116" y="28440"/>
                </a:moveTo>
                <a:cubicBezTo>
                  <a:pt x="7057" y="28689"/>
                  <a:pt x="7009" y="28950"/>
                  <a:pt x="6950" y="29211"/>
                </a:cubicBezTo>
                <a:lnTo>
                  <a:pt x="7341" y="29294"/>
                </a:lnTo>
                <a:cubicBezTo>
                  <a:pt x="7389" y="29033"/>
                  <a:pt x="7448" y="28784"/>
                  <a:pt x="7507" y="28523"/>
                </a:cubicBezTo>
                <a:lnTo>
                  <a:pt x="7116" y="28440"/>
                </a:lnTo>
                <a:close/>
                <a:moveTo>
                  <a:pt x="27467" y="28440"/>
                </a:moveTo>
                <a:cubicBezTo>
                  <a:pt x="27420" y="28500"/>
                  <a:pt x="27373" y="28547"/>
                  <a:pt x="27337" y="28606"/>
                </a:cubicBezTo>
                <a:lnTo>
                  <a:pt x="28369" y="29508"/>
                </a:lnTo>
                <a:cubicBezTo>
                  <a:pt x="28404" y="29460"/>
                  <a:pt x="28452" y="29413"/>
                  <a:pt x="28487" y="29377"/>
                </a:cubicBezTo>
                <a:lnTo>
                  <a:pt x="27467" y="28440"/>
                </a:lnTo>
                <a:close/>
                <a:moveTo>
                  <a:pt x="712" y="28512"/>
                </a:moveTo>
                <a:lnTo>
                  <a:pt x="2728" y="28867"/>
                </a:lnTo>
                <a:cubicBezTo>
                  <a:pt x="2669" y="29164"/>
                  <a:pt x="2621" y="29460"/>
                  <a:pt x="2586" y="29757"/>
                </a:cubicBezTo>
                <a:lnTo>
                  <a:pt x="569" y="29460"/>
                </a:lnTo>
                <a:cubicBezTo>
                  <a:pt x="617" y="29140"/>
                  <a:pt x="664" y="28820"/>
                  <a:pt x="712" y="28512"/>
                </a:cubicBezTo>
                <a:close/>
                <a:moveTo>
                  <a:pt x="2941" y="28808"/>
                </a:moveTo>
                <a:lnTo>
                  <a:pt x="2941" y="28808"/>
                </a:lnTo>
                <a:cubicBezTo>
                  <a:pt x="2870" y="29176"/>
                  <a:pt x="2811" y="29531"/>
                  <a:pt x="2763" y="29875"/>
                </a:cubicBezTo>
                <a:cubicBezTo>
                  <a:pt x="2823" y="29531"/>
                  <a:pt x="2882" y="29176"/>
                  <a:pt x="2941" y="28808"/>
                </a:cubicBezTo>
                <a:close/>
                <a:moveTo>
                  <a:pt x="569" y="28274"/>
                </a:moveTo>
                <a:lnTo>
                  <a:pt x="546" y="28381"/>
                </a:lnTo>
                <a:cubicBezTo>
                  <a:pt x="475" y="28761"/>
                  <a:pt x="415" y="29152"/>
                  <a:pt x="356" y="29531"/>
                </a:cubicBezTo>
                <a:lnTo>
                  <a:pt x="344" y="29626"/>
                </a:lnTo>
                <a:lnTo>
                  <a:pt x="2586" y="29958"/>
                </a:lnTo>
                <a:cubicBezTo>
                  <a:pt x="2645" y="29531"/>
                  <a:pt x="2716" y="29105"/>
                  <a:pt x="2811" y="28689"/>
                </a:cubicBezTo>
                <a:lnTo>
                  <a:pt x="569" y="28274"/>
                </a:lnTo>
                <a:close/>
                <a:moveTo>
                  <a:pt x="2586" y="29958"/>
                </a:moveTo>
                <a:lnTo>
                  <a:pt x="2740" y="29982"/>
                </a:lnTo>
                <a:lnTo>
                  <a:pt x="2740" y="29980"/>
                </a:lnTo>
                <a:lnTo>
                  <a:pt x="2740" y="29980"/>
                </a:lnTo>
                <a:lnTo>
                  <a:pt x="2586" y="29958"/>
                </a:lnTo>
                <a:close/>
                <a:moveTo>
                  <a:pt x="2763" y="29875"/>
                </a:moveTo>
                <a:lnTo>
                  <a:pt x="2740" y="29980"/>
                </a:lnTo>
                <a:lnTo>
                  <a:pt x="2740" y="29980"/>
                </a:lnTo>
                <a:lnTo>
                  <a:pt x="2752" y="29982"/>
                </a:lnTo>
                <a:lnTo>
                  <a:pt x="2763" y="29875"/>
                </a:lnTo>
                <a:close/>
                <a:moveTo>
                  <a:pt x="26803" y="29259"/>
                </a:moveTo>
                <a:cubicBezTo>
                  <a:pt x="26756" y="29318"/>
                  <a:pt x="26720" y="29377"/>
                  <a:pt x="26685" y="29437"/>
                </a:cubicBezTo>
                <a:lnTo>
                  <a:pt x="27811" y="30219"/>
                </a:lnTo>
                <a:lnTo>
                  <a:pt x="27918" y="30077"/>
                </a:lnTo>
                <a:lnTo>
                  <a:pt x="26803" y="29259"/>
                </a:lnTo>
                <a:close/>
                <a:moveTo>
                  <a:pt x="16153" y="29496"/>
                </a:moveTo>
                <a:cubicBezTo>
                  <a:pt x="16070" y="29757"/>
                  <a:pt x="15999" y="30006"/>
                  <a:pt x="15940" y="30267"/>
                </a:cubicBezTo>
                <a:lnTo>
                  <a:pt x="16331" y="30362"/>
                </a:lnTo>
                <a:cubicBezTo>
                  <a:pt x="16390" y="30113"/>
                  <a:pt x="16450" y="29852"/>
                  <a:pt x="16521" y="29603"/>
                </a:cubicBezTo>
                <a:lnTo>
                  <a:pt x="16153" y="29496"/>
                </a:lnTo>
                <a:close/>
                <a:moveTo>
                  <a:pt x="26222" y="30148"/>
                </a:moveTo>
                <a:lnTo>
                  <a:pt x="26127" y="30338"/>
                </a:lnTo>
                <a:lnTo>
                  <a:pt x="27337" y="30990"/>
                </a:lnTo>
                <a:cubicBezTo>
                  <a:pt x="27361" y="30943"/>
                  <a:pt x="27396" y="30883"/>
                  <a:pt x="27420" y="30836"/>
                </a:cubicBezTo>
                <a:lnTo>
                  <a:pt x="26222" y="30148"/>
                </a:lnTo>
                <a:close/>
                <a:moveTo>
                  <a:pt x="6772" y="30184"/>
                </a:moveTo>
                <a:cubicBezTo>
                  <a:pt x="6737" y="30445"/>
                  <a:pt x="6689" y="30706"/>
                  <a:pt x="6653" y="30966"/>
                </a:cubicBezTo>
                <a:lnTo>
                  <a:pt x="7045" y="31026"/>
                </a:lnTo>
                <a:cubicBezTo>
                  <a:pt x="7080" y="30765"/>
                  <a:pt x="7116" y="30504"/>
                  <a:pt x="7163" y="30255"/>
                </a:cubicBezTo>
                <a:lnTo>
                  <a:pt x="6772" y="30184"/>
                </a:lnTo>
                <a:close/>
                <a:moveTo>
                  <a:pt x="17884" y="18454"/>
                </a:moveTo>
                <a:lnTo>
                  <a:pt x="18745" y="19314"/>
                </a:lnTo>
                <a:lnTo>
                  <a:pt x="18739" y="19320"/>
                </a:lnTo>
                <a:cubicBezTo>
                  <a:pt x="15430" y="22653"/>
                  <a:pt x="13295" y="26970"/>
                  <a:pt x="12643" y="31619"/>
                </a:cubicBezTo>
                <a:lnTo>
                  <a:pt x="12026" y="31121"/>
                </a:lnTo>
                <a:lnTo>
                  <a:pt x="11457" y="31038"/>
                </a:lnTo>
                <a:cubicBezTo>
                  <a:pt x="11516" y="30623"/>
                  <a:pt x="11599" y="30207"/>
                  <a:pt x="11682" y="29804"/>
                </a:cubicBezTo>
                <a:lnTo>
                  <a:pt x="12322" y="29958"/>
                </a:lnTo>
                <a:lnTo>
                  <a:pt x="12346" y="29864"/>
                </a:lnTo>
                <a:cubicBezTo>
                  <a:pt x="12417" y="29484"/>
                  <a:pt x="12512" y="29105"/>
                  <a:pt x="12619" y="28725"/>
                </a:cubicBezTo>
                <a:lnTo>
                  <a:pt x="12655" y="28630"/>
                </a:lnTo>
                <a:lnTo>
                  <a:pt x="12026" y="28452"/>
                </a:lnTo>
                <a:cubicBezTo>
                  <a:pt x="12133" y="28061"/>
                  <a:pt x="12251" y="27658"/>
                  <a:pt x="12394" y="27266"/>
                </a:cubicBezTo>
                <a:lnTo>
                  <a:pt x="13010" y="27480"/>
                </a:lnTo>
                <a:lnTo>
                  <a:pt x="13034" y="27385"/>
                </a:lnTo>
                <a:cubicBezTo>
                  <a:pt x="13165" y="27017"/>
                  <a:pt x="13307" y="26650"/>
                  <a:pt x="13449" y="26294"/>
                </a:cubicBezTo>
                <a:lnTo>
                  <a:pt x="13485" y="26199"/>
                </a:lnTo>
                <a:lnTo>
                  <a:pt x="12892" y="25962"/>
                </a:lnTo>
                <a:cubicBezTo>
                  <a:pt x="13034" y="25582"/>
                  <a:pt x="13212" y="25191"/>
                  <a:pt x="13390" y="24823"/>
                </a:cubicBezTo>
                <a:lnTo>
                  <a:pt x="13983" y="25096"/>
                </a:lnTo>
                <a:lnTo>
                  <a:pt x="14030" y="25013"/>
                </a:lnTo>
                <a:cubicBezTo>
                  <a:pt x="14196" y="24657"/>
                  <a:pt x="14374" y="24313"/>
                  <a:pt x="14564" y="23969"/>
                </a:cubicBezTo>
                <a:lnTo>
                  <a:pt x="14611" y="23886"/>
                </a:lnTo>
                <a:lnTo>
                  <a:pt x="14042" y="23578"/>
                </a:lnTo>
                <a:cubicBezTo>
                  <a:pt x="14232" y="23222"/>
                  <a:pt x="14445" y="22854"/>
                  <a:pt x="14671" y="22499"/>
                </a:cubicBezTo>
                <a:lnTo>
                  <a:pt x="15216" y="22843"/>
                </a:lnTo>
                <a:lnTo>
                  <a:pt x="15264" y="22760"/>
                </a:lnTo>
                <a:cubicBezTo>
                  <a:pt x="15465" y="22439"/>
                  <a:pt x="15691" y="22107"/>
                  <a:pt x="15916" y="21787"/>
                </a:cubicBezTo>
                <a:lnTo>
                  <a:pt x="15975" y="21704"/>
                </a:lnTo>
                <a:lnTo>
                  <a:pt x="15442" y="21336"/>
                </a:lnTo>
                <a:cubicBezTo>
                  <a:pt x="15691" y="20992"/>
                  <a:pt x="15940" y="20660"/>
                  <a:pt x="16201" y="20340"/>
                </a:cubicBezTo>
                <a:lnTo>
                  <a:pt x="16699" y="20743"/>
                </a:lnTo>
                <a:lnTo>
                  <a:pt x="16758" y="20660"/>
                </a:lnTo>
                <a:cubicBezTo>
                  <a:pt x="17007" y="20364"/>
                  <a:pt x="17256" y="20056"/>
                  <a:pt x="17517" y="19771"/>
                </a:cubicBezTo>
                <a:lnTo>
                  <a:pt x="17588" y="19700"/>
                </a:lnTo>
                <a:lnTo>
                  <a:pt x="17102" y="19273"/>
                </a:lnTo>
                <a:cubicBezTo>
                  <a:pt x="17351" y="19000"/>
                  <a:pt x="17612" y="18727"/>
                  <a:pt x="17873" y="18466"/>
                </a:cubicBezTo>
                <a:lnTo>
                  <a:pt x="17884" y="18454"/>
                </a:lnTo>
                <a:close/>
                <a:moveTo>
                  <a:pt x="25760" y="31109"/>
                </a:moveTo>
                <a:cubicBezTo>
                  <a:pt x="25724" y="31180"/>
                  <a:pt x="25700" y="31239"/>
                  <a:pt x="25677" y="31310"/>
                </a:cubicBezTo>
                <a:lnTo>
                  <a:pt x="26957" y="31809"/>
                </a:lnTo>
                <a:cubicBezTo>
                  <a:pt x="26981" y="31761"/>
                  <a:pt x="27005" y="31702"/>
                  <a:pt x="27029" y="31642"/>
                </a:cubicBezTo>
                <a:lnTo>
                  <a:pt x="25760" y="31109"/>
                </a:lnTo>
                <a:close/>
                <a:moveTo>
                  <a:pt x="25404" y="32105"/>
                </a:moveTo>
                <a:cubicBezTo>
                  <a:pt x="25380" y="32176"/>
                  <a:pt x="25356" y="32247"/>
                  <a:pt x="25345" y="32318"/>
                </a:cubicBezTo>
                <a:lnTo>
                  <a:pt x="26673" y="32674"/>
                </a:lnTo>
                <a:cubicBezTo>
                  <a:pt x="26697" y="32615"/>
                  <a:pt x="26708" y="32556"/>
                  <a:pt x="26720" y="32496"/>
                </a:cubicBezTo>
                <a:lnTo>
                  <a:pt x="25404" y="32105"/>
                </a:lnTo>
                <a:close/>
                <a:moveTo>
                  <a:pt x="6535" y="31963"/>
                </a:moveTo>
                <a:cubicBezTo>
                  <a:pt x="6511" y="32224"/>
                  <a:pt x="6487" y="32485"/>
                  <a:pt x="6476" y="32745"/>
                </a:cubicBezTo>
                <a:lnTo>
                  <a:pt x="6867" y="32769"/>
                </a:lnTo>
                <a:cubicBezTo>
                  <a:pt x="6891" y="32520"/>
                  <a:pt x="6903" y="32259"/>
                  <a:pt x="6938" y="31998"/>
                </a:cubicBezTo>
                <a:lnTo>
                  <a:pt x="6535" y="31963"/>
                </a:lnTo>
                <a:close/>
                <a:moveTo>
                  <a:pt x="15608" y="32022"/>
                </a:moveTo>
                <a:cubicBezTo>
                  <a:pt x="15572" y="32283"/>
                  <a:pt x="15536" y="32544"/>
                  <a:pt x="15501" y="32805"/>
                </a:cubicBezTo>
                <a:lnTo>
                  <a:pt x="15904" y="32852"/>
                </a:lnTo>
                <a:cubicBezTo>
                  <a:pt x="15928" y="32591"/>
                  <a:pt x="15963" y="32330"/>
                  <a:pt x="15999" y="32081"/>
                </a:cubicBezTo>
                <a:lnTo>
                  <a:pt x="15608" y="32022"/>
                </a:lnTo>
                <a:close/>
                <a:moveTo>
                  <a:pt x="285" y="31963"/>
                </a:moveTo>
                <a:lnTo>
                  <a:pt x="2325" y="32117"/>
                </a:lnTo>
                <a:cubicBezTo>
                  <a:pt x="2289" y="32413"/>
                  <a:pt x="2277" y="32722"/>
                  <a:pt x="2265" y="33018"/>
                </a:cubicBezTo>
                <a:lnTo>
                  <a:pt x="225" y="32923"/>
                </a:lnTo>
                <a:cubicBezTo>
                  <a:pt x="237" y="32603"/>
                  <a:pt x="261" y="32283"/>
                  <a:pt x="285" y="31963"/>
                </a:cubicBezTo>
                <a:close/>
                <a:moveTo>
                  <a:pt x="107" y="31749"/>
                </a:moveTo>
                <a:lnTo>
                  <a:pt x="95" y="31844"/>
                </a:lnTo>
                <a:cubicBezTo>
                  <a:pt x="71" y="32235"/>
                  <a:pt x="48" y="32627"/>
                  <a:pt x="24" y="33006"/>
                </a:cubicBezTo>
                <a:lnTo>
                  <a:pt x="24" y="33113"/>
                </a:lnTo>
                <a:lnTo>
                  <a:pt x="2455" y="33220"/>
                </a:lnTo>
                <a:lnTo>
                  <a:pt x="2455" y="33125"/>
                </a:lnTo>
                <a:cubicBezTo>
                  <a:pt x="2467" y="32757"/>
                  <a:pt x="2491" y="32402"/>
                  <a:pt x="2526" y="32034"/>
                </a:cubicBezTo>
                <a:lnTo>
                  <a:pt x="2526" y="31939"/>
                </a:lnTo>
                <a:lnTo>
                  <a:pt x="107" y="31749"/>
                </a:lnTo>
                <a:close/>
                <a:moveTo>
                  <a:pt x="25155" y="33149"/>
                </a:moveTo>
                <a:cubicBezTo>
                  <a:pt x="25143" y="33220"/>
                  <a:pt x="25131" y="33291"/>
                  <a:pt x="25131" y="33362"/>
                </a:cubicBezTo>
                <a:lnTo>
                  <a:pt x="26495" y="33564"/>
                </a:lnTo>
                <a:cubicBezTo>
                  <a:pt x="26495" y="33504"/>
                  <a:pt x="26507" y="33445"/>
                  <a:pt x="26519" y="33386"/>
                </a:cubicBezTo>
                <a:lnTo>
                  <a:pt x="25155" y="33149"/>
                </a:lnTo>
                <a:close/>
                <a:moveTo>
                  <a:pt x="15145" y="27041"/>
                </a:moveTo>
                <a:lnTo>
                  <a:pt x="16768" y="27699"/>
                </a:lnTo>
                <a:lnTo>
                  <a:pt x="16768" y="27699"/>
                </a:lnTo>
                <a:cubicBezTo>
                  <a:pt x="16757" y="27733"/>
                  <a:pt x="16745" y="27766"/>
                  <a:pt x="16734" y="27800"/>
                </a:cubicBezTo>
                <a:lnTo>
                  <a:pt x="17102" y="27942"/>
                </a:lnTo>
                <a:lnTo>
                  <a:pt x="17138" y="27847"/>
                </a:lnTo>
                <a:cubicBezTo>
                  <a:pt x="17138" y="27846"/>
                  <a:pt x="17139" y="27845"/>
                  <a:pt x="17139" y="27843"/>
                </a:cubicBezTo>
                <a:lnTo>
                  <a:pt x="17139" y="27843"/>
                </a:lnTo>
                <a:lnTo>
                  <a:pt x="17149" y="27847"/>
                </a:lnTo>
                <a:lnTo>
                  <a:pt x="19138" y="28664"/>
                </a:lnTo>
                <a:lnTo>
                  <a:pt x="19138" y="28664"/>
                </a:lnTo>
                <a:cubicBezTo>
                  <a:pt x="18429" y="30440"/>
                  <a:pt x="18039" y="32322"/>
                  <a:pt x="17980" y="34228"/>
                </a:cubicBezTo>
                <a:lnTo>
                  <a:pt x="13663" y="34121"/>
                </a:lnTo>
                <a:cubicBezTo>
                  <a:pt x="13734" y="31690"/>
                  <a:pt x="14232" y="29294"/>
                  <a:pt x="15145" y="27041"/>
                </a:cubicBezTo>
                <a:close/>
                <a:moveTo>
                  <a:pt x="19499" y="28804"/>
                </a:moveTo>
                <a:lnTo>
                  <a:pt x="19510" y="28808"/>
                </a:lnTo>
                <a:lnTo>
                  <a:pt x="23518" y="30445"/>
                </a:lnTo>
                <a:cubicBezTo>
                  <a:pt x="23020" y="31690"/>
                  <a:pt x="22735" y="33006"/>
                  <a:pt x="22700" y="34347"/>
                </a:cubicBezTo>
                <a:lnTo>
                  <a:pt x="22700" y="34358"/>
                </a:lnTo>
                <a:lnTo>
                  <a:pt x="18383" y="34240"/>
                </a:lnTo>
                <a:lnTo>
                  <a:pt x="18371" y="34239"/>
                </a:lnTo>
                <a:lnTo>
                  <a:pt x="18371" y="34239"/>
                </a:lnTo>
                <a:cubicBezTo>
                  <a:pt x="18430" y="32378"/>
                  <a:pt x="18810" y="30539"/>
                  <a:pt x="19498" y="28808"/>
                </a:cubicBezTo>
                <a:cubicBezTo>
                  <a:pt x="19498" y="28807"/>
                  <a:pt x="19499" y="28805"/>
                  <a:pt x="19499" y="28804"/>
                </a:cubicBezTo>
                <a:close/>
                <a:moveTo>
                  <a:pt x="25036" y="34204"/>
                </a:moveTo>
                <a:cubicBezTo>
                  <a:pt x="25036" y="34275"/>
                  <a:pt x="25036" y="34347"/>
                  <a:pt x="25024" y="34418"/>
                </a:cubicBezTo>
                <a:lnTo>
                  <a:pt x="26412" y="34465"/>
                </a:lnTo>
                <a:cubicBezTo>
                  <a:pt x="26412" y="34406"/>
                  <a:pt x="26412" y="34347"/>
                  <a:pt x="26412" y="34287"/>
                </a:cubicBezTo>
                <a:lnTo>
                  <a:pt x="25036" y="34204"/>
                </a:lnTo>
                <a:close/>
                <a:moveTo>
                  <a:pt x="6416" y="33742"/>
                </a:moveTo>
                <a:cubicBezTo>
                  <a:pt x="6416" y="34003"/>
                  <a:pt x="6404" y="34263"/>
                  <a:pt x="6404" y="34536"/>
                </a:cubicBezTo>
                <a:lnTo>
                  <a:pt x="6808" y="34536"/>
                </a:lnTo>
                <a:cubicBezTo>
                  <a:pt x="6808" y="34275"/>
                  <a:pt x="6820" y="34014"/>
                  <a:pt x="6831" y="33754"/>
                </a:cubicBezTo>
                <a:lnTo>
                  <a:pt x="6416" y="33742"/>
                </a:lnTo>
                <a:close/>
                <a:moveTo>
                  <a:pt x="30327" y="10186"/>
                </a:moveTo>
                <a:cubicBezTo>
                  <a:pt x="30323" y="10187"/>
                  <a:pt x="30318" y="10188"/>
                  <a:pt x="30314" y="10188"/>
                </a:cubicBezTo>
                <a:cubicBezTo>
                  <a:pt x="25190" y="11007"/>
                  <a:pt x="20458" y="13426"/>
                  <a:pt x="16794" y="17091"/>
                </a:cubicBezTo>
                <a:lnTo>
                  <a:pt x="16787" y="17097"/>
                </a:lnTo>
                <a:lnTo>
                  <a:pt x="17065" y="17376"/>
                </a:lnTo>
                <a:lnTo>
                  <a:pt x="17065" y="17376"/>
                </a:lnTo>
                <a:cubicBezTo>
                  <a:pt x="17066" y="17376"/>
                  <a:pt x="17066" y="17376"/>
                  <a:pt x="17066" y="17375"/>
                </a:cubicBezTo>
                <a:cubicBezTo>
                  <a:pt x="20684" y="13770"/>
                  <a:pt x="25333" y="11386"/>
                  <a:pt x="30373" y="10568"/>
                </a:cubicBezTo>
                <a:cubicBezTo>
                  <a:pt x="30377" y="10567"/>
                  <a:pt x="30381" y="10567"/>
                  <a:pt x="30385" y="10566"/>
                </a:cubicBezTo>
                <a:lnTo>
                  <a:pt x="30385" y="10566"/>
                </a:lnTo>
                <a:lnTo>
                  <a:pt x="30385" y="10568"/>
                </a:lnTo>
                <a:lnTo>
                  <a:pt x="30658" y="12299"/>
                </a:lnTo>
                <a:cubicBezTo>
                  <a:pt x="30338" y="12347"/>
                  <a:pt x="30017" y="12406"/>
                  <a:pt x="29709" y="12477"/>
                </a:cubicBezTo>
                <a:lnTo>
                  <a:pt x="29578" y="11837"/>
                </a:lnTo>
                <a:lnTo>
                  <a:pt x="29472" y="11849"/>
                </a:lnTo>
                <a:cubicBezTo>
                  <a:pt x="29009" y="11955"/>
                  <a:pt x="28523" y="12074"/>
                  <a:pt x="28060" y="12204"/>
                </a:cubicBezTo>
                <a:lnTo>
                  <a:pt x="27966" y="12228"/>
                </a:lnTo>
                <a:lnTo>
                  <a:pt x="28143" y="12857"/>
                </a:lnTo>
                <a:cubicBezTo>
                  <a:pt x="27823" y="12940"/>
                  <a:pt x="27515" y="13046"/>
                  <a:pt x="27195" y="13141"/>
                </a:cubicBezTo>
                <a:lnTo>
                  <a:pt x="26993" y="12525"/>
                </a:lnTo>
                <a:lnTo>
                  <a:pt x="26898" y="12560"/>
                </a:lnTo>
                <a:cubicBezTo>
                  <a:pt x="26436" y="12714"/>
                  <a:pt x="25973" y="12880"/>
                  <a:pt x="25534" y="13070"/>
                </a:cubicBezTo>
                <a:lnTo>
                  <a:pt x="25439" y="13106"/>
                </a:lnTo>
                <a:lnTo>
                  <a:pt x="25688" y="13699"/>
                </a:lnTo>
                <a:cubicBezTo>
                  <a:pt x="25392" y="13817"/>
                  <a:pt x="25084" y="13948"/>
                  <a:pt x="24775" y="14090"/>
                </a:cubicBezTo>
                <a:lnTo>
                  <a:pt x="24502" y="13497"/>
                </a:lnTo>
                <a:lnTo>
                  <a:pt x="24419" y="13545"/>
                </a:lnTo>
                <a:cubicBezTo>
                  <a:pt x="23969" y="13746"/>
                  <a:pt x="23542" y="13972"/>
                  <a:pt x="23115" y="14197"/>
                </a:cubicBezTo>
                <a:lnTo>
                  <a:pt x="23032" y="14244"/>
                </a:lnTo>
                <a:lnTo>
                  <a:pt x="23340" y="14814"/>
                </a:lnTo>
                <a:cubicBezTo>
                  <a:pt x="23044" y="14980"/>
                  <a:pt x="22759" y="15146"/>
                  <a:pt x="22486" y="15312"/>
                </a:cubicBezTo>
                <a:lnTo>
                  <a:pt x="22154" y="14766"/>
                </a:lnTo>
                <a:lnTo>
                  <a:pt x="22059" y="14814"/>
                </a:lnTo>
                <a:cubicBezTo>
                  <a:pt x="21656" y="15063"/>
                  <a:pt x="21241" y="15335"/>
                  <a:pt x="20850" y="15620"/>
                </a:cubicBezTo>
                <a:lnTo>
                  <a:pt x="20767" y="15679"/>
                </a:lnTo>
                <a:lnTo>
                  <a:pt x="21146" y="16201"/>
                </a:lnTo>
                <a:cubicBezTo>
                  <a:pt x="20873" y="16391"/>
                  <a:pt x="20612" y="16593"/>
                  <a:pt x="20352" y="16794"/>
                </a:cubicBezTo>
                <a:lnTo>
                  <a:pt x="19960" y="16284"/>
                </a:lnTo>
                <a:lnTo>
                  <a:pt x="19877" y="16343"/>
                </a:lnTo>
                <a:cubicBezTo>
                  <a:pt x="19498" y="16640"/>
                  <a:pt x="19130" y="16960"/>
                  <a:pt x="18762" y="17292"/>
                </a:cubicBezTo>
                <a:lnTo>
                  <a:pt x="18691" y="17352"/>
                </a:lnTo>
                <a:lnTo>
                  <a:pt x="19118" y="17838"/>
                </a:lnTo>
                <a:cubicBezTo>
                  <a:pt x="18881" y="18051"/>
                  <a:pt x="18644" y="18277"/>
                  <a:pt x="18407" y="18502"/>
                </a:cubicBezTo>
                <a:lnTo>
                  <a:pt x="17956" y="18051"/>
                </a:lnTo>
                <a:lnTo>
                  <a:pt x="17861" y="18146"/>
                </a:lnTo>
                <a:lnTo>
                  <a:pt x="17846" y="18158"/>
                </a:lnTo>
                <a:lnTo>
                  <a:pt x="17846" y="18158"/>
                </a:lnTo>
                <a:lnTo>
                  <a:pt x="17065" y="17376"/>
                </a:lnTo>
                <a:lnTo>
                  <a:pt x="17065" y="17376"/>
                </a:lnTo>
                <a:cubicBezTo>
                  <a:pt x="17054" y="17388"/>
                  <a:pt x="17042" y="17399"/>
                  <a:pt x="17031" y="17411"/>
                </a:cubicBezTo>
                <a:cubicBezTo>
                  <a:pt x="17019" y="17423"/>
                  <a:pt x="16960" y="17482"/>
                  <a:pt x="16936" y="17506"/>
                </a:cubicBezTo>
                <a:lnTo>
                  <a:pt x="16797" y="17372"/>
                </a:lnTo>
                <a:lnTo>
                  <a:pt x="16797" y="17372"/>
                </a:lnTo>
                <a:lnTo>
                  <a:pt x="16936" y="17518"/>
                </a:lnTo>
                <a:lnTo>
                  <a:pt x="17713" y="18283"/>
                </a:lnTo>
                <a:lnTo>
                  <a:pt x="17713" y="18283"/>
                </a:lnTo>
                <a:cubicBezTo>
                  <a:pt x="17430" y="18577"/>
                  <a:pt x="17148" y="18872"/>
                  <a:pt x="16877" y="19166"/>
                </a:cubicBezTo>
                <a:lnTo>
                  <a:pt x="16817" y="19249"/>
                </a:lnTo>
                <a:lnTo>
                  <a:pt x="17292" y="19676"/>
                </a:lnTo>
                <a:cubicBezTo>
                  <a:pt x="17078" y="19913"/>
                  <a:pt x="16865" y="20162"/>
                  <a:pt x="16663" y="20423"/>
                </a:cubicBezTo>
                <a:lnTo>
                  <a:pt x="16153" y="20020"/>
                </a:lnTo>
                <a:lnTo>
                  <a:pt x="16094" y="20091"/>
                </a:lnTo>
                <a:cubicBezTo>
                  <a:pt x="15797" y="20471"/>
                  <a:pt x="15501" y="20862"/>
                  <a:pt x="15216" y="21265"/>
                </a:cubicBezTo>
                <a:lnTo>
                  <a:pt x="15157" y="21336"/>
                </a:lnTo>
                <a:lnTo>
                  <a:pt x="15691" y="21716"/>
                </a:lnTo>
                <a:cubicBezTo>
                  <a:pt x="15501" y="21989"/>
                  <a:pt x="15311" y="22261"/>
                  <a:pt x="15145" y="22534"/>
                </a:cubicBezTo>
                <a:lnTo>
                  <a:pt x="14600" y="22190"/>
                </a:lnTo>
                <a:lnTo>
                  <a:pt x="14540" y="22273"/>
                </a:lnTo>
                <a:cubicBezTo>
                  <a:pt x="14279" y="22688"/>
                  <a:pt x="14030" y="23104"/>
                  <a:pt x="13805" y="23530"/>
                </a:cubicBezTo>
                <a:lnTo>
                  <a:pt x="13758" y="23613"/>
                </a:lnTo>
                <a:lnTo>
                  <a:pt x="14327" y="23922"/>
                </a:lnTo>
                <a:cubicBezTo>
                  <a:pt x="14173" y="24206"/>
                  <a:pt x="14030" y="24503"/>
                  <a:pt x="13876" y="24799"/>
                </a:cubicBezTo>
                <a:lnTo>
                  <a:pt x="13283" y="24515"/>
                </a:lnTo>
                <a:lnTo>
                  <a:pt x="13248" y="24610"/>
                </a:lnTo>
                <a:cubicBezTo>
                  <a:pt x="13034" y="25048"/>
                  <a:pt x="12832" y="25499"/>
                  <a:pt x="12655" y="25938"/>
                </a:cubicBezTo>
                <a:lnTo>
                  <a:pt x="12607" y="26033"/>
                </a:lnTo>
                <a:lnTo>
                  <a:pt x="13212" y="26282"/>
                </a:lnTo>
                <a:cubicBezTo>
                  <a:pt x="13093" y="26578"/>
                  <a:pt x="12975" y="26887"/>
                  <a:pt x="12868" y="27195"/>
                </a:cubicBezTo>
                <a:lnTo>
                  <a:pt x="12251" y="26982"/>
                </a:lnTo>
                <a:lnTo>
                  <a:pt x="12228" y="27077"/>
                </a:lnTo>
                <a:cubicBezTo>
                  <a:pt x="12073" y="27539"/>
                  <a:pt x="11931" y="28002"/>
                  <a:pt x="11789" y="28464"/>
                </a:cubicBezTo>
                <a:lnTo>
                  <a:pt x="11765" y="28571"/>
                </a:lnTo>
                <a:lnTo>
                  <a:pt x="12394" y="28737"/>
                </a:lnTo>
                <a:cubicBezTo>
                  <a:pt x="12311" y="29057"/>
                  <a:pt x="12228" y="29377"/>
                  <a:pt x="12156" y="29698"/>
                </a:cubicBezTo>
                <a:lnTo>
                  <a:pt x="11516" y="29543"/>
                </a:lnTo>
                <a:lnTo>
                  <a:pt x="11504" y="29638"/>
                </a:lnTo>
                <a:cubicBezTo>
                  <a:pt x="11397" y="30113"/>
                  <a:pt x="11303" y="30587"/>
                  <a:pt x="11231" y="31073"/>
                </a:cubicBezTo>
                <a:lnTo>
                  <a:pt x="11220" y="31168"/>
                </a:lnTo>
                <a:lnTo>
                  <a:pt x="11931" y="31287"/>
                </a:lnTo>
                <a:lnTo>
                  <a:pt x="12785" y="31963"/>
                </a:lnTo>
                <a:lnTo>
                  <a:pt x="12809" y="31797"/>
                </a:lnTo>
                <a:cubicBezTo>
                  <a:pt x="13425" y="27124"/>
                  <a:pt x="15560" y="22784"/>
                  <a:pt x="18880" y="19440"/>
                </a:cubicBezTo>
                <a:lnTo>
                  <a:pt x="18880" y="19440"/>
                </a:lnTo>
                <a:lnTo>
                  <a:pt x="18905" y="19463"/>
                </a:lnTo>
                <a:lnTo>
                  <a:pt x="22676" y="23246"/>
                </a:lnTo>
                <a:lnTo>
                  <a:pt x="22664" y="23258"/>
                </a:lnTo>
                <a:cubicBezTo>
                  <a:pt x="21194" y="24752"/>
                  <a:pt x="20019" y="26531"/>
                  <a:pt x="19213" y="28476"/>
                </a:cubicBezTo>
                <a:cubicBezTo>
                  <a:pt x="19212" y="28479"/>
                  <a:pt x="19210" y="28483"/>
                  <a:pt x="19209" y="28486"/>
                </a:cubicBezTo>
                <a:lnTo>
                  <a:pt x="17221" y="27669"/>
                </a:lnTo>
                <a:lnTo>
                  <a:pt x="17207" y="27664"/>
                </a:lnTo>
                <a:lnTo>
                  <a:pt x="17207" y="27664"/>
                </a:lnTo>
                <a:cubicBezTo>
                  <a:pt x="17207" y="27662"/>
                  <a:pt x="17208" y="27660"/>
                  <a:pt x="17209" y="27658"/>
                </a:cubicBezTo>
                <a:cubicBezTo>
                  <a:pt x="17268" y="27515"/>
                  <a:pt x="17339" y="27361"/>
                  <a:pt x="17398" y="27231"/>
                </a:cubicBezTo>
                <a:lnTo>
                  <a:pt x="17043" y="27065"/>
                </a:lnTo>
                <a:cubicBezTo>
                  <a:pt x="16972" y="27219"/>
                  <a:pt x="16912" y="27361"/>
                  <a:pt x="16841" y="27515"/>
                </a:cubicBezTo>
                <a:cubicBezTo>
                  <a:pt x="16840" y="27517"/>
                  <a:pt x="16839" y="27519"/>
                  <a:pt x="16839" y="27521"/>
                </a:cubicBezTo>
                <a:lnTo>
                  <a:pt x="15027" y="26780"/>
                </a:lnTo>
                <a:lnTo>
                  <a:pt x="14991" y="26875"/>
                </a:lnTo>
                <a:cubicBezTo>
                  <a:pt x="14042" y="29211"/>
                  <a:pt x="13520" y="31690"/>
                  <a:pt x="13461" y="34216"/>
                </a:cubicBezTo>
                <a:lnTo>
                  <a:pt x="13461" y="34311"/>
                </a:lnTo>
                <a:lnTo>
                  <a:pt x="17980" y="34430"/>
                </a:lnTo>
                <a:lnTo>
                  <a:pt x="18383" y="34441"/>
                </a:lnTo>
                <a:lnTo>
                  <a:pt x="22890" y="34548"/>
                </a:lnTo>
                <a:lnTo>
                  <a:pt x="22890" y="34453"/>
                </a:lnTo>
                <a:cubicBezTo>
                  <a:pt x="22925" y="33066"/>
                  <a:pt x="23210" y="31702"/>
                  <a:pt x="23732" y="30421"/>
                </a:cubicBezTo>
                <a:lnTo>
                  <a:pt x="23767" y="30326"/>
                </a:lnTo>
                <a:lnTo>
                  <a:pt x="19581" y="28630"/>
                </a:lnTo>
                <a:cubicBezTo>
                  <a:pt x="20363" y="26733"/>
                  <a:pt x="21502" y="25001"/>
                  <a:pt x="22949" y="23530"/>
                </a:cubicBezTo>
                <a:lnTo>
                  <a:pt x="23862" y="24444"/>
                </a:lnTo>
                <a:lnTo>
                  <a:pt x="23957" y="24349"/>
                </a:lnTo>
                <a:cubicBezTo>
                  <a:pt x="24050" y="24256"/>
                  <a:pt x="24143" y="24162"/>
                  <a:pt x="24248" y="24069"/>
                </a:cubicBezTo>
                <a:lnTo>
                  <a:pt x="24248" y="24069"/>
                </a:lnTo>
                <a:lnTo>
                  <a:pt x="24253" y="24076"/>
                </a:lnTo>
                <a:lnTo>
                  <a:pt x="26459" y="26436"/>
                </a:lnTo>
                <a:lnTo>
                  <a:pt x="26531" y="26365"/>
                </a:lnTo>
                <a:cubicBezTo>
                  <a:pt x="27539" y="25416"/>
                  <a:pt x="28713" y="24669"/>
                  <a:pt x="29994" y="24147"/>
                </a:cubicBezTo>
                <a:lnTo>
                  <a:pt x="30077" y="24100"/>
                </a:lnTo>
                <a:lnTo>
                  <a:pt x="28855" y="21111"/>
                </a:lnTo>
                <a:cubicBezTo>
                  <a:pt x="29875" y="20696"/>
                  <a:pt x="30930" y="20411"/>
                  <a:pt x="32022" y="20233"/>
                </a:cubicBezTo>
                <a:lnTo>
                  <a:pt x="32116" y="20222"/>
                </a:lnTo>
                <a:lnTo>
                  <a:pt x="31903" y="18941"/>
                </a:lnTo>
                <a:lnTo>
                  <a:pt x="31901" y="18929"/>
                </a:lnTo>
                <a:lnTo>
                  <a:pt x="31901" y="18929"/>
                </a:lnTo>
                <a:cubicBezTo>
                  <a:pt x="31902" y="18929"/>
                  <a:pt x="31902" y="18929"/>
                  <a:pt x="31903" y="18929"/>
                </a:cubicBezTo>
                <a:cubicBezTo>
                  <a:pt x="32709" y="18810"/>
                  <a:pt x="33528" y="18751"/>
                  <a:pt x="34346" y="18751"/>
                </a:cubicBezTo>
                <a:cubicBezTo>
                  <a:pt x="34548" y="18751"/>
                  <a:pt x="34737" y="18751"/>
                  <a:pt x="34939" y="18763"/>
                </a:cubicBezTo>
                <a:cubicBezTo>
                  <a:pt x="35010" y="18763"/>
                  <a:pt x="35070" y="18763"/>
                  <a:pt x="35141" y="18775"/>
                </a:cubicBezTo>
                <a:lnTo>
                  <a:pt x="35153" y="18383"/>
                </a:lnTo>
                <a:lnTo>
                  <a:pt x="35247" y="16238"/>
                </a:lnTo>
                <a:lnTo>
                  <a:pt x="35247" y="16238"/>
                </a:lnTo>
                <a:cubicBezTo>
                  <a:pt x="35409" y="16249"/>
                  <a:pt x="35560" y="16249"/>
                  <a:pt x="35722" y="16260"/>
                </a:cubicBezTo>
                <a:lnTo>
                  <a:pt x="35722" y="15869"/>
                </a:lnTo>
                <a:cubicBezTo>
                  <a:pt x="35568" y="15857"/>
                  <a:pt x="35425" y="15845"/>
                  <a:pt x="35259" y="15834"/>
                </a:cubicBezTo>
                <a:lnTo>
                  <a:pt x="34987" y="15834"/>
                </a:lnTo>
                <a:lnTo>
                  <a:pt x="34975" y="16225"/>
                </a:lnTo>
                <a:lnTo>
                  <a:pt x="35046" y="16225"/>
                </a:lnTo>
                <a:lnTo>
                  <a:pt x="34963" y="18371"/>
                </a:lnTo>
                <a:cubicBezTo>
                  <a:pt x="34761" y="18371"/>
                  <a:pt x="34560" y="18360"/>
                  <a:pt x="34358" y="18360"/>
                </a:cubicBezTo>
                <a:cubicBezTo>
                  <a:pt x="33516" y="18360"/>
                  <a:pt x="32674" y="18419"/>
                  <a:pt x="31856" y="18549"/>
                </a:cubicBezTo>
                <a:lnTo>
                  <a:pt x="31844" y="18551"/>
                </a:lnTo>
                <a:lnTo>
                  <a:pt x="31844" y="18551"/>
                </a:lnTo>
                <a:lnTo>
                  <a:pt x="31844" y="18549"/>
                </a:lnTo>
                <a:lnTo>
                  <a:pt x="31002" y="13272"/>
                </a:lnTo>
                <a:lnTo>
                  <a:pt x="30996" y="13237"/>
                </a:lnTo>
                <a:lnTo>
                  <a:pt x="30996" y="13237"/>
                </a:lnTo>
                <a:cubicBezTo>
                  <a:pt x="30998" y="13237"/>
                  <a:pt x="31000" y="13237"/>
                  <a:pt x="31002" y="13236"/>
                </a:cubicBezTo>
                <a:cubicBezTo>
                  <a:pt x="32089" y="13075"/>
                  <a:pt x="33185" y="12991"/>
                  <a:pt x="34289" y="12991"/>
                </a:cubicBezTo>
                <a:cubicBezTo>
                  <a:pt x="34486" y="12991"/>
                  <a:pt x="34683" y="12994"/>
                  <a:pt x="34880" y="12999"/>
                </a:cubicBezTo>
                <a:lnTo>
                  <a:pt x="34987" y="12999"/>
                </a:lnTo>
                <a:lnTo>
                  <a:pt x="34868" y="12110"/>
                </a:lnTo>
                <a:lnTo>
                  <a:pt x="34892" y="11351"/>
                </a:lnTo>
                <a:lnTo>
                  <a:pt x="34785" y="11351"/>
                </a:lnTo>
                <a:cubicBezTo>
                  <a:pt x="34655" y="11347"/>
                  <a:pt x="34524" y="11346"/>
                  <a:pt x="34394" y="11346"/>
                </a:cubicBezTo>
                <a:cubicBezTo>
                  <a:pt x="34038" y="11346"/>
                  <a:pt x="33682" y="11357"/>
                  <a:pt x="33326" y="11374"/>
                </a:cubicBezTo>
                <a:lnTo>
                  <a:pt x="33231" y="11374"/>
                </a:lnTo>
                <a:lnTo>
                  <a:pt x="33255" y="12027"/>
                </a:lnTo>
                <a:cubicBezTo>
                  <a:pt x="32923" y="12038"/>
                  <a:pt x="32591" y="12062"/>
                  <a:pt x="32283" y="12098"/>
                </a:cubicBezTo>
                <a:lnTo>
                  <a:pt x="32211" y="11445"/>
                </a:lnTo>
                <a:lnTo>
                  <a:pt x="32116" y="11457"/>
                </a:lnTo>
                <a:cubicBezTo>
                  <a:pt x="31666" y="11493"/>
                  <a:pt x="31203" y="11552"/>
                  <a:pt x="30753" y="11623"/>
                </a:cubicBezTo>
                <a:lnTo>
                  <a:pt x="30741" y="11625"/>
                </a:lnTo>
                <a:lnTo>
                  <a:pt x="30741" y="11625"/>
                </a:lnTo>
                <a:lnTo>
                  <a:pt x="30741" y="11623"/>
                </a:lnTo>
                <a:lnTo>
                  <a:pt x="30563" y="10546"/>
                </a:lnTo>
                <a:lnTo>
                  <a:pt x="30563" y="10546"/>
                </a:lnTo>
                <a:cubicBezTo>
                  <a:pt x="30501" y="10555"/>
                  <a:pt x="30447" y="10556"/>
                  <a:pt x="30385" y="10566"/>
                </a:cubicBezTo>
                <a:lnTo>
                  <a:pt x="30385" y="10566"/>
                </a:lnTo>
                <a:lnTo>
                  <a:pt x="30327" y="10186"/>
                </a:lnTo>
                <a:close/>
                <a:moveTo>
                  <a:pt x="15406" y="34596"/>
                </a:moveTo>
                <a:lnTo>
                  <a:pt x="15406" y="34738"/>
                </a:lnTo>
                <a:cubicBezTo>
                  <a:pt x="15406" y="34951"/>
                  <a:pt x="15406" y="35177"/>
                  <a:pt x="15418" y="35390"/>
                </a:cubicBezTo>
                <a:lnTo>
                  <a:pt x="15809" y="35378"/>
                </a:lnTo>
                <a:cubicBezTo>
                  <a:pt x="15821" y="35165"/>
                  <a:pt x="15821" y="34963"/>
                  <a:pt x="15821" y="34750"/>
                </a:cubicBezTo>
                <a:lnTo>
                  <a:pt x="15809" y="34738"/>
                </a:lnTo>
                <a:lnTo>
                  <a:pt x="15809" y="34596"/>
                </a:lnTo>
                <a:close/>
                <a:moveTo>
                  <a:pt x="26412" y="35189"/>
                </a:moveTo>
                <a:lnTo>
                  <a:pt x="25036" y="35260"/>
                </a:lnTo>
                <a:cubicBezTo>
                  <a:pt x="25036" y="35331"/>
                  <a:pt x="25048" y="35402"/>
                  <a:pt x="25048" y="35485"/>
                </a:cubicBezTo>
                <a:lnTo>
                  <a:pt x="26424" y="35366"/>
                </a:lnTo>
                <a:cubicBezTo>
                  <a:pt x="26412" y="35307"/>
                  <a:pt x="26412" y="35248"/>
                  <a:pt x="26412" y="35189"/>
                </a:cubicBezTo>
                <a:close/>
                <a:moveTo>
                  <a:pt x="2431" y="35189"/>
                </a:moveTo>
                <a:lnTo>
                  <a:pt x="0" y="35248"/>
                </a:lnTo>
                <a:lnTo>
                  <a:pt x="0" y="35343"/>
                </a:lnTo>
                <a:cubicBezTo>
                  <a:pt x="0" y="35461"/>
                  <a:pt x="0" y="35568"/>
                  <a:pt x="12" y="35675"/>
                </a:cubicBezTo>
                <a:lnTo>
                  <a:pt x="202" y="35675"/>
                </a:lnTo>
                <a:lnTo>
                  <a:pt x="202" y="35438"/>
                </a:lnTo>
                <a:lnTo>
                  <a:pt x="2242" y="35390"/>
                </a:lnTo>
                <a:lnTo>
                  <a:pt x="2253" y="35675"/>
                </a:lnTo>
                <a:lnTo>
                  <a:pt x="2455" y="35675"/>
                </a:lnTo>
                <a:cubicBezTo>
                  <a:pt x="2431" y="35544"/>
                  <a:pt x="2431" y="35426"/>
                  <a:pt x="2431" y="35295"/>
                </a:cubicBezTo>
                <a:lnTo>
                  <a:pt x="2431" y="35189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106550" y="3207400"/>
            <a:ext cx="6930900" cy="740100"/>
          </a:xfrm>
          <a:prstGeom prst="rect">
            <a:avLst/>
          </a:prstGeom>
          <a:effectLst>
            <a:outerShdw blurRad="10001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200"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882350" y="4312450"/>
            <a:ext cx="5379300" cy="2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52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11"/>
          <p:cNvGrpSpPr/>
          <p:nvPr/>
        </p:nvGrpSpPr>
        <p:grpSpPr>
          <a:xfrm rot="5400000">
            <a:off x="3616363" y="2827937"/>
            <a:ext cx="1911257" cy="2719875"/>
            <a:chOff x="7232750" y="2156325"/>
            <a:chExt cx="1911257" cy="2719875"/>
          </a:xfrm>
        </p:grpSpPr>
        <p:sp>
          <p:nvSpPr>
            <p:cNvPr id="94" name="Google Shape;94;p11"/>
            <p:cNvSpPr/>
            <p:nvPr/>
          </p:nvSpPr>
          <p:spPr>
            <a:xfrm rot="10800000">
              <a:off x="7238700" y="2156325"/>
              <a:ext cx="1905307" cy="1905198"/>
            </a:xfrm>
            <a:custGeom>
              <a:avLst/>
              <a:gdLst/>
              <a:ahLst/>
              <a:cxnLst/>
              <a:rect l="l" t="t" r="r" b="b"/>
              <a:pathLst>
                <a:path w="17625" h="17624" extrusionOk="0">
                  <a:moveTo>
                    <a:pt x="17102" y="11788"/>
                  </a:moveTo>
                  <a:lnTo>
                    <a:pt x="17102" y="10416"/>
                  </a:lnTo>
                  <a:lnTo>
                    <a:pt x="17624" y="10416"/>
                  </a:lnTo>
                  <a:lnTo>
                    <a:pt x="17624" y="9488"/>
                  </a:lnTo>
                  <a:lnTo>
                    <a:pt x="17102" y="9488"/>
                  </a:lnTo>
                  <a:lnTo>
                    <a:pt x="17102" y="8116"/>
                  </a:lnTo>
                  <a:lnTo>
                    <a:pt x="17624" y="8116"/>
                  </a:lnTo>
                  <a:lnTo>
                    <a:pt x="17624" y="7131"/>
                  </a:lnTo>
                  <a:lnTo>
                    <a:pt x="16581" y="7131"/>
                  </a:lnTo>
                  <a:lnTo>
                    <a:pt x="16581" y="3478"/>
                  </a:lnTo>
                  <a:lnTo>
                    <a:pt x="17624" y="3478"/>
                  </a:lnTo>
                  <a:lnTo>
                    <a:pt x="17624" y="0"/>
                  </a:lnTo>
                  <a:lnTo>
                    <a:pt x="10088" y="0"/>
                  </a:lnTo>
                  <a:lnTo>
                    <a:pt x="10088" y="870"/>
                  </a:lnTo>
                  <a:lnTo>
                    <a:pt x="7769" y="870"/>
                  </a:lnTo>
                  <a:lnTo>
                    <a:pt x="7769" y="0"/>
                  </a:lnTo>
                  <a:lnTo>
                    <a:pt x="3227" y="0"/>
                  </a:lnTo>
                  <a:lnTo>
                    <a:pt x="0" y="3208"/>
                  </a:lnTo>
                  <a:lnTo>
                    <a:pt x="0" y="15092"/>
                  </a:lnTo>
                  <a:lnTo>
                    <a:pt x="464" y="15092"/>
                  </a:lnTo>
                  <a:lnTo>
                    <a:pt x="464" y="16464"/>
                  </a:lnTo>
                  <a:lnTo>
                    <a:pt x="0" y="16464"/>
                  </a:lnTo>
                  <a:lnTo>
                    <a:pt x="0" y="17624"/>
                  </a:lnTo>
                  <a:lnTo>
                    <a:pt x="15247" y="17624"/>
                  </a:lnTo>
                  <a:lnTo>
                    <a:pt x="17624" y="15228"/>
                  </a:lnTo>
                  <a:lnTo>
                    <a:pt x="17624" y="117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 rot="10800000">
              <a:off x="7232750" y="3462900"/>
              <a:ext cx="1352700" cy="1413300"/>
            </a:xfrm>
            <a:prstGeom prst="snip2SameRect">
              <a:avLst>
                <a:gd name="adj1" fmla="val 1655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 rot="5400000">
            <a:off x="3713385" y="3048772"/>
            <a:ext cx="1773443" cy="2415993"/>
          </a:xfrm>
          <a:custGeom>
            <a:avLst/>
            <a:gdLst/>
            <a:ahLst/>
            <a:cxnLst/>
            <a:rect l="l" t="t" r="r" b="b"/>
            <a:pathLst>
              <a:path w="55559" h="75689" extrusionOk="0">
                <a:moveTo>
                  <a:pt x="52280" y="5973"/>
                </a:moveTo>
                <a:lnTo>
                  <a:pt x="52255" y="5999"/>
                </a:lnTo>
                <a:cubicBezTo>
                  <a:pt x="52270" y="5997"/>
                  <a:pt x="52286" y="5997"/>
                  <a:pt x="52301" y="5997"/>
                </a:cubicBezTo>
                <a:cubicBezTo>
                  <a:pt x="52583" y="5997"/>
                  <a:pt x="52789" y="6218"/>
                  <a:pt x="52789" y="6507"/>
                </a:cubicBezTo>
                <a:cubicBezTo>
                  <a:pt x="52789" y="6815"/>
                  <a:pt x="52535" y="7019"/>
                  <a:pt x="52269" y="7019"/>
                </a:cubicBezTo>
                <a:cubicBezTo>
                  <a:pt x="52140" y="7019"/>
                  <a:pt x="52007" y="6971"/>
                  <a:pt x="51899" y="6863"/>
                </a:cubicBezTo>
                <a:cubicBezTo>
                  <a:pt x="51594" y="6532"/>
                  <a:pt x="51823" y="5973"/>
                  <a:pt x="52280" y="5973"/>
                </a:cubicBezTo>
                <a:close/>
                <a:moveTo>
                  <a:pt x="52273" y="5650"/>
                </a:moveTo>
                <a:cubicBezTo>
                  <a:pt x="52033" y="5650"/>
                  <a:pt x="51790" y="5752"/>
                  <a:pt x="51620" y="5973"/>
                </a:cubicBezTo>
                <a:cubicBezTo>
                  <a:pt x="51187" y="6532"/>
                  <a:pt x="51569" y="7320"/>
                  <a:pt x="52280" y="7320"/>
                </a:cubicBezTo>
                <a:lnTo>
                  <a:pt x="52255" y="7346"/>
                </a:lnTo>
                <a:cubicBezTo>
                  <a:pt x="52687" y="7346"/>
                  <a:pt x="53043" y="7041"/>
                  <a:pt x="53094" y="6634"/>
                </a:cubicBezTo>
                <a:lnTo>
                  <a:pt x="55559" y="6634"/>
                </a:lnTo>
                <a:lnTo>
                  <a:pt x="55559" y="6304"/>
                </a:lnTo>
                <a:lnTo>
                  <a:pt x="53094" y="6304"/>
                </a:lnTo>
                <a:cubicBezTo>
                  <a:pt x="53001" y="5889"/>
                  <a:pt x="52640" y="5650"/>
                  <a:pt x="52273" y="5650"/>
                </a:cubicBezTo>
                <a:close/>
                <a:moveTo>
                  <a:pt x="24857" y="7574"/>
                </a:moveTo>
                <a:cubicBezTo>
                  <a:pt x="25162" y="7574"/>
                  <a:pt x="25390" y="7803"/>
                  <a:pt x="25390" y="8108"/>
                </a:cubicBezTo>
                <a:cubicBezTo>
                  <a:pt x="25373" y="8416"/>
                  <a:pt x="25114" y="8609"/>
                  <a:pt x="24854" y="8609"/>
                </a:cubicBezTo>
                <a:cubicBezTo>
                  <a:pt x="24727" y="8609"/>
                  <a:pt x="24600" y="8564"/>
                  <a:pt x="24501" y="8464"/>
                </a:cubicBezTo>
                <a:cubicBezTo>
                  <a:pt x="24170" y="8134"/>
                  <a:pt x="24399" y="7574"/>
                  <a:pt x="24857" y="7574"/>
                </a:cubicBezTo>
                <a:close/>
                <a:moveTo>
                  <a:pt x="43173" y="8055"/>
                </a:moveTo>
                <a:cubicBezTo>
                  <a:pt x="43435" y="8055"/>
                  <a:pt x="43664" y="8276"/>
                  <a:pt x="43664" y="8566"/>
                </a:cubicBezTo>
                <a:cubicBezTo>
                  <a:pt x="43664" y="8874"/>
                  <a:pt x="43411" y="9078"/>
                  <a:pt x="43145" y="9078"/>
                </a:cubicBezTo>
                <a:cubicBezTo>
                  <a:pt x="43015" y="9078"/>
                  <a:pt x="42883" y="9030"/>
                  <a:pt x="42775" y="8921"/>
                </a:cubicBezTo>
                <a:cubicBezTo>
                  <a:pt x="42444" y="8591"/>
                  <a:pt x="42673" y="8057"/>
                  <a:pt x="43131" y="8057"/>
                </a:cubicBezTo>
                <a:cubicBezTo>
                  <a:pt x="43145" y="8056"/>
                  <a:pt x="43159" y="8055"/>
                  <a:pt x="43173" y="8055"/>
                </a:cubicBezTo>
                <a:close/>
                <a:moveTo>
                  <a:pt x="43138" y="7714"/>
                </a:moveTo>
                <a:cubicBezTo>
                  <a:pt x="42889" y="7714"/>
                  <a:pt x="42640" y="7824"/>
                  <a:pt x="42470" y="8057"/>
                </a:cubicBezTo>
                <a:cubicBezTo>
                  <a:pt x="42063" y="8616"/>
                  <a:pt x="42444" y="9404"/>
                  <a:pt x="43131" y="9404"/>
                </a:cubicBezTo>
                <a:cubicBezTo>
                  <a:pt x="43563" y="9404"/>
                  <a:pt x="43919" y="9074"/>
                  <a:pt x="43969" y="8642"/>
                </a:cubicBezTo>
                <a:lnTo>
                  <a:pt x="55559" y="8642"/>
                </a:lnTo>
                <a:lnTo>
                  <a:pt x="55559" y="8311"/>
                </a:lnTo>
                <a:lnTo>
                  <a:pt x="43944" y="8311"/>
                </a:lnTo>
                <a:cubicBezTo>
                  <a:pt x="43826" y="7927"/>
                  <a:pt x="43483" y="7714"/>
                  <a:pt x="43138" y="7714"/>
                </a:cubicBezTo>
                <a:close/>
                <a:moveTo>
                  <a:pt x="35989" y="8998"/>
                </a:moveTo>
                <a:cubicBezTo>
                  <a:pt x="36268" y="8998"/>
                  <a:pt x="36497" y="9226"/>
                  <a:pt x="36523" y="9506"/>
                </a:cubicBezTo>
                <a:cubicBezTo>
                  <a:pt x="36523" y="9832"/>
                  <a:pt x="36267" y="10043"/>
                  <a:pt x="35999" y="10043"/>
                </a:cubicBezTo>
                <a:cubicBezTo>
                  <a:pt x="35871" y="10043"/>
                  <a:pt x="35740" y="9994"/>
                  <a:pt x="35633" y="9887"/>
                </a:cubicBezTo>
                <a:cubicBezTo>
                  <a:pt x="35303" y="9557"/>
                  <a:pt x="35531" y="8998"/>
                  <a:pt x="35989" y="8998"/>
                </a:cubicBezTo>
                <a:close/>
                <a:moveTo>
                  <a:pt x="35967" y="8672"/>
                </a:moveTo>
                <a:cubicBezTo>
                  <a:pt x="35762" y="8672"/>
                  <a:pt x="35552" y="8749"/>
                  <a:pt x="35379" y="8921"/>
                </a:cubicBezTo>
                <a:cubicBezTo>
                  <a:pt x="34845" y="9455"/>
                  <a:pt x="35226" y="10345"/>
                  <a:pt x="35963" y="10345"/>
                </a:cubicBezTo>
                <a:cubicBezTo>
                  <a:pt x="36090" y="10345"/>
                  <a:pt x="36218" y="10319"/>
                  <a:pt x="36319" y="10269"/>
                </a:cubicBezTo>
                <a:lnTo>
                  <a:pt x="39827" y="13776"/>
                </a:lnTo>
                <a:lnTo>
                  <a:pt x="46409" y="13776"/>
                </a:lnTo>
                <a:lnTo>
                  <a:pt x="49078" y="11056"/>
                </a:lnTo>
                <a:lnTo>
                  <a:pt x="55534" y="11056"/>
                </a:lnTo>
                <a:lnTo>
                  <a:pt x="55534" y="10726"/>
                </a:lnTo>
                <a:lnTo>
                  <a:pt x="48951" y="10726"/>
                </a:lnTo>
                <a:lnTo>
                  <a:pt x="46257" y="13445"/>
                </a:lnTo>
                <a:lnTo>
                  <a:pt x="39954" y="13445"/>
                </a:lnTo>
                <a:lnTo>
                  <a:pt x="36573" y="10091"/>
                </a:lnTo>
                <a:cubicBezTo>
                  <a:pt x="36726" y="9913"/>
                  <a:pt x="36802" y="9735"/>
                  <a:pt x="36802" y="9506"/>
                </a:cubicBezTo>
                <a:cubicBezTo>
                  <a:pt x="36802" y="9008"/>
                  <a:pt x="36395" y="8672"/>
                  <a:pt x="35967" y="8672"/>
                </a:cubicBezTo>
                <a:close/>
                <a:moveTo>
                  <a:pt x="36523" y="16343"/>
                </a:moveTo>
                <a:cubicBezTo>
                  <a:pt x="36802" y="16343"/>
                  <a:pt x="37031" y="16572"/>
                  <a:pt x="37031" y="16851"/>
                </a:cubicBezTo>
                <a:cubicBezTo>
                  <a:pt x="37031" y="17165"/>
                  <a:pt x="36768" y="17383"/>
                  <a:pt x="36497" y="17383"/>
                </a:cubicBezTo>
                <a:cubicBezTo>
                  <a:pt x="36372" y="17383"/>
                  <a:pt x="36245" y="17336"/>
                  <a:pt x="36141" y="17232"/>
                </a:cubicBezTo>
                <a:cubicBezTo>
                  <a:pt x="35836" y="16902"/>
                  <a:pt x="36065" y="16343"/>
                  <a:pt x="36523" y="16343"/>
                </a:cubicBezTo>
                <a:close/>
                <a:moveTo>
                  <a:pt x="36523" y="16030"/>
                </a:moveTo>
                <a:cubicBezTo>
                  <a:pt x="36091" y="16030"/>
                  <a:pt x="35655" y="16346"/>
                  <a:pt x="35684" y="16902"/>
                </a:cubicBezTo>
                <a:cubicBezTo>
                  <a:pt x="35723" y="17410"/>
                  <a:pt x="36123" y="17671"/>
                  <a:pt x="36521" y="17671"/>
                </a:cubicBezTo>
                <a:cubicBezTo>
                  <a:pt x="36898" y="17671"/>
                  <a:pt x="37274" y="17436"/>
                  <a:pt x="37336" y="16953"/>
                </a:cubicBezTo>
                <a:lnTo>
                  <a:pt x="47299" y="16953"/>
                </a:lnTo>
                <a:lnTo>
                  <a:pt x="49129" y="18783"/>
                </a:lnTo>
                <a:lnTo>
                  <a:pt x="55559" y="18783"/>
                </a:lnTo>
                <a:lnTo>
                  <a:pt x="55534" y="18478"/>
                </a:lnTo>
                <a:lnTo>
                  <a:pt x="49256" y="18478"/>
                </a:lnTo>
                <a:lnTo>
                  <a:pt x="47426" y="16648"/>
                </a:lnTo>
                <a:lnTo>
                  <a:pt x="37310" y="16648"/>
                </a:lnTo>
                <a:cubicBezTo>
                  <a:pt x="37199" y="16224"/>
                  <a:pt x="36862" y="16030"/>
                  <a:pt x="36523" y="16030"/>
                </a:cubicBezTo>
                <a:close/>
                <a:moveTo>
                  <a:pt x="13890" y="28416"/>
                </a:moveTo>
                <a:cubicBezTo>
                  <a:pt x="14189" y="28422"/>
                  <a:pt x="14411" y="28648"/>
                  <a:pt x="14411" y="28924"/>
                </a:cubicBezTo>
                <a:cubicBezTo>
                  <a:pt x="14411" y="29237"/>
                  <a:pt x="14148" y="29455"/>
                  <a:pt x="13885" y="29455"/>
                </a:cubicBezTo>
                <a:cubicBezTo>
                  <a:pt x="13764" y="29455"/>
                  <a:pt x="13643" y="29409"/>
                  <a:pt x="13547" y="29305"/>
                </a:cubicBezTo>
                <a:cubicBezTo>
                  <a:pt x="13219" y="28978"/>
                  <a:pt x="13441" y="28426"/>
                  <a:pt x="13890" y="28416"/>
                </a:cubicBezTo>
                <a:close/>
                <a:moveTo>
                  <a:pt x="50781" y="4092"/>
                </a:moveTo>
                <a:lnTo>
                  <a:pt x="49027" y="5846"/>
                </a:lnTo>
                <a:lnTo>
                  <a:pt x="34261" y="5846"/>
                </a:lnTo>
                <a:lnTo>
                  <a:pt x="24933" y="15174"/>
                </a:lnTo>
                <a:lnTo>
                  <a:pt x="21654" y="15174"/>
                </a:lnTo>
                <a:lnTo>
                  <a:pt x="13623" y="23205"/>
                </a:lnTo>
                <a:lnTo>
                  <a:pt x="13623" y="28136"/>
                </a:lnTo>
                <a:cubicBezTo>
                  <a:pt x="12739" y="28439"/>
                  <a:pt x="12959" y="29745"/>
                  <a:pt x="13884" y="29762"/>
                </a:cubicBezTo>
                <a:lnTo>
                  <a:pt x="13884" y="29762"/>
                </a:lnTo>
                <a:cubicBezTo>
                  <a:pt x="14945" y="29731"/>
                  <a:pt x="14968" y="28186"/>
                  <a:pt x="13928" y="28110"/>
                </a:cubicBezTo>
                <a:lnTo>
                  <a:pt x="13928" y="23332"/>
                </a:lnTo>
                <a:lnTo>
                  <a:pt x="21781" y="15479"/>
                </a:lnTo>
                <a:lnTo>
                  <a:pt x="25060" y="15479"/>
                </a:lnTo>
                <a:lnTo>
                  <a:pt x="34388" y="6151"/>
                </a:lnTo>
                <a:lnTo>
                  <a:pt x="49154" y="6151"/>
                </a:lnTo>
                <a:lnTo>
                  <a:pt x="50933" y="4397"/>
                </a:lnTo>
                <a:lnTo>
                  <a:pt x="55534" y="4397"/>
                </a:lnTo>
                <a:lnTo>
                  <a:pt x="55534" y="4092"/>
                </a:lnTo>
                <a:close/>
                <a:moveTo>
                  <a:pt x="13884" y="29762"/>
                </a:moveTo>
                <a:lnTo>
                  <a:pt x="13884" y="29762"/>
                </a:lnTo>
                <a:cubicBezTo>
                  <a:pt x="13881" y="29762"/>
                  <a:pt x="13879" y="29762"/>
                  <a:pt x="13877" y="29762"/>
                </a:cubicBezTo>
                <a:lnTo>
                  <a:pt x="13902" y="29762"/>
                </a:lnTo>
                <a:cubicBezTo>
                  <a:pt x="13896" y="29762"/>
                  <a:pt x="13890" y="29762"/>
                  <a:pt x="13884" y="29762"/>
                </a:cubicBezTo>
                <a:close/>
                <a:moveTo>
                  <a:pt x="33041" y="30804"/>
                </a:moveTo>
                <a:cubicBezTo>
                  <a:pt x="33320" y="30804"/>
                  <a:pt x="33549" y="31033"/>
                  <a:pt x="33549" y="31313"/>
                </a:cubicBezTo>
                <a:cubicBezTo>
                  <a:pt x="33549" y="31621"/>
                  <a:pt x="33296" y="31825"/>
                  <a:pt x="33029" y="31825"/>
                </a:cubicBezTo>
                <a:cubicBezTo>
                  <a:pt x="32900" y="31825"/>
                  <a:pt x="32767" y="31777"/>
                  <a:pt x="32659" y="31669"/>
                </a:cubicBezTo>
                <a:cubicBezTo>
                  <a:pt x="32329" y="31364"/>
                  <a:pt x="32558" y="30804"/>
                  <a:pt x="33041" y="30804"/>
                </a:cubicBezTo>
                <a:close/>
                <a:moveTo>
                  <a:pt x="35404" y="28593"/>
                </a:moveTo>
                <a:lnTo>
                  <a:pt x="33422" y="30576"/>
                </a:lnTo>
                <a:cubicBezTo>
                  <a:pt x="33295" y="30499"/>
                  <a:pt x="33168" y="30474"/>
                  <a:pt x="33041" y="30474"/>
                </a:cubicBezTo>
                <a:cubicBezTo>
                  <a:pt x="33016" y="30473"/>
                  <a:pt x="32992" y="30472"/>
                  <a:pt x="32969" y="30472"/>
                </a:cubicBezTo>
                <a:cubicBezTo>
                  <a:pt x="31870" y="30472"/>
                  <a:pt x="31870" y="32154"/>
                  <a:pt x="32969" y="32154"/>
                </a:cubicBezTo>
                <a:cubicBezTo>
                  <a:pt x="32992" y="32154"/>
                  <a:pt x="33016" y="32153"/>
                  <a:pt x="33041" y="32152"/>
                </a:cubicBezTo>
                <a:cubicBezTo>
                  <a:pt x="33727" y="32152"/>
                  <a:pt x="34108" y="31313"/>
                  <a:pt x="33676" y="30779"/>
                </a:cubicBezTo>
                <a:lnTo>
                  <a:pt x="35531" y="28924"/>
                </a:lnTo>
                <a:lnTo>
                  <a:pt x="55559" y="28924"/>
                </a:lnTo>
                <a:lnTo>
                  <a:pt x="55559" y="28593"/>
                </a:lnTo>
                <a:close/>
                <a:moveTo>
                  <a:pt x="33244" y="35405"/>
                </a:moveTo>
                <a:lnTo>
                  <a:pt x="33244" y="35430"/>
                </a:lnTo>
                <a:cubicBezTo>
                  <a:pt x="33523" y="35430"/>
                  <a:pt x="33752" y="35659"/>
                  <a:pt x="33752" y="35938"/>
                </a:cubicBezTo>
                <a:cubicBezTo>
                  <a:pt x="33752" y="36246"/>
                  <a:pt x="33499" y="36451"/>
                  <a:pt x="33233" y="36451"/>
                </a:cubicBezTo>
                <a:cubicBezTo>
                  <a:pt x="33103" y="36451"/>
                  <a:pt x="32971" y="36402"/>
                  <a:pt x="32863" y="36294"/>
                </a:cubicBezTo>
                <a:cubicBezTo>
                  <a:pt x="32532" y="35964"/>
                  <a:pt x="32786" y="35405"/>
                  <a:pt x="33244" y="35405"/>
                </a:cubicBezTo>
                <a:close/>
                <a:moveTo>
                  <a:pt x="38810" y="30042"/>
                </a:moveTo>
                <a:lnTo>
                  <a:pt x="33651" y="35176"/>
                </a:lnTo>
                <a:lnTo>
                  <a:pt x="33701" y="35227"/>
                </a:lnTo>
                <a:cubicBezTo>
                  <a:pt x="33574" y="35151"/>
                  <a:pt x="33396" y="35100"/>
                  <a:pt x="33244" y="35100"/>
                </a:cubicBezTo>
                <a:cubicBezTo>
                  <a:pt x="33219" y="35098"/>
                  <a:pt x="33195" y="35097"/>
                  <a:pt x="33171" y="35097"/>
                </a:cubicBezTo>
                <a:cubicBezTo>
                  <a:pt x="32066" y="35097"/>
                  <a:pt x="32074" y="36778"/>
                  <a:pt x="33195" y="36778"/>
                </a:cubicBezTo>
                <a:cubicBezTo>
                  <a:pt x="33211" y="36778"/>
                  <a:pt x="33227" y="36778"/>
                  <a:pt x="33244" y="36777"/>
                </a:cubicBezTo>
                <a:cubicBezTo>
                  <a:pt x="33956" y="36752"/>
                  <a:pt x="34337" y="35938"/>
                  <a:pt x="33879" y="35405"/>
                </a:cubicBezTo>
                <a:lnTo>
                  <a:pt x="38937" y="30347"/>
                </a:lnTo>
                <a:lnTo>
                  <a:pt x="55534" y="30347"/>
                </a:lnTo>
                <a:lnTo>
                  <a:pt x="55534" y="30042"/>
                </a:lnTo>
                <a:close/>
                <a:moveTo>
                  <a:pt x="2110" y="42623"/>
                </a:moveTo>
                <a:cubicBezTo>
                  <a:pt x="2389" y="42623"/>
                  <a:pt x="2618" y="42852"/>
                  <a:pt x="2618" y="43131"/>
                </a:cubicBezTo>
                <a:cubicBezTo>
                  <a:pt x="2618" y="43439"/>
                  <a:pt x="2365" y="43643"/>
                  <a:pt x="2098" y="43643"/>
                </a:cubicBezTo>
                <a:cubicBezTo>
                  <a:pt x="1969" y="43643"/>
                  <a:pt x="1836" y="43595"/>
                  <a:pt x="1728" y="43487"/>
                </a:cubicBezTo>
                <a:cubicBezTo>
                  <a:pt x="1398" y="43157"/>
                  <a:pt x="1652" y="42623"/>
                  <a:pt x="2110" y="42623"/>
                </a:cubicBezTo>
                <a:close/>
                <a:moveTo>
                  <a:pt x="49002" y="1"/>
                </a:moveTo>
                <a:lnTo>
                  <a:pt x="46384" y="2618"/>
                </a:lnTo>
                <a:lnTo>
                  <a:pt x="26687" y="2618"/>
                </a:lnTo>
                <a:lnTo>
                  <a:pt x="25416" y="3889"/>
                </a:lnTo>
                <a:lnTo>
                  <a:pt x="20485" y="3889"/>
                </a:lnTo>
                <a:lnTo>
                  <a:pt x="5617" y="18732"/>
                </a:lnTo>
                <a:lnTo>
                  <a:pt x="5617" y="39446"/>
                </a:lnTo>
                <a:lnTo>
                  <a:pt x="2592" y="42470"/>
                </a:lnTo>
                <a:cubicBezTo>
                  <a:pt x="2465" y="42343"/>
                  <a:pt x="2287" y="42292"/>
                  <a:pt x="2110" y="42292"/>
                </a:cubicBezTo>
                <a:cubicBezTo>
                  <a:pt x="2085" y="42291"/>
                  <a:pt x="2061" y="42290"/>
                  <a:pt x="2038" y="42290"/>
                </a:cubicBezTo>
                <a:cubicBezTo>
                  <a:pt x="939" y="42290"/>
                  <a:pt x="939" y="43972"/>
                  <a:pt x="2038" y="43972"/>
                </a:cubicBezTo>
                <a:cubicBezTo>
                  <a:pt x="2061" y="43972"/>
                  <a:pt x="2085" y="43971"/>
                  <a:pt x="2110" y="43970"/>
                </a:cubicBezTo>
                <a:cubicBezTo>
                  <a:pt x="2567" y="43970"/>
                  <a:pt x="2948" y="43589"/>
                  <a:pt x="2948" y="43131"/>
                </a:cubicBezTo>
                <a:cubicBezTo>
                  <a:pt x="2948" y="42979"/>
                  <a:pt x="2897" y="42826"/>
                  <a:pt x="2821" y="42699"/>
                </a:cubicBezTo>
                <a:lnTo>
                  <a:pt x="5947" y="39573"/>
                </a:lnTo>
                <a:lnTo>
                  <a:pt x="5947" y="18884"/>
                </a:lnTo>
                <a:lnTo>
                  <a:pt x="20612" y="4220"/>
                </a:lnTo>
                <a:lnTo>
                  <a:pt x="25543" y="4220"/>
                </a:lnTo>
                <a:lnTo>
                  <a:pt x="26814" y="2949"/>
                </a:lnTo>
                <a:lnTo>
                  <a:pt x="46486" y="2949"/>
                </a:lnTo>
                <a:lnTo>
                  <a:pt x="49129" y="306"/>
                </a:lnTo>
                <a:lnTo>
                  <a:pt x="55534" y="306"/>
                </a:lnTo>
                <a:lnTo>
                  <a:pt x="55534" y="1"/>
                </a:lnTo>
                <a:close/>
                <a:moveTo>
                  <a:pt x="14427" y="47069"/>
                </a:moveTo>
                <a:cubicBezTo>
                  <a:pt x="14711" y="47069"/>
                  <a:pt x="14919" y="47312"/>
                  <a:pt x="14919" y="47579"/>
                </a:cubicBezTo>
                <a:cubicBezTo>
                  <a:pt x="14919" y="47893"/>
                  <a:pt x="14656" y="48099"/>
                  <a:pt x="14384" y="48099"/>
                </a:cubicBezTo>
                <a:cubicBezTo>
                  <a:pt x="14259" y="48099"/>
                  <a:pt x="14133" y="48056"/>
                  <a:pt x="14030" y="47960"/>
                </a:cubicBezTo>
                <a:cubicBezTo>
                  <a:pt x="13699" y="47630"/>
                  <a:pt x="13928" y="47071"/>
                  <a:pt x="14385" y="47071"/>
                </a:cubicBezTo>
                <a:cubicBezTo>
                  <a:pt x="14400" y="47069"/>
                  <a:pt x="14414" y="47069"/>
                  <a:pt x="14427" y="47069"/>
                </a:cubicBezTo>
                <a:close/>
                <a:moveTo>
                  <a:pt x="48748" y="13445"/>
                </a:moveTo>
                <a:lnTo>
                  <a:pt x="47324" y="14869"/>
                </a:lnTo>
                <a:lnTo>
                  <a:pt x="31134" y="14869"/>
                </a:lnTo>
                <a:lnTo>
                  <a:pt x="27957" y="18020"/>
                </a:lnTo>
                <a:lnTo>
                  <a:pt x="23459" y="18020"/>
                </a:lnTo>
                <a:lnTo>
                  <a:pt x="17079" y="24374"/>
                </a:lnTo>
                <a:lnTo>
                  <a:pt x="17079" y="33626"/>
                </a:lnTo>
                <a:lnTo>
                  <a:pt x="14233" y="36472"/>
                </a:lnTo>
                <a:lnTo>
                  <a:pt x="14233" y="46766"/>
                </a:lnTo>
                <a:cubicBezTo>
                  <a:pt x="13242" y="46969"/>
                  <a:pt x="13369" y="48418"/>
                  <a:pt x="14385" y="48418"/>
                </a:cubicBezTo>
                <a:cubicBezTo>
                  <a:pt x="14394" y="48418"/>
                  <a:pt x="14402" y="48418"/>
                  <a:pt x="14411" y="48418"/>
                </a:cubicBezTo>
                <a:cubicBezTo>
                  <a:pt x="15404" y="48418"/>
                  <a:pt x="15521" y="46942"/>
                  <a:pt x="14538" y="46766"/>
                </a:cubicBezTo>
                <a:lnTo>
                  <a:pt x="14538" y="36625"/>
                </a:lnTo>
                <a:lnTo>
                  <a:pt x="17384" y="33778"/>
                </a:lnTo>
                <a:lnTo>
                  <a:pt x="17384" y="24501"/>
                </a:lnTo>
                <a:lnTo>
                  <a:pt x="23560" y="18325"/>
                </a:lnTo>
                <a:lnTo>
                  <a:pt x="28059" y="18325"/>
                </a:lnTo>
                <a:lnTo>
                  <a:pt x="31236" y="15174"/>
                </a:lnTo>
                <a:lnTo>
                  <a:pt x="47426" y="15174"/>
                </a:lnTo>
                <a:lnTo>
                  <a:pt x="48849" y="13750"/>
                </a:lnTo>
                <a:lnTo>
                  <a:pt x="55559" y="13750"/>
                </a:lnTo>
                <a:lnTo>
                  <a:pt x="55559" y="13445"/>
                </a:lnTo>
                <a:close/>
                <a:moveTo>
                  <a:pt x="16978" y="58965"/>
                </a:moveTo>
                <a:cubicBezTo>
                  <a:pt x="17257" y="58965"/>
                  <a:pt x="17486" y="59194"/>
                  <a:pt x="17486" y="59473"/>
                </a:cubicBezTo>
                <a:cubicBezTo>
                  <a:pt x="17486" y="59787"/>
                  <a:pt x="17224" y="60005"/>
                  <a:pt x="16952" y="60005"/>
                </a:cubicBezTo>
                <a:cubicBezTo>
                  <a:pt x="16827" y="60005"/>
                  <a:pt x="16701" y="59959"/>
                  <a:pt x="16597" y="59855"/>
                </a:cubicBezTo>
                <a:cubicBezTo>
                  <a:pt x="16266" y="59524"/>
                  <a:pt x="16520" y="58965"/>
                  <a:pt x="16978" y="58965"/>
                </a:cubicBezTo>
                <a:close/>
                <a:moveTo>
                  <a:pt x="26178" y="19647"/>
                </a:moveTo>
                <a:lnTo>
                  <a:pt x="20333" y="25518"/>
                </a:lnTo>
                <a:lnTo>
                  <a:pt x="20333" y="50629"/>
                </a:lnTo>
                <a:lnTo>
                  <a:pt x="16876" y="54060"/>
                </a:lnTo>
                <a:lnTo>
                  <a:pt x="16876" y="58660"/>
                </a:lnTo>
                <a:cubicBezTo>
                  <a:pt x="15792" y="58736"/>
                  <a:pt x="15883" y="60313"/>
                  <a:pt x="16952" y="60313"/>
                </a:cubicBezTo>
                <a:cubicBezTo>
                  <a:pt x="16961" y="60313"/>
                  <a:pt x="16969" y="60312"/>
                  <a:pt x="16978" y="60312"/>
                </a:cubicBezTo>
                <a:cubicBezTo>
                  <a:pt x="17944" y="60312"/>
                  <a:pt x="18147" y="58914"/>
                  <a:pt x="17207" y="58660"/>
                </a:cubicBezTo>
                <a:lnTo>
                  <a:pt x="17207" y="54187"/>
                </a:lnTo>
                <a:lnTo>
                  <a:pt x="20638" y="50756"/>
                </a:lnTo>
                <a:lnTo>
                  <a:pt x="20638" y="25645"/>
                </a:lnTo>
                <a:lnTo>
                  <a:pt x="26305" y="19977"/>
                </a:lnTo>
                <a:lnTo>
                  <a:pt x="55534" y="19977"/>
                </a:lnTo>
                <a:lnTo>
                  <a:pt x="55534" y="19647"/>
                </a:lnTo>
                <a:close/>
                <a:moveTo>
                  <a:pt x="3431" y="64480"/>
                </a:moveTo>
                <a:cubicBezTo>
                  <a:pt x="3711" y="64480"/>
                  <a:pt x="3939" y="64709"/>
                  <a:pt x="3939" y="64989"/>
                </a:cubicBezTo>
                <a:cubicBezTo>
                  <a:pt x="3939" y="65315"/>
                  <a:pt x="3684" y="65525"/>
                  <a:pt x="3424" y="65525"/>
                </a:cubicBezTo>
                <a:cubicBezTo>
                  <a:pt x="3300" y="65525"/>
                  <a:pt x="3174" y="65477"/>
                  <a:pt x="3075" y="65370"/>
                </a:cubicBezTo>
                <a:cubicBezTo>
                  <a:pt x="2745" y="65040"/>
                  <a:pt x="2974" y="64480"/>
                  <a:pt x="3431" y="64480"/>
                </a:cubicBezTo>
                <a:close/>
                <a:moveTo>
                  <a:pt x="24853" y="7249"/>
                </a:moveTo>
                <a:cubicBezTo>
                  <a:pt x="24425" y="7249"/>
                  <a:pt x="24018" y="7584"/>
                  <a:pt x="24018" y="8083"/>
                </a:cubicBezTo>
                <a:cubicBezTo>
                  <a:pt x="24018" y="8235"/>
                  <a:pt x="24043" y="8388"/>
                  <a:pt x="24145" y="8515"/>
                </a:cubicBezTo>
                <a:lnTo>
                  <a:pt x="9175" y="23510"/>
                </a:lnTo>
                <a:lnTo>
                  <a:pt x="9175" y="48850"/>
                </a:lnTo>
                <a:lnTo>
                  <a:pt x="3253" y="54746"/>
                </a:lnTo>
                <a:lnTo>
                  <a:pt x="3253" y="64175"/>
                </a:lnTo>
                <a:cubicBezTo>
                  <a:pt x="2287" y="64404"/>
                  <a:pt x="2440" y="65827"/>
                  <a:pt x="3431" y="65827"/>
                </a:cubicBezTo>
                <a:cubicBezTo>
                  <a:pt x="4422" y="65827"/>
                  <a:pt x="4575" y="64379"/>
                  <a:pt x="3584" y="64175"/>
                </a:cubicBezTo>
                <a:lnTo>
                  <a:pt x="3584" y="54899"/>
                </a:lnTo>
                <a:lnTo>
                  <a:pt x="9480" y="48977"/>
                </a:lnTo>
                <a:lnTo>
                  <a:pt x="9480" y="23637"/>
                </a:lnTo>
                <a:lnTo>
                  <a:pt x="24348" y="8769"/>
                </a:lnTo>
                <a:cubicBezTo>
                  <a:pt x="24501" y="8871"/>
                  <a:pt x="24679" y="8921"/>
                  <a:pt x="24857" y="8921"/>
                </a:cubicBezTo>
                <a:cubicBezTo>
                  <a:pt x="25594" y="8921"/>
                  <a:pt x="25975" y="8032"/>
                  <a:pt x="25441" y="7498"/>
                </a:cubicBezTo>
                <a:cubicBezTo>
                  <a:pt x="25268" y="7325"/>
                  <a:pt x="25058" y="7249"/>
                  <a:pt x="24853" y="7249"/>
                </a:cubicBezTo>
                <a:close/>
                <a:moveTo>
                  <a:pt x="18249" y="65268"/>
                </a:moveTo>
                <a:cubicBezTo>
                  <a:pt x="18528" y="65268"/>
                  <a:pt x="18757" y="65497"/>
                  <a:pt x="18757" y="65777"/>
                </a:cubicBezTo>
                <a:cubicBezTo>
                  <a:pt x="18757" y="66090"/>
                  <a:pt x="18494" y="66308"/>
                  <a:pt x="18223" y="66308"/>
                </a:cubicBezTo>
                <a:cubicBezTo>
                  <a:pt x="18098" y="66308"/>
                  <a:pt x="17971" y="66262"/>
                  <a:pt x="17867" y="66158"/>
                </a:cubicBezTo>
                <a:cubicBezTo>
                  <a:pt x="17537" y="65827"/>
                  <a:pt x="17791" y="65268"/>
                  <a:pt x="18249" y="65268"/>
                </a:cubicBezTo>
                <a:close/>
                <a:moveTo>
                  <a:pt x="43715" y="21401"/>
                </a:moveTo>
                <a:lnTo>
                  <a:pt x="42521" y="22595"/>
                </a:lnTo>
                <a:lnTo>
                  <a:pt x="26865" y="22595"/>
                </a:lnTo>
                <a:lnTo>
                  <a:pt x="21502" y="27958"/>
                </a:lnTo>
                <a:lnTo>
                  <a:pt x="21502" y="52560"/>
                </a:lnTo>
                <a:lnTo>
                  <a:pt x="18096" y="55966"/>
                </a:lnTo>
                <a:lnTo>
                  <a:pt x="18096" y="64963"/>
                </a:lnTo>
                <a:cubicBezTo>
                  <a:pt x="17079" y="65141"/>
                  <a:pt x="17232" y="66615"/>
                  <a:pt x="18249" y="66615"/>
                </a:cubicBezTo>
                <a:lnTo>
                  <a:pt x="18249" y="66641"/>
                </a:lnTo>
                <a:cubicBezTo>
                  <a:pt x="19240" y="66615"/>
                  <a:pt x="19392" y="65192"/>
                  <a:pt x="18426" y="64989"/>
                </a:cubicBezTo>
                <a:lnTo>
                  <a:pt x="18426" y="56093"/>
                </a:lnTo>
                <a:lnTo>
                  <a:pt x="21832" y="52687"/>
                </a:lnTo>
                <a:lnTo>
                  <a:pt x="21832" y="28085"/>
                </a:lnTo>
                <a:lnTo>
                  <a:pt x="26992" y="22926"/>
                </a:lnTo>
                <a:lnTo>
                  <a:pt x="42648" y="22926"/>
                </a:lnTo>
                <a:lnTo>
                  <a:pt x="43842" y="21731"/>
                </a:lnTo>
                <a:lnTo>
                  <a:pt x="55534" y="21731"/>
                </a:lnTo>
                <a:lnTo>
                  <a:pt x="55534" y="21401"/>
                </a:lnTo>
                <a:close/>
                <a:moveTo>
                  <a:pt x="1144" y="67988"/>
                </a:moveTo>
                <a:cubicBezTo>
                  <a:pt x="1423" y="67988"/>
                  <a:pt x="1652" y="68217"/>
                  <a:pt x="1652" y="68496"/>
                </a:cubicBezTo>
                <a:cubicBezTo>
                  <a:pt x="1652" y="68804"/>
                  <a:pt x="1399" y="69008"/>
                  <a:pt x="1133" y="69008"/>
                </a:cubicBezTo>
                <a:cubicBezTo>
                  <a:pt x="1003" y="69008"/>
                  <a:pt x="871" y="68960"/>
                  <a:pt x="762" y="68852"/>
                </a:cubicBezTo>
                <a:cubicBezTo>
                  <a:pt x="432" y="68547"/>
                  <a:pt x="686" y="67988"/>
                  <a:pt x="1144" y="67988"/>
                </a:cubicBezTo>
                <a:close/>
                <a:moveTo>
                  <a:pt x="48544" y="2593"/>
                </a:moveTo>
                <a:lnTo>
                  <a:pt x="47045" y="4092"/>
                </a:lnTo>
                <a:lnTo>
                  <a:pt x="27678" y="4092"/>
                </a:lnTo>
                <a:lnTo>
                  <a:pt x="26687" y="5084"/>
                </a:lnTo>
                <a:lnTo>
                  <a:pt x="22442" y="5084"/>
                </a:lnTo>
                <a:lnTo>
                  <a:pt x="7167" y="20333"/>
                </a:lnTo>
                <a:lnTo>
                  <a:pt x="7167" y="42648"/>
                </a:lnTo>
                <a:lnTo>
                  <a:pt x="915" y="48901"/>
                </a:lnTo>
                <a:lnTo>
                  <a:pt x="915" y="67683"/>
                </a:lnTo>
                <a:cubicBezTo>
                  <a:pt x="0" y="67962"/>
                  <a:pt x="178" y="69309"/>
                  <a:pt x="1144" y="69335"/>
                </a:cubicBezTo>
                <a:cubicBezTo>
                  <a:pt x="2186" y="69335"/>
                  <a:pt x="2262" y="67784"/>
                  <a:pt x="1245" y="67657"/>
                </a:cubicBezTo>
                <a:lnTo>
                  <a:pt x="1245" y="49028"/>
                </a:lnTo>
                <a:lnTo>
                  <a:pt x="7498" y="42775"/>
                </a:lnTo>
                <a:lnTo>
                  <a:pt x="7498" y="20460"/>
                </a:lnTo>
                <a:lnTo>
                  <a:pt x="22569" y="5414"/>
                </a:lnTo>
                <a:lnTo>
                  <a:pt x="26788" y="5414"/>
                </a:lnTo>
                <a:lnTo>
                  <a:pt x="27779" y="4397"/>
                </a:lnTo>
                <a:lnTo>
                  <a:pt x="47172" y="4397"/>
                </a:lnTo>
                <a:lnTo>
                  <a:pt x="48671" y="2898"/>
                </a:lnTo>
                <a:lnTo>
                  <a:pt x="55534" y="2898"/>
                </a:lnTo>
                <a:lnTo>
                  <a:pt x="55534" y="2593"/>
                </a:lnTo>
                <a:close/>
                <a:moveTo>
                  <a:pt x="25517" y="70682"/>
                </a:moveTo>
                <a:lnTo>
                  <a:pt x="25517" y="70707"/>
                </a:lnTo>
                <a:cubicBezTo>
                  <a:pt x="25532" y="70706"/>
                  <a:pt x="25546" y="70705"/>
                  <a:pt x="25560" y="70705"/>
                </a:cubicBezTo>
                <a:cubicBezTo>
                  <a:pt x="25820" y="70705"/>
                  <a:pt x="26027" y="70925"/>
                  <a:pt x="26051" y="71190"/>
                </a:cubicBezTo>
                <a:cubicBezTo>
                  <a:pt x="26051" y="71504"/>
                  <a:pt x="25788" y="71710"/>
                  <a:pt x="25516" y="71710"/>
                </a:cubicBezTo>
                <a:cubicBezTo>
                  <a:pt x="25392" y="71710"/>
                  <a:pt x="25265" y="71667"/>
                  <a:pt x="25162" y="71571"/>
                </a:cubicBezTo>
                <a:cubicBezTo>
                  <a:pt x="24831" y="71241"/>
                  <a:pt x="25060" y="70682"/>
                  <a:pt x="25517" y="70682"/>
                </a:cubicBezTo>
                <a:close/>
                <a:moveTo>
                  <a:pt x="30372" y="25874"/>
                </a:moveTo>
                <a:lnTo>
                  <a:pt x="28262" y="28009"/>
                </a:lnTo>
                <a:lnTo>
                  <a:pt x="28262" y="68217"/>
                </a:lnTo>
                <a:lnTo>
                  <a:pt x="25975" y="70504"/>
                </a:lnTo>
                <a:cubicBezTo>
                  <a:pt x="25827" y="70411"/>
                  <a:pt x="25665" y="70367"/>
                  <a:pt x="25507" y="70367"/>
                </a:cubicBezTo>
                <a:cubicBezTo>
                  <a:pt x="25149" y="70367"/>
                  <a:pt x="24810" y="70591"/>
                  <a:pt x="24704" y="70961"/>
                </a:cubicBezTo>
                <a:cubicBezTo>
                  <a:pt x="24552" y="71495"/>
                  <a:pt x="24958" y="72029"/>
                  <a:pt x="25517" y="72029"/>
                </a:cubicBezTo>
                <a:cubicBezTo>
                  <a:pt x="25975" y="72029"/>
                  <a:pt x="26356" y="71648"/>
                  <a:pt x="26356" y="71190"/>
                </a:cubicBezTo>
                <a:cubicBezTo>
                  <a:pt x="26356" y="71012"/>
                  <a:pt x="26305" y="70860"/>
                  <a:pt x="26204" y="70733"/>
                </a:cubicBezTo>
                <a:lnTo>
                  <a:pt x="28593" y="68344"/>
                </a:lnTo>
                <a:lnTo>
                  <a:pt x="28593" y="28136"/>
                </a:lnTo>
                <a:lnTo>
                  <a:pt x="30499" y="26204"/>
                </a:lnTo>
                <a:lnTo>
                  <a:pt x="55534" y="26204"/>
                </a:lnTo>
                <a:lnTo>
                  <a:pt x="55534" y="25874"/>
                </a:lnTo>
                <a:close/>
                <a:moveTo>
                  <a:pt x="17308" y="71622"/>
                </a:moveTo>
                <a:lnTo>
                  <a:pt x="17308" y="71648"/>
                </a:lnTo>
                <a:cubicBezTo>
                  <a:pt x="17588" y="71648"/>
                  <a:pt x="17816" y="71876"/>
                  <a:pt x="17816" y="72156"/>
                </a:cubicBezTo>
                <a:cubicBezTo>
                  <a:pt x="17816" y="72464"/>
                  <a:pt x="17563" y="72668"/>
                  <a:pt x="17297" y="72668"/>
                </a:cubicBezTo>
                <a:cubicBezTo>
                  <a:pt x="17168" y="72668"/>
                  <a:pt x="17035" y="72620"/>
                  <a:pt x="16927" y="72512"/>
                </a:cubicBezTo>
                <a:cubicBezTo>
                  <a:pt x="16597" y="72181"/>
                  <a:pt x="16851" y="71622"/>
                  <a:pt x="17308" y="71622"/>
                </a:cubicBezTo>
                <a:close/>
                <a:moveTo>
                  <a:pt x="28923" y="24222"/>
                </a:moveTo>
                <a:lnTo>
                  <a:pt x="25899" y="27246"/>
                </a:lnTo>
                <a:lnTo>
                  <a:pt x="25899" y="63286"/>
                </a:lnTo>
                <a:lnTo>
                  <a:pt x="17740" y="71444"/>
                </a:lnTo>
                <a:cubicBezTo>
                  <a:pt x="17613" y="71368"/>
                  <a:pt x="17461" y="71317"/>
                  <a:pt x="17308" y="71317"/>
                </a:cubicBezTo>
                <a:cubicBezTo>
                  <a:pt x="16266" y="71368"/>
                  <a:pt x="16266" y="72918"/>
                  <a:pt x="17308" y="72995"/>
                </a:cubicBezTo>
                <a:cubicBezTo>
                  <a:pt x="17766" y="72995"/>
                  <a:pt x="18147" y="72613"/>
                  <a:pt x="18147" y="72131"/>
                </a:cubicBezTo>
                <a:cubicBezTo>
                  <a:pt x="18147" y="71953"/>
                  <a:pt x="18071" y="71800"/>
                  <a:pt x="17969" y="71648"/>
                </a:cubicBezTo>
                <a:lnTo>
                  <a:pt x="26204" y="63413"/>
                </a:lnTo>
                <a:lnTo>
                  <a:pt x="26204" y="27373"/>
                </a:lnTo>
                <a:lnTo>
                  <a:pt x="29050" y="24552"/>
                </a:lnTo>
                <a:lnTo>
                  <a:pt x="55534" y="24552"/>
                </a:lnTo>
                <a:lnTo>
                  <a:pt x="55534" y="24222"/>
                </a:lnTo>
                <a:close/>
                <a:moveTo>
                  <a:pt x="29864" y="74342"/>
                </a:moveTo>
                <a:cubicBezTo>
                  <a:pt x="30143" y="74342"/>
                  <a:pt x="30372" y="74570"/>
                  <a:pt x="30372" y="74850"/>
                </a:cubicBezTo>
                <a:cubicBezTo>
                  <a:pt x="30372" y="75158"/>
                  <a:pt x="30119" y="75362"/>
                  <a:pt x="29852" y="75362"/>
                </a:cubicBezTo>
                <a:cubicBezTo>
                  <a:pt x="29723" y="75362"/>
                  <a:pt x="29590" y="75314"/>
                  <a:pt x="29482" y="75206"/>
                </a:cubicBezTo>
                <a:cubicBezTo>
                  <a:pt x="29152" y="74901"/>
                  <a:pt x="29381" y="74342"/>
                  <a:pt x="29864" y="74342"/>
                </a:cubicBezTo>
                <a:close/>
                <a:moveTo>
                  <a:pt x="40589" y="31440"/>
                </a:moveTo>
                <a:lnTo>
                  <a:pt x="29711" y="42318"/>
                </a:lnTo>
                <a:lnTo>
                  <a:pt x="29711" y="74037"/>
                </a:lnTo>
                <a:cubicBezTo>
                  <a:pt x="28720" y="74215"/>
                  <a:pt x="28847" y="75663"/>
                  <a:pt x="29864" y="75689"/>
                </a:cubicBezTo>
                <a:cubicBezTo>
                  <a:pt x="30855" y="75663"/>
                  <a:pt x="30982" y="74240"/>
                  <a:pt x="30016" y="74037"/>
                </a:cubicBezTo>
                <a:lnTo>
                  <a:pt x="30016" y="42445"/>
                </a:lnTo>
                <a:lnTo>
                  <a:pt x="40716" y="31745"/>
                </a:lnTo>
                <a:lnTo>
                  <a:pt x="55534" y="31745"/>
                </a:lnTo>
                <a:lnTo>
                  <a:pt x="55534" y="3144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>
            <a:off x="0" y="0"/>
            <a:ext cx="9153900" cy="1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11"/>
          <p:cNvGrpSpPr/>
          <p:nvPr/>
        </p:nvGrpSpPr>
        <p:grpSpPr>
          <a:xfrm>
            <a:off x="1248600" y="1531800"/>
            <a:ext cx="6646800" cy="1175550"/>
            <a:chOff x="1248600" y="1531800"/>
            <a:chExt cx="6646800" cy="1175550"/>
          </a:xfrm>
        </p:grpSpPr>
        <p:sp>
          <p:nvSpPr>
            <p:cNvPr id="99" name="Google Shape;99;p11"/>
            <p:cNvSpPr/>
            <p:nvPr/>
          </p:nvSpPr>
          <p:spPr>
            <a:xfrm>
              <a:off x="1248600" y="1531800"/>
              <a:ext cx="271200" cy="271200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 flipH="1">
              <a:off x="7624200" y="1531800"/>
              <a:ext cx="271200" cy="271200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1"/>
            <p:cNvSpPr/>
            <p:nvPr/>
          </p:nvSpPr>
          <p:spPr>
            <a:xfrm rot="10800000" flipH="1">
              <a:off x="1248600" y="2436150"/>
              <a:ext cx="271200" cy="271200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 rot="10800000">
              <a:off x="7627500" y="2439450"/>
              <a:ext cx="267900" cy="267900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1"/>
          <p:cNvSpPr txBox="1">
            <a:spLocks noGrp="1"/>
          </p:cNvSpPr>
          <p:nvPr>
            <p:ph type="title" hasCustomPrompt="1"/>
          </p:nvPr>
        </p:nvSpPr>
        <p:spPr>
          <a:xfrm>
            <a:off x="1519800" y="1531800"/>
            <a:ext cx="6104400" cy="8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4" name="Google Shape;104;p11"/>
          <p:cNvSpPr txBox="1">
            <a:spLocks noGrp="1"/>
          </p:cNvSpPr>
          <p:nvPr>
            <p:ph type="subTitle" idx="1"/>
          </p:nvPr>
        </p:nvSpPr>
        <p:spPr>
          <a:xfrm>
            <a:off x="1519800" y="2328375"/>
            <a:ext cx="6104400" cy="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BLANK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27463" y="1579975"/>
            <a:ext cx="8163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 flipH="1">
            <a:off x="983625" y="2171875"/>
            <a:ext cx="1776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3"/>
          </p:nvPr>
        </p:nvSpPr>
        <p:spPr>
          <a:xfrm flipH="1">
            <a:off x="983566" y="1579975"/>
            <a:ext cx="20439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4" hasCustomPrompt="1"/>
          </p:nvPr>
        </p:nvSpPr>
        <p:spPr>
          <a:xfrm>
            <a:off x="3027612" y="3359800"/>
            <a:ext cx="8163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5"/>
          </p:nvPr>
        </p:nvSpPr>
        <p:spPr>
          <a:xfrm>
            <a:off x="983625" y="3928150"/>
            <a:ext cx="1776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6"/>
          </p:nvPr>
        </p:nvSpPr>
        <p:spPr>
          <a:xfrm>
            <a:off x="983759" y="3359800"/>
            <a:ext cx="20439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7" hasCustomPrompt="1"/>
          </p:nvPr>
        </p:nvSpPr>
        <p:spPr>
          <a:xfrm>
            <a:off x="7391875" y="1579975"/>
            <a:ext cx="8163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8"/>
          </p:nvPr>
        </p:nvSpPr>
        <p:spPr>
          <a:xfrm>
            <a:off x="5347850" y="2171875"/>
            <a:ext cx="1776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9"/>
          </p:nvPr>
        </p:nvSpPr>
        <p:spPr>
          <a:xfrm>
            <a:off x="5347925" y="1579975"/>
            <a:ext cx="20439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7391875" y="3359800"/>
            <a:ext cx="8163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4"/>
          </p:nvPr>
        </p:nvSpPr>
        <p:spPr>
          <a:xfrm>
            <a:off x="5347902" y="3928150"/>
            <a:ext cx="1776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15"/>
          </p:nvPr>
        </p:nvSpPr>
        <p:spPr>
          <a:xfrm>
            <a:off x="5347980" y="3359800"/>
            <a:ext cx="20439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21" name="Google Shape;121;p13"/>
          <p:cNvGrpSpPr/>
          <p:nvPr/>
        </p:nvGrpSpPr>
        <p:grpSpPr>
          <a:xfrm>
            <a:off x="1079650" y="1242564"/>
            <a:ext cx="2149610" cy="1666321"/>
            <a:chOff x="1308250" y="1242564"/>
            <a:chExt cx="2149610" cy="1666321"/>
          </a:xfrm>
        </p:grpSpPr>
        <p:sp>
          <p:nvSpPr>
            <p:cNvPr id="122" name="Google Shape;122;p13"/>
            <p:cNvSpPr/>
            <p:nvPr/>
          </p:nvSpPr>
          <p:spPr>
            <a:xfrm>
              <a:off x="1308250" y="2014675"/>
              <a:ext cx="483300" cy="1221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1359601" y="2034550"/>
              <a:ext cx="388489" cy="82200"/>
            </a:xfrm>
            <a:custGeom>
              <a:avLst/>
              <a:gdLst/>
              <a:ahLst/>
              <a:cxnLst/>
              <a:rect l="l" t="t" r="r" b="b"/>
              <a:pathLst>
                <a:path w="9142" h="1934" extrusionOk="0">
                  <a:moveTo>
                    <a:pt x="8291" y="1"/>
                  </a:moveTo>
                  <a:lnTo>
                    <a:pt x="8774" y="967"/>
                  </a:lnTo>
                  <a:lnTo>
                    <a:pt x="8291" y="1933"/>
                  </a:lnTo>
                  <a:lnTo>
                    <a:pt x="8658" y="1933"/>
                  </a:lnTo>
                  <a:lnTo>
                    <a:pt x="9141" y="967"/>
                  </a:lnTo>
                  <a:lnTo>
                    <a:pt x="8658" y="1"/>
                  </a:lnTo>
                  <a:close/>
                  <a:moveTo>
                    <a:pt x="5180" y="1"/>
                  </a:moveTo>
                  <a:lnTo>
                    <a:pt x="5663" y="967"/>
                  </a:lnTo>
                  <a:lnTo>
                    <a:pt x="5180" y="1933"/>
                  </a:lnTo>
                  <a:lnTo>
                    <a:pt x="5547" y="1933"/>
                  </a:lnTo>
                  <a:lnTo>
                    <a:pt x="6030" y="967"/>
                  </a:lnTo>
                  <a:lnTo>
                    <a:pt x="5547" y="1"/>
                  </a:lnTo>
                  <a:close/>
                  <a:moveTo>
                    <a:pt x="6223" y="1"/>
                  </a:moveTo>
                  <a:lnTo>
                    <a:pt x="6706" y="967"/>
                  </a:lnTo>
                  <a:lnTo>
                    <a:pt x="6223" y="1933"/>
                  </a:lnTo>
                  <a:lnTo>
                    <a:pt x="6590" y="1933"/>
                  </a:lnTo>
                  <a:lnTo>
                    <a:pt x="7073" y="967"/>
                  </a:lnTo>
                  <a:lnTo>
                    <a:pt x="6590" y="1"/>
                  </a:lnTo>
                  <a:close/>
                  <a:moveTo>
                    <a:pt x="7247" y="1"/>
                  </a:moveTo>
                  <a:lnTo>
                    <a:pt x="7731" y="967"/>
                  </a:lnTo>
                  <a:lnTo>
                    <a:pt x="7247" y="1933"/>
                  </a:lnTo>
                  <a:lnTo>
                    <a:pt x="7615" y="1933"/>
                  </a:lnTo>
                  <a:lnTo>
                    <a:pt x="8098" y="967"/>
                  </a:lnTo>
                  <a:lnTo>
                    <a:pt x="7615" y="1"/>
                  </a:lnTo>
                  <a:close/>
                  <a:moveTo>
                    <a:pt x="2088" y="1"/>
                  </a:moveTo>
                  <a:lnTo>
                    <a:pt x="2571" y="967"/>
                  </a:lnTo>
                  <a:lnTo>
                    <a:pt x="2088" y="1933"/>
                  </a:lnTo>
                  <a:lnTo>
                    <a:pt x="2455" y="1933"/>
                  </a:lnTo>
                  <a:lnTo>
                    <a:pt x="2938" y="967"/>
                  </a:lnTo>
                  <a:lnTo>
                    <a:pt x="2455" y="1"/>
                  </a:lnTo>
                  <a:close/>
                  <a:moveTo>
                    <a:pt x="484" y="967"/>
                  </a:moveTo>
                  <a:lnTo>
                    <a:pt x="1" y="1933"/>
                  </a:lnTo>
                  <a:lnTo>
                    <a:pt x="368" y="1933"/>
                  </a:lnTo>
                  <a:lnTo>
                    <a:pt x="851" y="967"/>
                  </a:lnTo>
                  <a:lnTo>
                    <a:pt x="368" y="1"/>
                  </a:lnTo>
                  <a:lnTo>
                    <a:pt x="1" y="1"/>
                  </a:lnTo>
                  <a:close/>
                  <a:moveTo>
                    <a:pt x="4155" y="1"/>
                  </a:moveTo>
                  <a:lnTo>
                    <a:pt x="4639" y="967"/>
                  </a:lnTo>
                  <a:lnTo>
                    <a:pt x="4155" y="1933"/>
                  </a:lnTo>
                  <a:lnTo>
                    <a:pt x="4503" y="1933"/>
                  </a:lnTo>
                  <a:lnTo>
                    <a:pt x="4986" y="967"/>
                  </a:lnTo>
                  <a:lnTo>
                    <a:pt x="4503" y="1"/>
                  </a:lnTo>
                  <a:close/>
                  <a:moveTo>
                    <a:pt x="1044" y="1"/>
                  </a:moveTo>
                  <a:lnTo>
                    <a:pt x="1527" y="967"/>
                  </a:lnTo>
                  <a:lnTo>
                    <a:pt x="1044" y="1933"/>
                  </a:lnTo>
                  <a:lnTo>
                    <a:pt x="1411" y="1933"/>
                  </a:lnTo>
                  <a:lnTo>
                    <a:pt x="1895" y="967"/>
                  </a:lnTo>
                  <a:lnTo>
                    <a:pt x="1411" y="1"/>
                  </a:lnTo>
                  <a:close/>
                  <a:moveTo>
                    <a:pt x="3112" y="1"/>
                  </a:moveTo>
                  <a:lnTo>
                    <a:pt x="3595" y="967"/>
                  </a:lnTo>
                  <a:lnTo>
                    <a:pt x="3112" y="1933"/>
                  </a:lnTo>
                  <a:lnTo>
                    <a:pt x="3479" y="1933"/>
                  </a:lnTo>
                  <a:lnTo>
                    <a:pt x="3962" y="967"/>
                  </a:lnTo>
                  <a:lnTo>
                    <a:pt x="34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 rot="-2700000" flipH="1">
              <a:off x="2032496" y="1489662"/>
              <a:ext cx="1184408" cy="1172125"/>
            </a:xfrm>
            <a:custGeom>
              <a:avLst/>
              <a:gdLst/>
              <a:ahLst/>
              <a:cxnLst/>
              <a:rect l="l" t="t" r="r" b="b"/>
              <a:pathLst>
                <a:path w="22950" h="22712" extrusionOk="0">
                  <a:moveTo>
                    <a:pt x="4661" y="22712"/>
                  </a:moveTo>
                  <a:cubicBezTo>
                    <a:pt x="4033" y="22712"/>
                    <a:pt x="3724" y="21953"/>
                    <a:pt x="4163" y="21514"/>
                  </a:cubicBezTo>
                  <a:cubicBezTo>
                    <a:pt x="4614" y="21063"/>
                    <a:pt x="5373" y="21383"/>
                    <a:pt x="5373" y="22012"/>
                  </a:cubicBezTo>
                  <a:cubicBezTo>
                    <a:pt x="5373" y="22391"/>
                    <a:pt x="5053" y="22712"/>
                    <a:pt x="4661" y="22712"/>
                  </a:cubicBezTo>
                  <a:close/>
                  <a:moveTo>
                    <a:pt x="4661" y="21597"/>
                  </a:moveTo>
                  <a:cubicBezTo>
                    <a:pt x="4294" y="21597"/>
                    <a:pt x="4116" y="22036"/>
                    <a:pt x="4377" y="22297"/>
                  </a:cubicBezTo>
                  <a:cubicBezTo>
                    <a:pt x="4626" y="22557"/>
                    <a:pt x="5076" y="22368"/>
                    <a:pt x="5076" y="22012"/>
                  </a:cubicBezTo>
                  <a:cubicBezTo>
                    <a:pt x="5076" y="21787"/>
                    <a:pt x="4887" y="21597"/>
                    <a:pt x="4661" y="21597"/>
                  </a:cubicBezTo>
                  <a:close/>
                  <a:moveTo>
                    <a:pt x="11267" y="15596"/>
                  </a:moveTo>
                  <a:lnTo>
                    <a:pt x="11267" y="11896"/>
                  </a:lnTo>
                  <a:lnTo>
                    <a:pt x="22949" y="202"/>
                  </a:lnTo>
                  <a:lnTo>
                    <a:pt x="22736" y="0"/>
                  </a:lnTo>
                  <a:lnTo>
                    <a:pt x="10971" y="11765"/>
                  </a:lnTo>
                  <a:lnTo>
                    <a:pt x="10971" y="15477"/>
                  </a:lnTo>
                  <a:lnTo>
                    <a:pt x="5278" y="21170"/>
                  </a:lnTo>
                  <a:lnTo>
                    <a:pt x="5480" y="21371"/>
                  </a:lnTo>
                  <a:close/>
                  <a:moveTo>
                    <a:pt x="2811" y="22712"/>
                  </a:moveTo>
                  <a:cubicBezTo>
                    <a:pt x="2183" y="22712"/>
                    <a:pt x="1874" y="21953"/>
                    <a:pt x="2313" y="21514"/>
                  </a:cubicBezTo>
                  <a:cubicBezTo>
                    <a:pt x="2764" y="21063"/>
                    <a:pt x="3511" y="21383"/>
                    <a:pt x="3511" y="22012"/>
                  </a:cubicBezTo>
                  <a:cubicBezTo>
                    <a:pt x="3511" y="22403"/>
                    <a:pt x="3203" y="22712"/>
                    <a:pt x="2811" y="22712"/>
                  </a:cubicBezTo>
                  <a:close/>
                  <a:moveTo>
                    <a:pt x="2811" y="21597"/>
                  </a:moveTo>
                  <a:cubicBezTo>
                    <a:pt x="2444" y="21597"/>
                    <a:pt x="2266" y="22036"/>
                    <a:pt x="2527" y="22297"/>
                  </a:cubicBezTo>
                  <a:cubicBezTo>
                    <a:pt x="2776" y="22557"/>
                    <a:pt x="3214" y="22368"/>
                    <a:pt x="3214" y="22012"/>
                  </a:cubicBezTo>
                  <a:cubicBezTo>
                    <a:pt x="3226" y="21787"/>
                    <a:pt x="3037" y="21597"/>
                    <a:pt x="2811" y="21597"/>
                  </a:cubicBezTo>
                  <a:close/>
                  <a:moveTo>
                    <a:pt x="937" y="22712"/>
                  </a:moveTo>
                  <a:cubicBezTo>
                    <a:pt x="309" y="22712"/>
                    <a:pt x="0" y="21953"/>
                    <a:pt x="439" y="21514"/>
                  </a:cubicBezTo>
                  <a:cubicBezTo>
                    <a:pt x="890" y="21063"/>
                    <a:pt x="1649" y="21383"/>
                    <a:pt x="1649" y="22012"/>
                  </a:cubicBezTo>
                  <a:cubicBezTo>
                    <a:pt x="1649" y="22403"/>
                    <a:pt x="1329" y="22712"/>
                    <a:pt x="937" y="22712"/>
                  </a:cubicBezTo>
                  <a:close/>
                  <a:moveTo>
                    <a:pt x="937" y="21597"/>
                  </a:moveTo>
                  <a:cubicBezTo>
                    <a:pt x="582" y="21597"/>
                    <a:pt x="392" y="22036"/>
                    <a:pt x="653" y="22297"/>
                  </a:cubicBezTo>
                  <a:cubicBezTo>
                    <a:pt x="914" y="22557"/>
                    <a:pt x="1352" y="22368"/>
                    <a:pt x="1352" y="22012"/>
                  </a:cubicBezTo>
                  <a:cubicBezTo>
                    <a:pt x="1352" y="21787"/>
                    <a:pt x="1163" y="21597"/>
                    <a:pt x="937" y="215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13"/>
          <p:cNvGrpSpPr/>
          <p:nvPr/>
        </p:nvGrpSpPr>
        <p:grpSpPr>
          <a:xfrm>
            <a:off x="5449900" y="1242564"/>
            <a:ext cx="2149610" cy="1666321"/>
            <a:chOff x="1308250" y="1242564"/>
            <a:chExt cx="2149610" cy="1666321"/>
          </a:xfrm>
        </p:grpSpPr>
        <p:sp>
          <p:nvSpPr>
            <p:cNvPr id="126" name="Google Shape;126;p13"/>
            <p:cNvSpPr/>
            <p:nvPr/>
          </p:nvSpPr>
          <p:spPr>
            <a:xfrm>
              <a:off x="1308250" y="2014675"/>
              <a:ext cx="483300" cy="1221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1359601" y="2034550"/>
              <a:ext cx="388489" cy="82200"/>
            </a:xfrm>
            <a:custGeom>
              <a:avLst/>
              <a:gdLst/>
              <a:ahLst/>
              <a:cxnLst/>
              <a:rect l="l" t="t" r="r" b="b"/>
              <a:pathLst>
                <a:path w="9142" h="1934" extrusionOk="0">
                  <a:moveTo>
                    <a:pt x="8291" y="1"/>
                  </a:moveTo>
                  <a:lnTo>
                    <a:pt x="8774" y="967"/>
                  </a:lnTo>
                  <a:lnTo>
                    <a:pt x="8291" y="1933"/>
                  </a:lnTo>
                  <a:lnTo>
                    <a:pt x="8658" y="1933"/>
                  </a:lnTo>
                  <a:lnTo>
                    <a:pt x="9141" y="967"/>
                  </a:lnTo>
                  <a:lnTo>
                    <a:pt x="8658" y="1"/>
                  </a:lnTo>
                  <a:close/>
                  <a:moveTo>
                    <a:pt x="5180" y="1"/>
                  </a:moveTo>
                  <a:lnTo>
                    <a:pt x="5663" y="967"/>
                  </a:lnTo>
                  <a:lnTo>
                    <a:pt x="5180" y="1933"/>
                  </a:lnTo>
                  <a:lnTo>
                    <a:pt x="5547" y="1933"/>
                  </a:lnTo>
                  <a:lnTo>
                    <a:pt x="6030" y="967"/>
                  </a:lnTo>
                  <a:lnTo>
                    <a:pt x="5547" y="1"/>
                  </a:lnTo>
                  <a:close/>
                  <a:moveTo>
                    <a:pt x="6223" y="1"/>
                  </a:moveTo>
                  <a:lnTo>
                    <a:pt x="6706" y="967"/>
                  </a:lnTo>
                  <a:lnTo>
                    <a:pt x="6223" y="1933"/>
                  </a:lnTo>
                  <a:lnTo>
                    <a:pt x="6590" y="1933"/>
                  </a:lnTo>
                  <a:lnTo>
                    <a:pt x="7073" y="967"/>
                  </a:lnTo>
                  <a:lnTo>
                    <a:pt x="6590" y="1"/>
                  </a:lnTo>
                  <a:close/>
                  <a:moveTo>
                    <a:pt x="7247" y="1"/>
                  </a:moveTo>
                  <a:lnTo>
                    <a:pt x="7731" y="967"/>
                  </a:lnTo>
                  <a:lnTo>
                    <a:pt x="7247" y="1933"/>
                  </a:lnTo>
                  <a:lnTo>
                    <a:pt x="7615" y="1933"/>
                  </a:lnTo>
                  <a:lnTo>
                    <a:pt x="8098" y="967"/>
                  </a:lnTo>
                  <a:lnTo>
                    <a:pt x="7615" y="1"/>
                  </a:lnTo>
                  <a:close/>
                  <a:moveTo>
                    <a:pt x="2088" y="1"/>
                  </a:moveTo>
                  <a:lnTo>
                    <a:pt x="2571" y="967"/>
                  </a:lnTo>
                  <a:lnTo>
                    <a:pt x="2088" y="1933"/>
                  </a:lnTo>
                  <a:lnTo>
                    <a:pt x="2455" y="1933"/>
                  </a:lnTo>
                  <a:lnTo>
                    <a:pt x="2938" y="967"/>
                  </a:lnTo>
                  <a:lnTo>
                    <a:pt x="2455" y="1"/>
                  </a:lnTo>
                  <a:close/>
                  <a:moveTo>
                    <a:pt x="484" y="967"/>
                  </a:moveTo>
                  <a:lnTo>
                    <a:pt x="1" y="1933"/>
                  </a:lnTo>
                  <a:lnTo>
                    <a:pt x="368" y="1933"/>
                  </a:lnTo>
                  <a:lnTo>
                    <a:pt x="851" y="967"/>
                  </a:lnTo>
                  <a:lnTo>
                    <a:pt x="368" y="1"/>
                  </a:lnTo>
                  <a:lnTo>
                    <a:pt x="1" y="1"/>
                  </a:lnTo>
                  <a:close/>
                  <a:moveTo>
                    <a:pt x="4155" y="1"/>
                  </a:moveTo>
                  <a:lnTo>
                    <a:pt x="4639" y="967"/>
                  </a:lnTo>
                  <a:lnTo>
                    <a:pt x="4155" y="1933"/>
                  </a:lnTo>
                  <a:lnTo>
                    <a:pt x="4503" y="1933"/>
                  </a:lnTo>
                  <a:lnTo>
                    <a:pt x="4986" y="967"/>
                  </a:lnTo>
                  <a:lnTo>
                    <a:pt x="4503" y="1"/>
                  </a:lnTo>
                  <a:close/>
                  <a:moveTo>
                    <a:pt x="1044" y="1"/>
                  </a:moveTo>
                  <a:lnTo>
                    <a:pt x="1527" y="967"/>
                  </a:lnTo>
                  <a:lnTo>
                    <a:pt x="1044" y="1933"/>
                  </a:lnTo>
                  <a:lnTo>
                    <a:pt x="1411" y="1933"/>
                  </a:lnTo>
                  <a:lnTo>
                    <a:pt x="1895" y="967"/>
                  </a:lnTo>
                  <a:lnTo>
                    <a:pt x="1411" y="1"/>
                  </a:lnTo>
                  <a:close/>
                  <a:moveTo>
                    <a:pt x="3112" y="1"/>
                  </a:moveTo>
                  <a:lnTo>
                    <a:pt x="3595" y="967"/>
                  </a:lnTo>
                  <a:lnTo>
                    <a:pt x="3112" y="1933"/>
                  </a:lnTo>
                  <a:lnTo>
                    <a:pt x="3479" y="1933"/>
                  </a:lnTo>
                  <a:lnTo>
                    <a:pt x="3962" y="967"/>
                  </a:lnTo>
                  <a:lnTo>
                    <a:pt x="34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 rot="-2700000" flipH="1">
              <a:off x="2032496" y="1489662"/>
              <a:ext cx="1184408" cy="1172125"/>
            </a:xfrm>
            <a:custGeom>
              <a:avLst/>
              <a:gdLst/>
              <a:ahLst/>
              <a:cxnLst/>
              <a:rect l="l" t="t" r="r" b="b"/>
              <a:pathLst>
                <a:path w="22950" h="22712" extrusionOk="0">
                  <a:moveTo>
                    <a:pt x="4661" y="22712"/>
                  </a:moveTo>
                  <a:cubicBezTo>
                    <a:pt x="4033" y="22712"/>
                    <a:pt x="3724" y="21953"/>
                    <a:pt x="4163" y="21514"/>
                  </a:cubicBezTo>
                  <a:cubicBezTo>
                    <a:pt x="4614" y="21063"/>
                    <a:pt x="5373" y="21383"/>
                    <a:pt x="5373" y="22012"/>
                  </a:cubicBezTo>
                  <a:cubicBezTo>
                    <a:pt x="5373" y="22391"/>
                    <a:pt x="5053" y="22712"/>
                    <a:pt x="4661" y="22712"/>
                  </a:cubicBezTo>
                  <a:close/>
                  <a:moveTo>
                    <a:pt x="4661" y="21597"/>
                  </a:moveTo>
                  <a:cubicBezTo>
                    <a:pt x="4294" y="21597"/>
                    <a:pt x="4116" y="22036"/>
                    <a:pt x="4377" y="22297"/>
                  </a:cubicBezTo>
                  <a:cubicBezTo>
                    <a:pt x="4626" y="22557"/>
                    <a:pt x="5076" y="22368"/>
                    <a:pt x="5076" y="22012"/>
                  </a:cubicBezTo>
                  <a:cubicBezTo>
                    <a:pt x="5076" y="21787"/>
                    <a:pt x="4887" y="21597"/>
                    <a:pt x="4661" y="21597"/>
                  </a:cubicBezTo>
                  <a:close/>
                  <a:moveTo>
                    <a:pt x="11267" y="15596"/>
                  </a:moveTo>
                  <a:lnTo>
                    <a:pt x="11267" y="11896"/>
                  </a:lnTo>
                  <a:lnTo>
                    <a:pt x="22949" y="202"/>
                  </a:lnTo>
                  <a:lnTo>
                    <a:pt x="22736" y="0"/>
                  </a:lnTo>
                  <a:lnTo>
                    <a:pt x="10971" y="11765"/>
                  </a:lnTo>
                  <a:lnTo>
                    <a:pt x="10971" y="15477"/>
                  </a:lnTo>
                  <a:lnTo>
                    <a:pt x="5278" y="21170"/>
                  </a:lnTo>
                  <a:lnTo>
                    <a:pt x="5480" y="21371"/>
                  </a:lnTo>
                  <a:close/>
                  <a:moveTo>
                    <a:pt x="2811" y="22712"/>
                  </a:moveTo>
                  <a:cubicBezTo>
                    <a:pt x="2183" y="22712"/>
                    <a:pt x="1874" y="21953"/>
                    <a:pt x="2313" y="21514"/>
                  </a:cubicBezTo>
                  <a:cubicBezTo>
                    <a:pt x="2764" y="21063"/>
                    <a:pt x="3511" y="21383"/>
                    <a:pt x="3511" y="22012"/>
                  </a:cubicBezTo>
                  <a:cubicBezTo>
                    <a:pt x="3511" y="22403"/>
                    <a:pt x="3203" y="22712"/>
                    <a:pt x="2811" y="22712"/>
                  </a:cubicBezTo>
                  <a:close/>
                  <a:moveTo>
                    <a:pt x="2811" y="21597"/>
                  </a:moveTo>
                  <a:cubicBezTo>
                    <a:pt x="2444" y="21597"/>
                    <a:pt x="2266" y="22036"/>
                    <a:pt x="2527" y="22297"/>
                  </a:cubicBezTo>
                  <a:cubicBezTo>
                    <a:pt x="2776" y="22557"/>
                    <a:pt x="3214" y="22368"/>
                    <a:pt x="3214" y="22012"/>
                  </a:cubicBezTo>
                  <a:cubicBezTo>
                    <a:pt x="3226" y="21787"/>
                    <a:pt x="3037" y="21597"/>
                    <a:pt x="2811" y="21597"/>
                  </a:cubicBezTo>
                  <a:close/>
                  <a:moveTo>
                    <a:pt x="937" y="22712"/>
                  </a:moveTo>
                  <a:cubicBezTo>
                    <a:pt x="309" y="22712"/>
                    <a:pt x="0" y="21953"/>
                    <a:pt x="439" y="21514"/>
                  </a:cubicBezTo>
                  <a:cubicBezTo>
                    <a:pt x="890" y="21063"/>
                    <a:pt x="1649" y="21383"/>
                    <a:pt x="1649" y="22012"/>
                  </a:cubicBezTo>
                  <a:cubicBezTo>
                    <a:pt x="1649" y="22403"/>
                    <a:pt x="1329" y="22712"/>
                    <a:pt x="937" y="22712"/>
                  </a:cubicBezTo>
                  <a:close/>
                  <a:moveTo>
                    <a:pt x="937" y="21597"/>
                  </a:moveTo>
                  <a:cubicBezTo>
                    <a:pt x="582" y="21597"/>
                    <a:pt x="392" y="22036"/>
                    <a:pt x="653" y="22297"/>
                  </a:cubicBezTo>
                  <a:cubicBezTo>
                    <a:pt x="914" y="22557"/>
                    <a:pt x="1352" y="22368"/>
                    <a:pt x="1352" y="22012"/>
                  </a:cubicBezTo>
                  <a:cubicBezTo>
                    <a:pt x="1352" y="21787"/>
                    <a:pt x="1163" y="21597"/>
                    <a:pt x="937" y="215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13"/>
          <p:cNvGrpSpPr/>
          <p:nvPr/>
        </p:nvGrpSpPr>
        <p:grpSpPr>
          <a:xfrm>
            <a:off x="1079650" y="3028389"/>
            <a:ext cx="2149610" cy="1666321"/>
            <a:chOff x="1308250" y="1242564"/>
            <a:chExt cx="2149610" cy="1666321"/>
          </a:xfrm>
        </p:grpSpPr>
        <p:sp>
          <p:nvSpPr>
            <p:cNvPr id="130" name="Google Shape;130;p13"/>
            <p:cNvSpPr/>
            <p:nvPr/>
          </p:nvSpPr>
          <p:spPr>
            <a:xfrm>
              <a:off x="1308250" y="2014675"/>
              <a:ext cx="483300" cy="1221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1359601" y="2034550"/>
              <a:ext cx="388489" cy="82200"/>
            </a:xfrm>
            <a:custGeom>
              <a:avLst/>
              <a:gdLst/>
              <a:ahLst/>
              <a:cxnLst/>
              <a:rect l="l" t="t" r="r" b="b"/>
              <a:pathLst>
                <a:path w="9142" h="1934" extrusionOk="0">
                  <a:moveTo>
                    <a:pt x="8291" y="1"/>
                  </a:moveTo>
                  <a:lnTo>
                    <a:pt x="8774" y="967"/>
                  </a:lnTo>
                  <a:lnTo>
                    <a:pt x="8291" y="1933"/>
                  </a:lnTo>
                  <a:lnTo>
                    <a:pt x="8658" y="1933"/>
                  </a:lnTo>
                  <a:lnTo>
                    <a:pt x="9141" y="967"/>
                  </a:lnTo>
                  <a:lnTo>
                    <a:pt x="8658" y="1"/>
                  </a:lnTo>
                  <a:close/>
                  <a:moveTo>
                    <a:pt x="5180" y="1"/>
                  </a:moveTo>
                  <a:lnTo>
                    <a:pt x="5663" y="967"/>
                  </a:lnTo>
                  <a:lnTo>
                    <a:pt x="5180" y="1933"/>
                  </a:lnTo>
                  <a:lnTo>
                    <a:pt x="5547" y="1933"/>
                  </a:lnTo>
                  <a:lnTo>
                    <a:pt x="6030" y="967"/>
                  </a:lnTo>
                  <a:lnTo>
                    <a:pt x="5547" y="1"/>
                  </a:lnTo>
                  <a:close/>
                  <a:moveTo>
                    <a:pt x="6223" y="1"/>
                  </a:moveTo>
                  <a:lnTo>
                    <a:pt x="6706" y="967"/>
                  </a:lnTo>
                  <a:lnTo>
                    <a:pt x="6223" y="1933"/>
                  </a:lnTo>
                  <a:lnTo>
                    <a:pt x="6590" y="1933"/>
                  </a:lnTo>
                  <a:lnTo>
                    <a:pt x="7073" y="967"/>
                  </a:lnTo>
                  <a:lnTo>
                    <a:pt x="6590" y="1"/>
                  </a:lnTo>
                  <a:close/>
                  <a:moveTo>
                    <a:pt x="7247" y="1"/>
                  </a:moveTo>
                  <a:lnTo>
                    <a:pt x="7731" y="967"/>
                  </a:lnTo>
                  <a:lnTo>
                    <a:pt x="7247" y="1933"/>
                  </a:lnTo>
                  <a:lnTo>
                    <a:pt x="7615" y="1933"/>
                  </a:lnTo>
                  <a:lnTo>
                    <a:pt x="8098" y="967"/>
                  </a:lnTo>
                  <a:lnTo>
                    <a:pt x="7615" y="1"/>
                  </a:lnTo>
                  <a:close/>
                  <a:moveTo>
                    <a:pt x="2088" y="1"/>
                  </a:moveTo>
                  <a:lnTo>
                    <a:pt x="2571" y="967"/>
                  </a:lnTo>
                  <a:lnTo>
                    <a:pt x="2088" y="1933"/>
                  </a:lnTo>
                  <a:lnTo>
                    <a:pt x="2455" y="1933"/>
                  </a:lnTo>
                  <a:lnTo>
                    <a:pt x="2938" y="967"/>
                  </a:lnTo>
                  <a:lnTo>
                    <a:pt x="2455" y="1"/>
                  </a:lnTo>
                  <a:close/>
                  <a:moveTo>
                    <a:pt x="484" y="967"/>
                  </a:moveTo>
                  <a:lnTo>
                    <a:pt x="1" y="1933"/>
                  </a:lnTo>
                  <a:lnTo>
                    <a:pt x="368" y="1933"/>
                  </a:lnTo>
                  <a:lnTo>
                    <a:pt x="851" y="967"/>
                  </a:lnTo>
                  <a:lnTo>
                    <a:pt x="368" y="1"/>
                  </a:lnTo>
                  <a:lnTo>
                    <a:pt x="1" y="1"/>
                  </a:lnTo>
                  <a:close/>
                  <a:moveTo>
                    <a:pt x="4155" y="1"/>
                  </a:moveTo>
                  <a:lnTo>
                    <a:pt x="4639" y="967"/>
                  </a:lnTo>
                  <a:lnTo>
                    <a:pt x="4155" y="1933"/>
                  </a:lnTo>
                  <a:lnTo>
                    <a:pt x="4503" y="1933"/>
                  </a:lnTo>
                  <a:lnTo>
                    <a:pt x="4986" y="967"/>
                  </a:lnTo>
                  <a:lnTo>
                    <a:pt x="4503" y="1"/>
                  </a:lnTo>
                  <a:close/>
                  <a:moveTo>
                    <a:pt x="1044" y="1"/>
                  </a:moveTo>
                  <a:lnTo>
                    <a:pt x="1527" y="967"/>
                  </a:lnTo>
                  <a:lnTo>
                    <a:pt x="1044" y="1933"/>
                  </a:lnTo>
                  <a:lnTo>
                    <a:pt x="1411" y="1933"/>
                  </a:lnTo>
                  <a:lnTo>
                    <a:pt x="1895" y="967"/>
                  </a:lnTo>
                  <a:lnTo>
                    <a:pt x="1411" y="1"/>
                  </a:lnTo>
                  <a:close/>
                  <a:moveTo>
                    <a:pt x="3112" y="1"/>
                  </a:moveTo>
                  <a:lnTo>
                    <a:pt x="3595" y="967"/>
                  </a:lnTo>
                  <a:lnTo>
                    <a:pt x="3112" y="1933"/>
                  </a:lnTo>
                  <a:lnTo>
                    <a:pt x="3479" y="1933"/>
                  </a:lnTo>
                  <a:lnTo>
                    <a:pt x="3962" y="967"/>
                  </a:lnTo>
                  <a:lnTo>
                    <a:pt x="34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-2700000" flipH="1">
              <a:off x="2032496" y="1489662"/>
              <a:ext cx="1184408" cy="1172125"/>
            </a:xfrm>
            <a:custGeom>
              <a:avLst/>
              <a:gdLst/>
              <a:ahLst/>
              <a:cxnLst/>
              <a:rect l="l" t="t" r="r" b="b"/>
              <a:pathLst>
                <a:path w="22950" h="22712" extrusionOk="0">
                  <a:moveTo>
                    <a:pt x="4661" y="22712"/>
                  </a:moveTo>
                  <a:cubicBezTo>
                    <a:pt x="4033" y="22712"/>
                    <a:pt x="3724" y="21953"/>
                    <a:pt x="4163" y="21514"/>
                  </a:cubicBezTo>
                  <a:cubicBezTo>
                    <a:pt x="4614" y="21063"/>
                    <a:pt x="5373" y="21383"/>
                    <a:pt x="5373" y="22012"/>
                  </a:cubicBezTo>
                  <a:cubicBezTo>
                    <a:pt x="5373" y="22391"/>
                    <a:pt x="5053" y="22712"/>
                    <a:pt x="4661" y="22712"/>
                  </a:cubicBezTo>
                  <a:close/>
                  <a:moveTo>
                    <a:pt x="4661" y="21597"/>
                  </a:moveTo>
                  <a:cubicBezTo>
                    <a:pt x="4294" y="21597"/>
                    <a:pt x="4116" y="22036"/>
                    <a:pt x="4377" y="22297"/>
                  </a:cubicBezTo>
                  <a:cubicBezTo>
                    <a:pt x="4626" y="22557"/>
                    <a:pt x="5076" y="22368"/>
                    <a:pt x="5076" y="22012"/>
                  </a:cubicBezTo>
                  <a:cubicBezTo>
                    <a:pt x="5076" y="21787"/>
                    <a:pt x="4887" y="21597"/>
                    <a:pt x="4661" y="21597"/>
                  </a:cubicBezTo>
                  <a:close/>
                  <a:moveTo>
                    <a:pt x="11267" y="15596"/>
                  </a:moveTo>
                  <a:lnTo>
                    <a:pt x="11267" y="11896"/>
                  </a:lnTo>
                  <a:lnTo>
                    <a:pt x="22949" y="202"/>
                  </a:lnTo>
                  <a:lnTo>
                    <a:pt x="22736" y="0"/>
                  </a:lnTo>
                  <a:lnTo>
                    <a:pt x="10971" y="11765"/>
                  </a:lnTo>
                  <a:lnTo>
                    <a:pt x="10971" y="15477"/>
                  </a:lnTo>
                  <a:lnTo>
                    <a:pt x="5278" y="21170"/>
                  </a:lnTo>
                  <a:lnTo>
                    <a:pt x="5480" y="21371"/>
                  </a:lnTo>
                  <a:close/>
                  <a:moveTo>
                    <a:pt x="2811" y="22712"/>
                  </a:moveTo>
                  <a:cubicBezTo>
                    <a:pt x="2183" y="22712"/>
                    <a:pt x="1874" y="21953"/>
                    <a:pt x="2313" y="21514"/>
                  </a:cubicBezTo>
                  <a:cubicBezTo>
                    <a:pt x="2764" y="21063"/>
                    <a:pt x="3511" y="21383"/>
                    <a:pt x="3511" y="22012"/>
                  </a:cubicBezTo>
                  <a:cubicBezTo>
                    <a:pt x="3511" y="22403"/>
                    <a:pt x="3203" y="22712"/>
                    <a:pt x="2811" y="22712"/>
                  </a:cubicBezTo>
                  <a:close/>
                  <a:moveTo>
                    <a:pt x="2811" y="21597"/>
                  </a:moveTo>
                  <a:cubicBezTo>
                    <a:pt x="2444" y="21597"/>
                    <a:pt x="2266" y="22036"/>
                    <a:pt x="2527" y="22297"/>
                  </a:cubicBezTo>
                  <a:cubicBezTo>
                    <a:pt x="2776" y="22557"/>
                    <a:pt x="3214" y="22368"/>
                    <a:pt x="3214" y="22012"/>
                  </a:cubicBezTo>
                  <a:cubicBezTo>
                    <a:pt x="3226" y="21787"/>
                    <a:pt x="3037" y="21597"/>
                    <a:pt x="2811" y="21597"/>
                  </a:cubicBezTo>
                  <a:close/>
                  <a:moveTo>
                    <a:pt x="937" y="22712"/>
                  </a:moveTo>
                  <a:cubicBezTo>
                    <a:pt x="309" y="22712"/>
                    <a:pt x="0" y="21953"/>
                    <a:pt x="439" y="21514"/>
                  </a:cubicBezTo>
                  <a:cubicBezTo>
                    <a:pt x="890" y="21063"/>
                    <a:pt x="1649" y="21383"/>
                    <a:pt x="1649" y="22012"/>
                  </a:cubicBezTo>
                  <a:cubicBezTo>
                    <a:pt x="1649" y="22403"/>
                    <a:pt x="1329" y="22712"/>
                    <a:pt x="937" y="22712"/>
                  </a:cubicBezTo>
                  <a:close/>
                  <a:moveTo>
                    <a:pt x="937" y="21597"/>
                  </a:moveTo>
                  <a:cubicBezTo>
                    <a:pt x="582" y="21597"/>
                    <a:pt x="392" y="22036"/>
                    <a:pt x="653" y="22297"/>
                  </a:cubicBezTo>
                  <a:cubicBezTo>
                    <a:pt x="914" y="22557"/>
                    <a:pt x="1352" y="22368"/>
                    <a:pt x="1352" y="22012"/>
                  </a:cubicBezTo>
                  <a:cubicBezTo>
                    <a:pt x="1352" y="21787"/>
                    <a:pt x="1163" y="21597"/>
                    <a:pt x="937" y="215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13"/>
          <p:cNvGrpSpPr/>
          <p:nvPr/>
        </p:nvGrpSpPr>
        <p:grpSpPr>
          <a:xfrm>
            <a:off x="5449900" y="3028389"/>
            <a:ext cx="2149610" cy="1666321"/>
            <a:chOff x="1308250" y="1242564"/>
            <a:chExt cx="2149610" cy="1666321"/>
          </a:xfrm>
        </p:grpSpPr>
        <p:sp>
          <p:nvSpPr>
            <p:cNvPr id="134" name="Google Shape;134;p13"/>
            <p:cNvSpPr/>
            <p:nvPr/>
          </p:nvSpPr>
          <p:spPr>
            <a:xfrm>
              <a:off x="1308250" y="2014675"/>
              <a:ext cx="483300" cy="1221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1359601" y="2034550"/>
              <a:ext cx="388489" cy="82200"/>
            </a:xfrm>
            <a:custGeom>
              <a:avLst/>
              <a:gdLst/>
              <a:ahLst/>
              <a:cxnLst/>
              <a:rect l="l" t="t" r="r" b="b"/>
              <a:pathLst>
                <a:path w="9142" h="1934" extrusionOk="0">
                  <a:moveTo>
                    <a:pt x="8291" y="1"/>
                  </a:moveTo>
                  <a:lnTo>
                    <a:pt x="8774" y="967"/>
                  </a:lnTo>
                  <a:lnTo>
                    <a:pt x="8291" y="1933"/>
                  </a:lnTo>
                  <a:lnTo>
                    <a:pt x="8658" y="1933"/>
                  </a:lnTo>
                  <a:lnTo>
                    <a:pt x="9141" y="967"/>
                  </a:lnTo>
                  <a:lnTo>
                    <a:pt x="8658" y="1"/>
                  </a:lnTo>
                  <a:close/>
                  <a:moveTo>
                    <a:pt x="5180" y="1"/>
                  </a:moveTo>
                  <a:lnTo>
                    <a:pt x="5663" y="967"/>
                  </a:lnTo>
                  <a:lnTo>
                    <a:pt x="5180" y="1933"/>
                  </a:lnTo>
                  <a:lnTo>
                    <a:pt x="5547" y="1933"/>
                  </a:lnTo>
                  <a:lnTo>
                    <a:pt x="6030" y="967"/>
                  </a:lnTo>
                  <a:lnTo>
                    <a:pt x="5547" y="1"/>
                  </a:lnTo>
                  <a:close/>
                  <a:moveTo>
                    <a:pt x="6223" y="1"/>
                  </a:moveTo>
                  <a:lnTo>
                    <a:pt x="6706" y="967"/>
                  </a:lnTo>
                  <a:lnTo>
                    <a:pt x="6223" y="1933"/>
                  </a:lnTo>
                  <a:lnTo>
                    <a:pt x="6590" y="1933"/>
                  </a:lnTo>
                  <a:lnTo>
                    <a:pt x="7073" y="967"/>
                  </a:lnTo>
                  <a:lnTo>
                    <a:pt x="6590" y="1"/>
                  </a:lnTo>
                  <a:close/>
                  <a:moveTo>
                    <a:pt x="7247" y="1"/>
                  </a:moveTo>
                  <a:lnTo>
                    <a:pt x="7731" y="967"/>
                  </a:lnTo>
                  <a:lnTo>
                    <a:pt x="7247" y="1933"/>
                  </a:lnTo>
                  <a:lnTo>
                    <a:pt x="7615" y="1933"/>
                  </a:lnTo>
                  <a:lnTo>
                    <a:pt x="8098" y="967"/>
                  </a:lnTo>
                  <a:lnTo>
                    <a:pt x="7615" y="1"/>
                  </a:lnTo>
                  <a:close/>
                  <a:moveTo>
                    <a:pt x="2088" y="1"/>
                  </a:moveTo>
                  <a:lnTo>
                    <a:pt x="2571" y="967"/>
                  </a:lnTo>
                  <a:lnTo>
                    <a:pt x="2088" y="1933"/>
                  </a:lnTo>
                  <a:lnTo>
                    <a:pt x="2455" y="1933"/>
                  </a:lnTo>
                  <a:lnTo>
                    <a:pt x="2938" y="967"/>
                  </a:lnTo>
                  <a:lnTo>
                    <a:pt x="2455" y="1"/>
                  </a:lnTo>
                  <a:close/>
                  <a:moveTo>
                    <a:pt x="484" y="967"/>
                  </a:moveTo>
                  <a:lnTo>
                    <a:pt x="1" y="1933"/>
                  </a:lnTo>
                  <a:lnTo>
                    <a:pt x="368" y="1933"/>
                  </a:lnTo>
                  <a:lnTo>
                    <a:pt x="851" y="967"/>
                  </a:lnTo>
                  <a:lnTo>
                    <a:pt x="368" y="1"/>
                  </a:lnTo>
                  <a:lnTo>
                    <a:pt x="1" y="1"/>
                  </a:lnTo>
                  <a:close/>
                  <a:moveTo>
                    <a:pt x="4155" y="1"/>
                  </a:moveTo>
                  <a:lnTo>
                    <a:pt x="4639" y="967"/>
                  </a:lnTo>
                  <a:lnTo>
                    <a:pt x="4155" y="1933"/>
                  </a:lnTo>
                  <a:lnTo>
                    <a:pt x="4503" y="1933"/>
                  </a:lnTo>
                  <a:lnTo>
                    <a:pt x="4986" y="967"/>
                  </a:lnTo>
                  <a:lnTo>
                    <a:pt x="4503" y="1"/>
                  </a:lnTo>
                  <a:close/>
                  <a:moveTo>
                    <a:pt x="1044" y="1"/>
                  </a:moveTo>
                  <a:lnTo>
                    <a:pt x="1527" y="967"/>
                  </a:lnTo>
                  <a:lnTo>
                    <a:pt x="1044" y="1933"/>
                  </a:lnTo>
                  <a:lnTo>
                    <a:pt x="1411" y="1933"/>
                  </a:lnTo>
                  <a:lnTo>
                    <a:pt x="1895" y="967"/>
                  </a:lnTo>
                  <a:lnTo>
                    <a:pt x="1411" y="1"/>
                  </a:lnTo>
                  <a:close/>
                  <a:moveTo>
                    <a:pt x="3112" y="1"/>
                  </a:moveTo>
                  <a:lnTo>
                    <a:pt x="3595" y="967"/>
                  </a:lnTo>
                  <a:lnTo>
                    <a:pt x="3112" y="1933"/>
                  </a:lnTo>
                  <a:lnTo>
                    <a:pt x="3479" y="1933"/>
                  </a:lnTo>
                  <a:lnTo>
                    <a:pt x="3962" y="967"/>
                  </a:lnTo>
                  <a:lnTo>
                    <a:pt x="34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-2700000" flipH="1">
              <a:off x="2032496" y="1489662"/>
              <a:ext cx="1184408" cy="1172125"/>
            </a:xfrm>
            <a:custGeom>
              <a:avLst/>
              <a:gdLst/>
              <a:ahLst/>
              <a:cxnLst/>
              <a:rect l="l" t="t" r="r" b="b"/>
              <a:pathLst>
                <a:path w="22950" h="22712" extrusionOk="0">
                  <a:moveTo>
                    <a:pt x="4661" y="22712"/>
                  </a:moveTo>
                  <a:cubicBezTo>
                    <a:pt x="4033" y="22712"/>
                    <a:pt x="3724" y="21953"/>
                    <a:pt x="4163" y="21514"/>
                  </a:cubicBezTo>
                  <a:cubicBezTo>
                    <a:pt x="4614" y="21063"/>
                    <a:pt x="5373" y="21383"/>
                    <a:pt x="5373" y="22012"/>
                  </a:cubicBezTo>
                  <a:cubicBezTo>
                    <a:pt x="5373" y="22391"/>
                    <a:pt x="5053" y="22712"/>
                    <a:pt x="4661" y="22712"/>
                  </a:cubicBezTo>
                  <a:close/>
                  <a:moveTo>
                    <a:pt x="4661" y="21597"/>
                  </a:moveTo>
                  <a:cubicBezTo>
                    <a:pt x="4294" y="21597"/>
                    <a:pt x="4116" y="22036"/>
                    <a:pt x="4377" y="22297"/>
                  </a:cubicBezTo>
                  <a:cubicBezTo>
                    <a:pt x="4626" y="22557"/>
                    <a:pt x="5076" y="22368"/>
                    <a:pt x="5076" y="22012"/>
                  </a:cubicBezTo>
                  <a:cubicBezTo>
                    <a:pt x="5076" y="21787"/>
                    <a:pt x="4887" y="21597"/>
                    <a:pt x="4661" y="21597"/>
                  </a:cubicBezTo>
                  <a:close/>
                  <a:moveTo>
                    <a:pt x="11267" y="15596"/>
                  </a:moveTo>
                  <a:lnTo>
                    <a:pt x="11267" y="11896"/>
                  </a:lnTo>
                  <a:lnTo>
                    <a:pt x="22949" y="202"/>
                  </a:lnTo>
                  <a:lnTo>
                    <a:pt x="22736" y="0"/>
                  </a:lnTo>
                  <a:lnTo>
                    <a:pt x="10971" y="11765"/>
                  </a:lnTo>
                  <a:lnTo>
                    <a:pt x="10971" y="15477"/>
                  </a:lnTo>
                  <a:lnTo>
                    <a:pt x="5278" y="21170"/>
                  </a:lnTo>
                  <a:lnTo>
                    <a:pt x="5480" y="21371"/>
                  </a:lnTo>
                  <a:close/>
                  <a:moveTo>
                    <a:pt x="2811" y="22712"/>
                  </a:moveTo>
                  <a:cubicBezTo>
                    <a:pt x="2183" y="22712"/>
                    <a:pt x="1874" y="21953"/>
                    <a:pt x="2313" y="21514"/>
                  </a:cubicBezTo>
                  <a:cubicBezTo>
                    <a:pt x="2764" y="21063"/>
                    <a:pt x="3511" y="21383"/>
                    <a:pt x="3511" y="22012"/>
                  </a:cubicBezTo>
                  <a:cubicBezTo>
                    <a:pt x="3511" y="22403"/>
                    <a:pt x="3203" y="22712"/>
                    <a:pt x="2811" y="22712"/>
                  </a:cubicBezTo>
                  <a:close/>
                  <a:moveTo>
                    <a:pt x="2811" y="21597"/>
                  </a:moveTo>
                  <a:cubicBezTo>
                    <a:pt x="2444" y="21597"/>
                    <a:pt x="2266" y="22036"/>
                    <a:pt x="2527" y="22297"/>
                  </a:cubicBezTo>
                  <a:cubicBezTo>
                    <a:pt x="2776" y="22557"/>
                    <a:pt x="3214" y="22368"/>
                    <a:pt x="3214" y="22012"/>
                  </a:cubicBezTo>
                  <a:cubicBezTo>
                    <a:pt x="3226" y="21787"/>
                    <a:pt x="3037" y="21597"/>
                    <a:pt x="2811" y="21597"/>
                  </a:cubicBezTo>
                  <a:close/>
                  <a:moveTo>
                    <a:pt x="937" y="22712"/>
                  </a:moveTo>
                  <a:cubicBezTo>
                    <a:pt x="309" y="22712"/>
                    <a:pt x="0" y="21953"/>
                    <a:pt x="439" y="21514"/>
                  </a:cubicBezTo>
                  <a:cubicBezTo>
                    <a:pt x="890" y="21063"/>
                    <a:pt x="1649" y="21383"/>
                    <a:pt x="1649" y="22012"/>
                  </a:cubicBezTo>
                  <a:cubicBezTo>
                    <a:pt x="1649" y="22403"/>
                    <a:pt x="1329" y="22712"/>
                    <a:pt x="937" y="22712"/>
                  </a:cubicBezTo>
                  <a:close/>
                  <a:moveTo>
                    <a:pt x="937" y="21597"/>
                  </a:moveTo>
                  <a:cubicBezTo>
                    <a:pt x="582" y="21597"/>
                    <a:pt x="392" y="22036"/>
                    <a:pt x="653" y="22297"/>
                  </a:cubicBezTo>
                  <a:cubicBezTo>
                    <a:pt x="914" y="22557"/>
                    <a:pt x="1352" y="22368"/>
                    <a:pt x="1352" y="22012"/>
                  </a:cubicBezTo>
                  <a:cubicBezTo>
                    <a:pt x="1352" y="21787"/>
                    <a:pt x="1163" y="21597"/>
                    <a:pt x="937" y="215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13"/>
          <p:cNvSpPr/>
          <p:nvPr/>
        </p:nvSpPr>
        <p:spPr>
          <a:xfrm>
            <a:off x="8440500" y="-1675"/>
            <a:ext cx="718575" cy="649850"/>
          </a:xfrm>
          <a:custGeom>
            <a:avLst/>
            <a:gdLst/>
            <a:ahLst/>
            <a:cxnLst/>
            <a:rect l="l" t="t" r="r" b="b"/>
            <a:pathLst>
              <a:path w="28743" h="25994" extrusionOk="0">
                <a:moveTo>
                  <a:pt x="0" y="0"/>
                </a:moveTo>
                <a:lnTo>
                  <a:pt x="28743" y="0"/>
                </a:lnTo>
                <a:lnTo>
                  <a:pt x="28743" y="25994"/>
                </a:lnTo>
                <a:lnTo>
                  <a:pt x="6499" y="25994"/>
                </a:lnTo>
                <a:lnTo>
                  <a:pt x="10" y="2014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38" name="Google Shape;138;p13"/>
          <p:cNvSpPr/>
          <p:nvPr/>
        </p:nvSpPr>
        <p:spPr>
          <a:xfrm>
            <a:off x="1675" y="-8400"/>
            <a:ext cx="550525" cy="560600"/>
          </a:xfrm>
          <a:custGeom>
            <a:avLst/>
            <a:gdLst/>
            <a:ahLst/>
            <a:cxnLst/>
            <a:rect l="l" t="t" r="r" b="b"/>
            <a:pathLst>
              <a:path w="22021" h="22424" extrusionOk="0">
                <a:moveTo>
                  <a:pt x="269" y="0"/>
                </a:moveTo>
                <a:lnTo>
                  <a:pt x="22021" y="0"/>
                </a:lnTo>
                <a:lnTo>
                  <a:pt x="22021" y="11816"/>
                </a:lnTo>
                <a:lnTo>
                  <a:pt x="11414" y="22424"/>
                </a:lnTo>
                <a:lnTo>
                  <a:pt x="0" y="224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39" name="Google Shape;139;p13"/>
          <p:cNvSpPr/>
          <p:nvPr/>
        </p:nvSpPr>
        <p:spPr>
          <a:xfrm flipH="1">
            <a:off x="90500" y="0"/>
            <a:ext cx="327108" cy="406856"/>
          </a:xfrm>
          <a:custGeom>
            <a:avLst/>
            <a:gdLst/>
            <a:ahLst/>
            <a:cxnLst/>
            <a:rect l="l" t="t" r="r" b="b"/>
            <a:pathLst>
              <a:path w="7295" h="9073" extrusionOk="0">
                <a:moveTo>
                  <a:pt x="3108" y="9073"/>
                </a:moveTo>
                <a:cubicBezTo>
                  <a:pt x="2479" y="9073"/>
                  <a:pt x="2171" y="8314"/>
                  <a:pt x="2610" y="7875"/>
                </a:cubicBezTo>
                <a:cubicBezTo>
                  <a:pt x="3061" y="7424"/>
                  <a:pt x="3820" y="7745"/>
                  <a:pt x="3820" y="8373"/>
                </a:cubicBezTo>
                <a:cubicBezTo>
                  <a:pt x="3820" y="8753"/>
                  <a:pt x="3499" y="9073"/>
                  <a:pt x="3108" y="9073"/>
                </a:cubicBezTo>
                <a:close/>
                <a:moveTo>
                  <a:pt x="3108" y="7958"/>
                </a:moveTo>
                <a:cubicBezTo>
                  <a:pt x="2752" y="7958"/>
                  <a:pt x="2562" y="8397"/>
                  <a:pt x="2823" y="8658"/>
                </a:cubicBezTo>
                <a:cubicBezTo>
                  <a:pt x="3084" y="8919"/>
                  <a:pt x="3523" y="8729"/>
                  <a:pt x="3523" y="8373"/>
                </a:cubicBezTo>
                <a:cubicBezTo>
                  <a:pt x="3511" y="8148"/>
                  <a:pt x="3333" y="7970"/>
                  <a:pt x="3108" y="7970"/>
                </a:cubicBezTo>
                <a:close/>
                <a:moveTo>
                  <a:pt x="3108" y="7128"/>
                </a:moveTo>
                <a:cubicBezTo>
                  <a:pt x="2479" y="7128"/>
                  <a:pt x="2171" y="6369"/>
                  <a:pt x="2610" y="5918"/>
                </a:cubicBezTo>
                <a:cubicBezTo>
                  <a:pt x="3061" y="5479"/>
                  <a:pt x="3820" y="5788"/>
                  <a:pt x="3820" y="6416"/>
                </a:cubicBezTo>
                <a:cubicBezTo>
                  <a:pt x="3820" y="6808"/>
                  <a:pt x="3499" y="7128"/>
                  <a:pt x="3108" y="7128"/>
                </a:cubicBezTo>
                <a:close/>
                <a:moveTo>
                  <a:pt x="3108" y="6013"/>
                </a:moveTo>
                <a:cubicBezTo>
                  <a:pt x="2752" y="6013"/>
                  <a:pt x="2562" y="6452"/>
                  <a:pt x="2823" y="6713"/>
                </a:cubicBezTo>
                <a:cubicBezTo>
                  <a:pt x="3084" y="6962"/>
                  <a:pt x="3523" y="6784"/>
                  <a:pt x="3523" y="6416"/>
                </a:cubicBezTo>
                <a:cubicBezTo>
                  <a:pt x="3511" y="6191"/>
                  <a:pt x="3333" y="6013"/>
                  <a:pt x="3108" y="6013"/>
                </a:cubicBezTo>
                <a:close/>
                <a:moveTo>
                  <a:pt x="4851" y="9073"/>
                </a:moveTo>
                <a:cubicBezTo>
                  <a:pt x="4223" y="9073"/>
                  <a:pt x="3914" y="8314"/>
                  <a:pt x="4353" y="7875"/>
                </a:cubicBezTo>
                <a:cubicBezTo>
                  <a:pt x="4804" y="7424"/>
                  <a:pt x="5563" y="7745"/>
                  <a:pt x="5563" y="8373"/>
                </a:cubicBezTo>
                <a:cubicBezTo>
                  <a:pt x="5563" y="8753"/>
                  <a:pt x="5243" y="9073"/>
                  <a:pt x="4851" y="9073"/>
                </a:cubicBezTo>
                <a:close/>
                <a:moveTo>
                  <a:pt x="4851" y="7958"/>
                </a:moveTo>
                <a:cubicBezTo>
                  <a:pt x="4484" y="7958"/>
                  <a:pt x="4306" y="8397"/>
                  <a:pt x="4567" y="8658"/>
                </a:cubicBezTo>
                <a:cubicBezTo>
                  <a:pt x="4816" y="8919"/>
                  <a:pt x="5266" y="8729"/>
                  <a:pt x="5266" y="8373"/>
                </a:cubicBezTo>
                <a:cubicBezTo>
                  <a:pt x="5255" y="8148"/>
                  <a:pt x="5077" y="7970"/>
                  <a:pt x="4851" y="7970"/>
                </a:cubicBezTo>
                <a:close/>
                <a:moveTo>
                  <a:pt x="6595" y="9073"/>
                </a:moveTo>
                <a:cubicBezTo>
                  <a:pt x="5966" y="9073"/>
                  <a:pt x="5658" y="8314"/>
                  <a:pt x="6097" y="7875"/>
                </a:cubicBezTo>
                <a:cubicBezTo>
                  <a:pt x="6535" y="7424"/>
                  <a:pt x="7294" y="7745"/>
                  <a:pt x="7294" y="8373"/>
                </a:cubicBezTo>
                <a:cubicBezTo>
                  <a:pt x="7294" y="8753"/>
                  <a:pt x="6986" y="9073"/>
                  <a:pt x="6595" y="9073"/>
                </a:cubicBezTo>
                <a:close/>
                <a:moveTo>
                  <a:pt x="6595" y="7958"/>
                </a:moveTo>
                <a:cubicBezTo>
                  <a:pt x="6227" y="7958"/>
                  <a:pt x="6049" y="8397"/>
                  <a:pt x="6310" y="8658"/>
                </a:cubicBezTo>
                <a:cubicBezTo>
                  <a:pt x="6559" y="8919"/>
                  <a:pt x="6998" y="8729"/>
                  <a:pt x="6998" y="8373"/>
                </a:cubicBezTo>
                <a:cubicBezTo>
                  <a:pt x="6998" y="8148"/>
                  <a:pt x="6820" y="7970"/>
                  <a:pt x="6595" y="7970"/>
                </a:cubicBezTo>
                <a:close/>
                <a:moveTo>
                  <a:pt x="2527" y="7709"/>
                </a:moveTo>
                <a:lnTo>
                  <a:pt x="297" y="5467"/>
                </a:lnTo>
                <a:lnTo>
                  <a:pt x="297" y="0"/>
                </a:lnTo>
                <a:lnTo>
                  <a:pt x="1" y="0"/>
                </a:lnTo>
                <a:lnTo>
                  <a:pt x="1" y="5598"/>
                </a:lnTo>
                <a:lnTo>
                  <a:pt x="2325" y="7911"/>
                </a:lnTo>
                <a:close/>
                <a:moveTo>
                  <a:pt x="5006" y="0"/>
                </a:moveTo>
                <a:lnTo>
                  <a:pt x="4709" y="0"/>
                </a:lnTo>
                <a:lnTo>
                  <a:pt x="4709" y="7294"/>
                </a:lnTo>
                <a:lnTo>
                  <a:pt x="5006" y="7294"/>
                </a:lnTo>
                <a:close/>
                <a:moveTo>
                  <a:pt x="6749" y="0"/>
                </a:moveTo>
                <a:lnTo>
                  <a:pt x="6452" y="0"/>
                </a:lnTo>
                <a:lnTo>
                  <a:pt x="6452" y="7294"/>
                </a:lnTo>
                <a:lnTo>
                  <a:pt x="6749" y="7294"/>
                </a:lnTo>
                <a:close/>
                <a:moveTo>
                  <a:pt x="2503" y="5456"/>
                </a:moveTo>
                <a:lnTo>
                  <a:pt x="1436" y="4388"/>
                </a:lnTo>
                <a:lnTo>
                  <a:pt x="1436" y="12"/>
                </a:lnTo>
                <a:lnTo>
                  <a:pt x="1139" y="12"/>
                </a:lnTo>
                <a:lnTo>
                  <a:pt x="1139" y="4519"/>
                </a:lnTo>
                <a:lnTo>
                  <a:pt x="2301" y="5669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3"/>
          <p:cNvSpPr/>
          <p:nvPr/>
        </p:nvSpPr>
        <p:spPr>
          <a:xfrm rot="10800000" flipH="1">
            <a:off x="8552875" y="0"/>
            <a:ext cx="591120" cy="582399"/>
          </a:xfrm>
          <a:custGeom>
            <a:avLst/>
            <a:gdLst/>
            <a:ahLst/>
            <a:cxnLst/>
            <a:rect l="l" t="t" r="r" b="b"/>
            <a:pathLst>
              <a:path w="14506" h="14292" extrusionOk="0">
                <a:moveTo>
                  <a:pt x="2930" y="2835"/>
                </a:moveTo>
                <a:cubicBezTo>
                  <a:pt x="2302" y="2835"/>
                  <a:pt x="1993" y="2076"/>
                  <a:pt x="2432" y="1625"/>
                </a:cubicBezTo>
                <a:cubicBezTo>
                  <a:pt x="2871" y="1186"/>
                  <a:pt x="3630" y="1494"/>
                  <a:pt x="3630" y="2123"/>
                </a:cubicBezTo>
                <a:cubicBezTo>
                  <a:pt x="3630" y="2514"/>
                  <a:pt x="3322" y="2835"/>
                  <a:pt x="2930" y="2835"/>
                </a:cubicBezTo>
                <a:close/>
                <a:moveTo>
                  <a:pt x="2930" y="1720"/>
                </a:moveTo>
                <a:cubicBezTo>
                  <a:pt x="2563" y="1720"/>
                  <a:pt x="2385" y="2159"/>
                  <a:pt x="2646" y="2419"/>
                </a:cubicBezTo>
                <a:cubicBezTo>
                  <a:pt x="2895" y="2669"/>
                  <a:pt x="3333" y="2491"/>
                  <a:pt x="3333" y="2123"/>
                </a:cubicBezTo>
                <a:cubicBezTo>
                  <a:pt x="3333" y="1898"/>
                  <a:pt x="3156" y="1720"/>
                  <a:pt x="2930" y="1720"/>
                </a:cubicBezTo>
                <a:close/>
                <a:moveTo>
                  <a:pt x="938" y="11338"/>
                </a:moveTo>
                <a:cubicBezTo>
                  <a:pt x="309" y="11338"/>
                  <a:pt x="1" y="10579"/>
                  <a:pt x="440" y="10140"/>
                </a:cubicBezTo>
                <a:cubicBezTo>
                  <a:pt x="890" y="9701"/>
                  <a:pt x="1649" y="10010"/>
                  <a:pt x="1649" y="10638"/>
                </a:cubicBezTo>
                <a:cubicBezTo>
                  <a:pt x="1649" y="11030"/>
                  <a:pt x="1329" y="11338"/>
                  <a:pt x="938" y="11338"/>
                </a:cubicBezTo>
                <a:close/>
                <a:moveTo>
                  <a:pt x="938" y="10235"/>
                </a:moveTo>
                <a:cubicBezTo>
                  <a:pt x="570" y="10235"/>
                  <a:pt x="392" y="10674"/>
                  <a:pt x="653" y="10923"/>
                </a:cubicBezTo>
                <a:cubicBezTo>
                  <a:pt x="902" y="11184"/>
                  <a:pt x="1353" y="11006"/>
                  <a:pt x="1353" y="10638"/>
                </a:cubicBezTo>
                <a:cubicBezTo>
                  <a:pt x="1353" y="10413"/>
                  <a:pt x="1163" y="10235"/>
                  <a:pt x="938" y="10235"/>
                </a:cubicBezTo>
                <a:close/>
                <a:moveTo>
                  <a:pt x="4116" y="1649"/>
                </a:moveTo>
                <a:cubicBezTo>
                  <a:pt x="3488" y="1649"/>
                  <a:pt x="3179" y="890"/>
                  <a:pt x="3618" y="439"/>
                </a:cubicBezTo>
                <a:cubicBezTo>
                  <a:pt x="4069" y="0"/>
                  <a:pt x="4828" y="308"/>
                  <a:pt x="4828" y="937"/>
                </a:cubicBezTo>
                <a:cubicBezTo>
                  <a:pt x="4816" y="1328"/>
                  <a:pt x="4508" y="1637"/>
                  <a:pt x="4116" y="1649"/>
                </a:cubicBezTo>
                <a:close/>
                <a:moveTo>
                  <a:pt x="4116" y="534"/>
                </a:moveTo>
                <a:cubicBezTo>
                  <a:pt x="3749" y="534"/>
                  <a:pt x="3571" y="973"/>
                  <a:pt x="3832" y="1222"/>
                </a:cubicBezTo>
                <a:cubicBezTo>
                  <a:pt x="4081" y="1483"/>
                  <a:pt x="4531" y="1305"/>
                  <a:pt x="4531" y="937"/>
                </a:cubicBezTo>
                <a:cubicBezTo>
                  <a:pt x="4531" y="712"/>
                  <a:pt x="4342" y="534"/>
                  <a:pt x="4116" y="534"/>
                </a:cubicBezTo>
                <a:close/>
                <a:moveTo>
                  <a:pt x="2930" y="4531"/>
                </a:moveTo>
                <a:cubicBezTo>
                  <a:pt x="2302" y="4531"/>
                  <a:pt x="1993" y="3771"/>
                  <a:pt x="2432" y="3333"/>
                </a:cubicBezTo>
                <a:cubicBezTo>
                  <a:pt x="2883" y="2882"/>
                  <a:pt x="3642" y="3202"/>
                  <a:pt x="3642" y="3831"/>
                </a:cubicBezTo>
                <a:cubicBezTo>
                  <a:pt x="3642" y="4222"/>
                  <a:pt x="3322" y="4542"/>
                  <a:pt x="2930" y="4542"/>
                </a:cubicBezTo>
                <a:close/>
                <a:moveTo>
                  <a:pt x="2930" y="3428"/>
                </a:moveTo>
                <a:cubicBezTo>
                  <a:pt x="2563" y="3428"/>
                  <a:pt x="2385" y="3866"/>
                  <a:pt x="2646" y="4115"/>
                </a:cubicBezTo>
                <a:cubicBezTo>
                  <a:pt x="2895" y="4376"/>
                  <a:pt x="3345" y="4198"/>
                  <a:pt x="3345" y="3831"/>
                </a:cubicBezTo>
                <a:cubicBezTo>
                  <a:pt x="3333" y="3605"/>
                  <a:pt x="3156" y="3428"/>
                  <a:pt x="2930" y="3428"/>
                </a:cubicBezTo>
                <a:close/>
                <a:moveTo>
                  <a:pt x="2930" y="6238"/>
                </a:moveTo>
                <a:cubicBezTo>
                  <a:pt x="2302" y="6238"/>
                  <a:pt x="1993" y="5479"/>
                  <a:pt x="2432" y="5040"/>
                </a:cubicBezTo>
                <a:cubicBezTo>
                  <a:pt x="2883" y="4590"/>
                  <a:pt x="3642" y="4910"/>
                  <a:pt x="3642" y="5539"/>
                </a:cubicBezTo>
                <a:cubicBezTo>
                  <a:pt x="3642" y="5930"/>
                  <a:pt x="3322" y="6250"/>
                  <a:pt x="2930" y="6250"/>
                </a:cubicBezTo>
                <a:close/>
                <a:moveTo>
                  <a:pt x="2930" y="5123"/>
                </a:moveTo>
                <a:cubicBezTo>
                  <a:pt x="2563" y="5123"/>
                  <a:pt x="2385" y="5562"/>
                  <a:pt x="2646" y="5823"/>
                </a:cubicBezTo>
                <a:cubicBezTo>
                  <a:pt x="2895" y="6084"/>
                  <a:pt x="3345" y="5894"/>
                  <a:pt x="3345" y="5539"/>
                </a:cubicBezTo>
                <a:cubicBezTo>
                  <a:pt x="3333" y="5313"/>
                  <a:pt x="3156" y="5135"/>
                  <a:pt x="2930" y="5135"/>
                </a:cubicBezTo>
                <a:close/>
                <a:moveTo>
                  <a:pt x="10995" y="8515"/>
                </a:moveTo>
                <a:cubicBezTo>
                  <a:pt x="10366" y="8515"/>
                  <a:pt x="10058" y="7756"/>
                  <a:pt x="10497" y="7306"/>
                </a:cubicBezTo>
                <a:cubicBezTo>
                  <a:pt x="10947" y="6867"/>
                  <a:pt x="11706" y="7175"/>
                  <a:pt x="11706" y="7804"/>
                </a:cubicBezTo>
                <a:cubicBezTo>
                  <a:pt x="11706" y="8195"/>
                  <a:pt x="11386" y="8527"/>
                  <a:pt x="10995" y="8527"/>
                </a:cubicBezTo>
                <a:close/>
                <a:moveTo>
                  <a:pt x="10995" y="7401"/>
                </a:moveTo>
                <a:cubicBezTo>
                  <a:pt x="10639" y="7401"/>
                  <a:pt x="10449" y="7839"/>
                  <a:pt x="10710" y="8100"/>
                </a:cubicBezTo>
                <a:cubicBezTo>
                  <a:pt x="10971" y="8349"/>
                  <a:pt x="11410" y="8171"/>
                  <a:pt x="11410" y="7804"/>
                </a:cubicBezTo>
                <a:cubicBezTo>
                  <a:pt x="11398" y="7590"/>
                  <a:pt x="11220" y="7412"/>
                  <a:pt x="10995" y="7412"/>
                </a:cubicBezTo>
                <a:close/>
                <a:moveTo>
                  <a:pt x="10402" y="7045"/>
                </a:moveTo>
                <a:lnTo>
                  <a:pt x="4875" y="1506"/>
                </a:lnTo>
                <a:lnTo>
                  <a:pt x="4662" y="1720"/>
                </a:lnTo>
                <a:lnTo>
                  <a:pt x="10200" y="7246"/>
                </a:lnTo>
                <a:close/>
                <a:moveTo>
                  <a:pt x="1080" y="4068"/>
                </a:moveTo>
                <a:lnTo>
                  <a:pt x="2373" y="2775"/>
                </a:lnTo>
                <a:lnTo>
                  <a:pt x="2159" y="2562"/>
                </a:lnTo>
                <a:lnTo>
                  <a:pt x="784" y="3938"/>
                </a:lnTo>
                <a:lnTo>
                  <a:pt x="784" y="9725"/>
                </a:lnTo>
                <a:lnTo>
                  <a:pt x="1080" y="9725"/>
                </a:lnTo>
                <a:close/>
                <a:moveTo>
                  <a:pt x="14505" y="13093"/>
                </a:moveTo>
                <a:lnTo>
                  <a:pt x="3974" y="2574"/>
                </a:lnTo>
                <a:lnTo>
                  <a:pt x="3772" y="2775"/>
                </a:lnTo>
                <a:lnTo>
                  <a:pt x="14292" y="13307"/>
                </a:lnTo>
                <a:close/>
                <a:moveTo>
                  <a:pt x="13699" y="14078"/>
                </a:moveTo>
                <a:lnTo>
                  <a:pt x="3974" y="4353"/>
                </a:lnTo>
                <a:lnTo>
                  <a:pt x="3772" y="4578"/>
                </a:lnTo>
                <a:lnTo>
                  <a:pt x="13497" y="14291"/>
                </a:lnTo>
                <a:close/>
                <a:moveTo>
                  <a:pt x="11908" y="14078"/>
                </a:moveTo>
                <a:lnTo>
                  <a:pt x="3974" y="6143"/>
                </a:lnTo>
                <a:lnTo>
                  <a:pt x="3772" y="6357"/>
                </a:lnTo>
                <a:lnTo>
                  <a:pt x="11706" y="1429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title"/>
          </p:nvPr>
        </p:nvSpPr>
        <p:spPr>
          <a:xfrm>
            <a:off x="1922250" y="3877725"/>
            <a:ext cx="5299500" cy="3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subTitle" idx="1"/>
          </p:nvPr>
        </p:nvSpPr>
        <p:spPr>
          <a:xfrm>
            <a:off x="1922250" y="2733000"/>
            <a:ext cx="5299500" cy="10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/>
          <p:nvPr/>
        </p:nvSpPr>
        <p:spPr>
          <a:xfrm flipH="1">
            <a:off x="7929700" y="0"/>
            <a:ext cx="1214300" cy="1399086"/>
          </a:xfrm>
          <a:custGeom>
            <a:avLst/>
            <a:gdLst/>
            <a:ahLst/>
            <a:cxnLst/>
            <a:rect l="l" t="t" r="r" b="b"/>
            <a:pathLst>
              <a:path w="28192" h="32484" extrusionOk="0">
                <a:moveTo>
                  <a:pt x="7057" y="22047"/>
                </a:moveTo>
                <a:cubicBezTo>
                  <a:pt x="6428" y="22047"/>
                  <a:pt x="6108" y="21288"/>
                  <a:pt x="6559" y="20849"/>
                </a:cubicBezTo>
                <a:cubicBezTo>
                  <a:pt x="6998" y="20399"/>
                  <a:pt x="7757" y="20719"/>
                  <a:pt x="7757" y="21347"/>
                </a:cubicBezTo>
                <a:cubicBezTo>
                  <a:pt x="7757" y="21739"/>
                  <a:pt x="7437" y="22047"/>
                  <a:pt x="7057" y="22047"/>
                </a:cubicBezTo>
                <a:close/>
                <a:moveTo>
                  <a:pt x="7057" y="20932"/>
                </a:moveTo>
                <a:cubicBezTo>
                  <a:pt x="6689" y="20932"/>
                  <a:pt x="6511" y="21371"/>
                  <a:pt x="6761" y="21632"/>
                </a:cubicBezTo>
                <a:cubicBezTo>
                  <a:pt x="7021" y="21893"/>
                  <a:pt x="7460" y="21703"/>
                  <a:pt x="7460" y="21347"/>
                </a:cubicBezTo>
                <a:cubicBezTo>
                  <a:pt x="7460" y="21122"/>
                  <a:pt x="7270" y="20932"/>
                  <a:pt x="7057" y="20932"/>
                </a:cubicBezTo>
                <a:close/>
                <a:moveTo>
                  <a:pt x="27231" y="8646"/>
                </a:moveTo>
                <a:lnTo>
                  <a:pt x="23969" y="8646"/>
                </a:lnTo>
                <a:lnTo>
                  <a:pt x="23969" y="5384"/>
                </a:lnTo>
                <a:lnTo>
                  <a:pt x="27231" y="5384"/>
                </a:lnTo>
                <a:close/>
                <a:moveTo>
                  <a:pt x="24266" y="8349"/>
                </a:moveTo>
                <a:lnTo>
                  <a:pt x="26934" y="8349"/>
                </a:lnTo>
                <a:lnTo>
                  <a:pt x="26934" y="5681"/>
                </a:lnTo>
                <a:lnTo>
                  <a:pt x="24266" y="5681"/>
                </a:lnTo>
                <a:close/>
                <a:moveTo>
                  <a:pt x="25748" y="0"/>
                </a:moveTo>
                <a:lnTo>
                  <a:pt x="25452" y="0"/>
                </a:lnTo>
                <a:lnTo>
                  <a:pt x="25452" y="5527"/>
                </a:lnTo>
                <a:lnTo>
                  <a:pt x="25748" y="5527"/>
                </a:lnTo>
                <a:close/>
                <a:moveTo>
                  <a:pt x="26377" y="0"/>
                </a:moveTo>
                <a:lnTo>
                  <a:pt x="26080" y="0"/>
                </a:lnTo>
                <a:lnTo>
                  <a:pt x="26080" y="5527"/>
                </a:lnTo>
                <a:lnTo>
                  <a:pt x="26377" y="5527"/>
                </a:lnTo>
                <a:close/>
                <a:moveTo>
                  <a:pt x="25155" y="0"/>
                </a:moveTo>
                <a:lnTo>
                  <a:pt x="24859" y="0"/>
                </a:lnTo>
                <a:lnTo>
                  <a:pt x="24859" y="5527"/>
                </a:lnTo>
                <a:lnTo>
                  <a:pt x="25155" y="5527"/>
                </a:lnTo>
                <a:close/>
                <a:moveTo>
                  <a:pt x="25748" y="8492"/>
                </a:moveTo>
                <a:lnTo>
                  <a:pt x="25452" y="8492"/>
                </a:lnTo>
                <a:lnTo>
                  <a:pt x="25452" y="9583"/>
                </a:lnTo>
                <a:lnTo>
                  <a:pt x="25748" y="9583"/>
                </a:lnTo>
                <a:close/>
                <a:moveTo>
                  <a:pt x="26377" y="8492"/>
                </a:moveTo>
                <a:lnTo>
                  <a:pt x="26080" y="8492"/>
                </a:lnTo>
                <a:lnTo>
                  <a:pt x="26080" y="9583"/>
                </a:lnTo>
                <a:lnTo>
                  <a:pt x="26377" y="9583"/>
                </a:lnTo>
                <a:close/>
                <a:moveTo>
                  <a:pt x="25167" y="8492"/>
                </a:moveTo>
                <a:lnTo>
                  <a:pt x="24870" y="8492"/>
                </a:lnTo>
                <a:lnTo>
                  <a:pt x="24870" y="9583"/>
                </a:lnTo>
                <a:lnTo>
                  <a:pt x="25167" y="9583"/>
                </a:lnTo>
                <a:close/>
                <a:moveTo>
                  <a:pt x="28191" y="6843"/>
                </a:moveTo>
                <a:lnTo>
                  <a:pt x="27112" y="6843"/>
                </a:lnTo>
                <a:lnTo>
                  <a:pt x="27112" y="7140"/>
                </a:lnTo>
                <a:lnTo>
                  <a:pt x="28191" y="7140"/>
                </a:lnTo>
                <a:close/>
                <a:moveTo>
                  <a:pt x="28191" y="7472"/>
                </a:moveTo>
                <a:lnTo>
                  <a:pt x="27112" y="7472"/>
                </a:lnTo>
                <a:lnTo>
                  <a:pt x="27112" y="7768"/>
                </a:lnTo>
                <a:lnTo>
                  <a:pt x="28191" y="7768"/>
                </a:lnTo>
                <a:close/>
                <a:moveTo>
                  <a:pt x="28191" y="6262"/>
                </a:moveTo>
                <a:lnTo>
                  <a:pt x="27112" y="6262"/>
                </a:lnTo>
                <a:lnTo>
                  <a:pt x="27112" y="6558"/>
                </a:lnTo>
                <a:lnTo>
                  <a:pt x="28191" y="6558"/>
                </a:lnTo>
                <a:close/>
                <a:moveTo>
                  <a:pt x="24135" y="6855"/>
                </a:moveTo>
                <a:lnTo>
                  <a:pt x="23056" y="6855"/>
                </a:lnTo>
                <a:lnTo>
                  <a:pt x="23056" y="7151"/>
                </a:lnTo>
                <a:lnTo>
                  <a:pt x="24135" y="7151"/>
                </a:lnTo>
                <a:close/>
                <a:moveTo>
                  <a:pt x="24135" y="7472"/>
                </a:moveTo>
                <a:lnTo>
                  <a:pt x="23056" y="7472"/>
                </a:lnTo>
                <a:lnTo>
                  <a:pt x="23056" y="7768"/>
                </a:lnTo>
                <a:lnTo>
                  <a:pt x="24135" y="7768"/>
                </a:lnTo>
                <a:close/>
                <a:moveTo>
                  <a:pt x="24135" y="6262"/>
                </a:moveTo>
                <a:lnTo>
                  <a:pt x="23056" y="6262"/>
                </a:lnTo>
                <a:lnTo>
                  <a:pt x="23056" y="6558"/>
                </a:lnTo>
                <a:lnTo>
                  <a:pt x="24135" y="6558"/>
                </a:lnTo>
                <a:close/>
                <a:moveTo>
                  <a:pt x="21289" y="8646"/>
                </a:moveTo>
                <a:lnTo>
                  <a:pt x="18027" y="8646"/>
                </a:lnTo>
                <a:lnTo>
                  <a:pt x="18027" y="5384"/>
                </a:lnTo>
                <a:lnTo>
                  <a:pt x="21289" y="5384"/>
                </a:lnTo>
                <a:close/>
                <a:moveTo>
                  <a:pt x="18324" y="8349"/>
                </a:moveTo>
                <a:lnTo>
                  <a:pt x="20992" y="8349"/>
                </a:lnTo>
                <a:lnTo>
                  <a:pt x="20992" y="5681"/>
                </a:lnTo>
                <a:lnTo>
                  <a:pt x="18324" y="5681"/>
                </a:lnTo>
                <a:close/>
                <a:moveTo>
                  <a:pt x="19806" y="0"/>
                </a:moveTo>
                <a:lnTo>
                  <a:pt x="19510" y="0"/>
                </a:lnTo>
                <a:lnTo>
                  <a:pt x="19510" y="5527"/>
                </a:lnTo>
                <a:lnTo>
                  <a:pt x="19806" y="5527"/>
                </a:lnTo>
                <a:close/>
                <a:moveTo>
                  <a:pt x="20435" y="0"/>
                </a:moveTo>
                <a:lnTo>
                  <a:pt x="20138" y="0"/>
                </a:lnTo>
                <a:lnTo>
                  <a:pt x="20138" y="5527"/>
                </a:lnTo>
                <a:lnTo>
                  <a:pt x="20435" y="5527"/>
                </a:lnTo>
                <a:close/>
                <a:moveTo>
                  <a:pt x="19213" y="0"/>
                </a:moveTo>
                <a:lnTo>
                  <a:pt x="18917" y="0"/>
                </a:lnTo>
                <a:lnTo>
                  <a:pt x="18917" y="5527"/>
                </a:lnTo>
                <a:lnTo>
                  <a:pt x="19213" y="5527"/>
                </a:lnTo>
                <a:close/>
                <a:moveTo>
                  <a:pt x="19806" y="8492"/>
                </a:moveTo>
                <a:lnTo>
                  <a:pt x="19510" y="8492"/>
                </a:lnTo>
                <a:lnTo>
                  <a:pt x="19510" y="9583"/>
                </a:lnTo>
                <a:lnTo>
                  <a:pt x="19806" y="9583"/>
                </a:lnTo>
                <a:close/>
                <a:moveTo>
                  <a:pt x="20435" y="8492"/>
                </a:moveTo>
                <a:lnTo>
                  <a:pt x="20138" y="8492"/>
                </a:lnTo>
                <a:lnTo>
                  <a:pt x="20138" y="9583"/>
                </a:lnTo>
                <a:lnTo>
                  <a:pt x="20435" y="9583"/>
                </a:lnTo>
                <a:close/>
                <a:moveTo>
                  <a:pt x="19225" y="9642"/>
                </a:moveTo>
                <a:lnTo>
                  <a:pt x="19225" y="8492"/>
                </a:lnTo>
                <a:lnTo>
                  <a:pt x="18929" y="8492"/>
                </a:lnTo>
                <a:lnTo>
                  <a:pt x="18929" y="9523"/>
                </a:lnTo>
                <a:lnTo>
                  <a:pt x="7733" y="20695"/>
                </a:lnTo>
                <a:lnTo>
                  <a:pt x="7947" y="20909"/>
                </a:lnTo>
                <a:close/>
                <a:moveTo>
                  <a:pt x="22249" y="6843"/>
                </a:moveTo>
                <a:lnTo>
                  <a:pt x="21158" y="6843"/>
                </a:lnTo>
                <a:lnTo>
                  <a:pt x="21158" y="7140"/>
                </a:lnTo>
                <a:lnTo>
                  <a:pt x="22238" y="7140"/>
                </a:lnTo>
                <a:close/>
                <a:moveTo>
                  <a:pt x="22249" y="7472"/>
                </a:moveTo>
                <a:lnTo>
                  <a:pt x="21158" y="7472"/>
                </a:lnTo>
                <a:lnTo>
                  <a:pt x="21158" y="7768"/>
                </a:lnTo>
                <a:lnTo>
                  <a:pt x="22238" y="7768"/>
                </a:lnTo>
                <a:close/>
                <a:moveTo>
                  <a:pt x="22249" y="6262"/>
                </a:moveTo>
                <a:lnTo>
                  <a:pt x="21158" y="6262"/>
                </a:lnTo>
                <a:lnTo>
                  <a:pt x="21158" y="6558"/>
                </a:lnTo>
                <a:lnTo>
                  <a:pt x="22238" y="6558"/>
                </a:lnTo>
                <a:close/>
                <a:moveTo>
                  <a:pt x="18193" y="6855"/>
                </a:moveTo>
                <a:lnTo>
                  <a:pt x="17114" y="6855"/>
                </a:lnTo>
                <a:lnTo>
                  <a:pt x="17114" y="7151"/>
                </a:lnTo>
                <a:lnTo>
                  <a:pt x="18193" y="7151"/>
                </a:lnTo>
                <a:close/>
                <a:moveTo>
                  <a:pt x="7199" y="19272"/>
                </a:moveTo>
                <a:lnTo>
                  <a:pt x="17185" y="9286"/>
                </a:lnTo>
                <a:lnTo>
                  <a:pt x="17245" y="7768"/>
                </a:lnTo>
                <a:lnTo>
                  <a:pt x="18182" y="7768"/>
                </a:lnTo>
                <a:lnTo>
                  <a:pt x="18182" y="7472"/>
                </a:lnTo>
                <a:lnTo>
                  <a:pt x="16948" y="7472"/>
                </a:lnTo>
                <a:lnTo>
                  <a:pt x="16889" y="9156"/>
                </a:lnTo>
                <a:lnTo>
                  <a:pt x="6903" y="19142"/>
                </a:lnTo>
                <a:lnTo>
                  <a:pt x="6903" y="20328"/>
                </a:lnTo>
                <a:lnTo>
                  <a:pt x="7199" y="20328"/>
                </a:lnTo>
                <a:close/>
                <a:moveTo>
                  <a:pt x="18182" y="6262"/>
                </a:moveTo>
                <a:lnTo>
                  <a:pt x="17102" y="6262"/>
                </a:lnTo>
                <a:lnTo>
                  <a:pt x="17102" y="6558"/>
                </a:lnTo>
                <a:lnTo>
                  <a:pt x="18182" y="6558"/>
                </a:lnTo>
                <a:close/>
                <a:moveTo>
                  <a:pt x="7199" y="25498"/>
                </a:moveTo>
                <a:lnTo>
                  <a:pt x="7199" y="22344"/>
                </a:lnTo>
                <a:lnTo>
                  <a:pt x="6903" y="22344"/>
                </a:lnTo>
                <a:lnTo>
                  <a:pt x="6903" y="25380"/>
                </a:lnTo>
                <a:lnTo>
                  <a:pt x="0" y="32282"/>
                </a:lnTo>
                <a:lnTo>
                  <a:pt x="214" y="3248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106075" y="47051"/>
            <a:ext cx="1214288" cy="984908"/>
          </a:xfrm>
          <a:custGeom>
            <a:avLst/>
            <a:gdLst/>
            <a:ahLst/>
            <a:cxnLst/>
            <a:rect l="l" t="t" r="r" b="b"/>
            <a:pathLst>
              <a:path w="31715" h="25724" extrusionOk="0">
                <a:moveTo>
                  <a:pt x="938" y="25724"/>
                </a:moveTo>
                <a:cubicBezTo>
                  <a:pt x="309" y="25724"/>
                  <a:pt x="1" y="24965"/>
                  <a:pt x="440" y="24514"/>
                </a:cubicBezTo>
                <a:cubicBezTo>
                  <a:pt x="879" y="24075"/>
                  <a:pt x="1638" y="24384"/>
                  <a:pt x="1638" y="25012"/>
                </a:cubicBezTo>
                <a:cubicBezTo>
                  <a:pt x="1638" y="25404"/>
                  <a:pt x="1329" y="25724"/>
                  <a:pt x="938" y="25724"/>
                </a:cubicBezTo>
                <a:close/>
                <a:moveTo>
                  <a:pt x="938" y="24609"/>
                </a:moveTo>
                <a:cubicBezTo>
                  <a:pt x="570" y="24609"/>
                  <a:pt x="392" y="25048"/>
                  <a:pt x="653" y="25297"/>
                </a:cubicBezTo>
                <a:cubicBezTo>
                  <a:pt x="902" y="25558"/>
                  <a:pt x="1341" y="25380"/>
                  <a:pt x="1341" y="25012"/>
                </a:cubicBezTo>
                <a:cubicBezTo>
                  <a:pt x="1341" y="24787"/>
                  <a:pt x="1163" y="24609"/>
                  <a:pt x="938" y="24609"/>
                </a:cubicBezTo>
                <a:close/>
                <a:moveTo>
                  <a:pt x="5812" y="23008"/>
                </a:moveTo>
                <a:cubicBezTo>
                  <a:pt x="5184" y="23008"/>
                  <a:pt x="4875" y="22249"/>
                  <a:pt x="5314" y="21810"/>
                </a:cubicBezTo>
                <a:cubicBezTo>
                  <a:pt x="5753" y="21371"/>
                  <a:pt x="6512" y="21680"/>
                  <a:pt x="6512" y="22308"/>
                </a:cubicBezTo>
                <a:cubicBezTo>
                  <a:pt x="6512" y="22700"/>
                  <a:pt x="6204" y="23008"/>
                  <a:pt x="5812" y="23008"/>
                </a:cubicBezTo>
                <a:close/>
                <a:moveTo>
                  <a:pt x="5812" y="21905"/>
                </a:moveTo>
                <a:cubicBezTo>
                  <a:pt x="5445" y="21905"/>
                  <a:pt x="5267" y="22344"/>
                  <a:pt x="5528" y="22593"/>
                </a:cubicBezTo>
                <a:cubicBezTo>
                  <a:pt x="5777" y="22854"/>
                  <a:pt x="6215" y="22676"/>
                  <a:pt x="6215" y="22308"/>
                </a:cubicBezTo>
                <a:cubicBezTo>
                  <a:pt x="6215" y="22083"/>
                  <a:pt x="6038" y="21905"/>
                  <a:pt x="5812" y="21905"/>
                </a:cubicBezTo>
                <a:close/>
                <a:moveTo>
                  <a:pt x="25345" y="1649"/>
                </a:moveTo>
                <a:cubicBezTo>
                  <a:pt x="24717" y="1649"/>
                  <a:pt x="24397" y="890"/>
                  <a:pt x="24847" y="439"/>
                </a:cubicBezTo>
                <a:cubicBezTo>
                  <a:pt x="25286" y="0"/>
                  <a:pt x="26045" y="309"/>
                  <a:pt x="26045" y="937"/>
                </a:cubicBezTo>
                <a:cubicBezTo>
                  <a:pt x="26045" y="1328"/>
                  <a:pt x="25737" y="1649"/>
                  <a:pt x="25345" y="1649"/>
                </a:cubicBezTo>
                <a:close/>
                <a:moveTo>
                  <a:pt x="25345" y="534"/>
                </a:moveTo>
                <a:cubicBezTo>
                  <a:pt x="24978" y="534"/>
                  <a:pt x="24800" y="973"/>
                  <a:pt x="25061" y="1234"/>
                </a:cubicBezTo>
                <a:cubicBezTo>
                  <a:pt x="25310" y="1483"/>
                  <a:pt x="25749" y="1305"/>
                  <a:pt x="25749" y="937"/>
                </a:cubicBezTo>
                <a:cubicBezTo>
                  <a:pt x="25749" y="712"/>
                  <a:pt x="25571" y="534"/>
                  <a:pt x="25345" y="534"/>
                </a:cubicBezTo>
                <a:close/>
                <a:moveTo>
                  <a:pt x="31014" y="8243"/>
                </a:moveTo>
                <a:cubicBezTo>
                  <a:pt x="30386" y="8243"/>
                  <a:pt x="30077" y="7484"/>
                  <a:pt x="30516" y="7045"/>
                </a:cubicBezTo>
                <a:cubicBezTo>
                  <a:pt x="30955" y="6594"/>
                  <a:pt x="31714" y="6914"/>
                  <a:pt x="31714" y="7543"/>
                </a:cubicBezTo>
                <a:cubicBezTo>
                  <a:pt x="31714" y="7922"/>
                  <a:pt x="31406" y="8243"/>
                  <a:pt x="31014" y="8243"/>
                </a:cubicBezTo>
                <a:close/>
                <a:moveTo>
                  <a:pt x="31014" y="7128"/>
                </a:moveTo>
                <a:cubicBezTo>
                  <a:pt x="30647" y="7128"/>
                  <a:pt x="30469" y="7567"/>
                  <a:pt x="30730" y="7828"/>
                </a:cubicBezTo>
                <a:cubicBezTo>
                  <a:pt x="30979" y="8088"/>
                  <a:pt x="31418" y="7899"/>
                  <a:pt x="31418" y="7543"/>
                </a:cubicBezTo>
                <a:cubicBezTo>
                  <a:pt x="31418" y="7318"/>
                  <a:pt x="31240" y="7128"/>
                  <a:pt x="31014" y="7128"/>
                </a:cubicBezTo>
                <a:close/>
                <a:moveTo>
                  <a:pt x="31014" y="9927"/>
                </a:moveTo>
                <a:cubicBezTo>
                  <a:pt x="30386" y="9927"/>
                  <a:pt x="30077" y="9168"/>
                  <a:pt x="30516" y="8729"/>
                </a:cubicBezTo>
                <a:cubicBezTo>
                  <a:pt x="30955" y="8278"/>
                  <a:pt x="31714" y="8598"/>
                  <a:pt x="31714" y="9227"/>
                </a:cubicBezTo>
                <a:cubicBezTo>
                  <a:pt x="31714" y="9618"/>
                  <a:pt x="31406" y="9927"/>
                  <a:pt x="31014" y="9927"/>
                </a:cubicBezTo>
                <a:close/>
                <a:moveTo>
                  <a:pt x="31014" y="8812"/>
                </a:moveTo>
                <a:cubicBezTo>
                  <a:pt x="30647" y="8812"/>
                  <a:pt x="30469" y="9251"/>
                  <a:pt x="30730" y="9512"/>
                </a:cubicBezTo>
                <a:cubicBezTo>
                  <a:pt x="30979" y="9773"/>
                  <a:pt x="31418" y="9583"/>
                  <a:pt x="31418" y="9227"/>
                </a:cubicBezTo>
                <a:cubicBezTo>
                  <a:pt x="31418" y="9002"/>
                  <a:pt x="31240" y="8812"/>
                  <a:pt x="31014" y="8824"/>
                </a:cubicBezTo>
                <a:close/>
                <a:moveTo>
                  <a:pt x="22048" y="9927"/>
                </a:moveTo>
                <a:cubicBezTo>
                  <a:pt x="21420" y="9927"/>
                  <a:pt x="21111" y="9168"/>
                  <a:pt x="21550" y="8729"/>
                </a:cubicBezTo>
                <a:cubicBezTo>
                  <a:pt x="22001" y="8278"/>
                  <a:pt x="22760" y="8598"/>
                  <a:pt x="22760" y="9227"/>
                </a:cubicBezTo>
                <a:cubicBezTo>
                  <a:pt x="22760" y="9618"/>
                  <a:pt x="22440" y="9927"/>
                  <a:pt x="22048" y="9927"/>
                </a:cubicBezTo>
                <a:close/>
                <a:moveTo>
                  <a:pt x="22048" y="8812"/>
                </a:moveTo>
                <a:cubicBezTo>
                  <a:pt x="21692" y="8812"/>
                  <a:pt x="21503" y="9251"/>
                  <a:pt x="21764" y="9512"/>
                </a:cubicBezTo>
                <a:cubicBezTo>
                  <a:pt x="22025" y="9773"/>
                  <a:pt x="22463" y="9583"/>
                  <a:pt x="22463" y="9227"/>
                </a:cubicBezTo>
                <a:cubicBezTo>
                  <a:pt x="22463" y="9002"/>
                  <a:pt x="22274" y="8812"/>
                  <a:pt x="22048" y="8824"/>
                </a:cubicBezTo>
                <a:close/>
                <a:moveTo>
                  <a:pt x="20032" y="6037"/>
                </a:moveTo>
                <a:lnTo>
                  <a:pt x="25488" y="6037"/>
                </a:lnTo>
                <a:lnTo>
                  <a:pt x="25488" y="1921"/>
                </a:lnTo>
                <a:lnTo>
                  <a:pt x="25191" y="1921"/>
                </a:lnTo>
                <a:lnTo>
                  <a:pt x="25191" y="5740"/>
                </a:lnTo>
                <a:lnTo>
                  <a:pt x="19914" y="5740"/>
                </a:lnTo>
                <a:lnTo>
                  <a:pt x="1448" y="24206"/>
                </a:lnTo>
                <a:lnTo>
                  <a:pt x="1649" y="24419"/>
                </a:lnTo>
                <a:close/>
                <a:moveTo>
                  <a:pt x="20649" y="7685"/>
                </a:moveTo>
                <a:lnTo>
                  <a:pt x="30089" y="7685"/>
                </a:lnTo>
                <a:lnTo>
                  <a:pt x="30089" y="7389"/>
                </a:lnTo>
                <a:lnTo>
                  <a:pt x="20518" y="7389"/>
                </a:lnTo>
                <a:lnTo>
                  <a:pt x="6417" y="21502"/>
                </a:lnTo>
                <a:lnTo>
                  <a:pt x="6619" y="21715"/>
                </a:lnTo>
                <a:close/>
                <a:moveTo>
                  <a:pt x="30089" y="9073"/>
                </a:moveTo>
                <a:lnTo>
                  <a:pt x="23009" y="9073"/>
                </a:lnTo>
                <a:lnTo>
                  <a:pt x="23009" y="9369"/>
                </a:lnTo>
                <a:lnTo>
                  <a:pt x="30089" y="936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>
            <a:off x="8029432" y="3692016"/>
            <a:ext cx="1137120" cy="1331715"/>
            <a:chOff x="8188544" y="3878325"/>
            <a:chExt cx="978084" cy="1145462"/>
          </a:xfrm>
        </p:grpSpPr>
        <p:sp>
          <p:nvSpPr>
            <p:cNvPr id="148" name="Google Shape;148;p14"/>
            <p:cNvSpPr/>
            <p:nvPr/>
          </p:nvSpPr>
          <p:spPr>
            <a:xfrm>
              <a:off x="8391000" y="4680147"/>
              <a:ext cx="314314" cy="314337"/>
            </a:xfrm>
            <a:custGeom>
              <a:avLst/>
              <a:gdLst/>
              <a:ahLst/>
              <a:cxnLst/>
              <a:rect l="l" t="t" r="r" b="b"/>
              <a:pathLst>
                <a:path w="9252" h="9252" extrusionOk="0">
                  <a:moveTo>
                    <a:pt x="4579" y="5349"/>
                  </a:moveTo>
                  <a:cubicBezTo>
                    <a:pt x="3950" y="5349"/>
                    <a:pt x="3642" y="4590"/>
                    <a:pt x="4081" y="4151"/>
                  </a:cubicBezTo>
                  <a:cubicBezTo>
                    <a:pt x="4519" y="3701"/>
                    <a:pt x="5278" y="4021"/>
                    <a:pt x="5278" y="4649"/>
                  </a:cubicBezTo>
                  <a:cubicBezTo>
                    <a:pt x="5278" y="5041"/>
                    <a:pt x="4970" y="5349"/>
                    <a:pt x="4579" y="5349"/>
                  </a:cubicBezTo>
                  <a:close/>
                  <a:moveTo>
                    <a:pt x="4579" y="4246"/>
                  </a:moveTo>
                  <a:cubicBezTo>
                    <a:pt x="4211" y="4246"/>
                    <a:pt x="4033" y="4685"/>
                    <a:pt x="4294" y="4934"/>
                  </a:cubicBezTo>
                  <a:cubicBezTo>
                    <a:pt x="4543" y="5195"/>
                    <a:pt x="4982" y="5017"/>
                    <a:pt x="4982" y="4649"/>
                  </a:cubicBezTo>
                  <a:cubicBezTo>
                    <a:pt x="4994" y="4424"/>
                    <a:pt x="4804" y="4234"/>
                    <a:pt x="4579" y="4234"/>
                  </a:cubicBezTo>
                  <a:close/>
                  <a:moveTo>
                    <a:pt x="8552" y="1649"/>
                  </a:moveTo>
                  <a:cubicBezTo>
                    <a:pt x="7923" y="1649"/>
                    <a:pt x="7603" y="890"/>
                    <a:pt x="8054" y="439"/>
                  </a:cubicBezTo>
                  <a:cubicBezTo>
                    <a:pt x="8492" y="0"/>
                    <a:pt x="9251" y="309"/>
                    <a:pt x="9251" y="937"/>
                  </a:cubicBezTo>
                  <a:cubicBezTo>
                    <a:pt x="9251" y="1329"/>
                    <a:pt x="8943" y="1649"/>
                    <a:pt x="8552" y="1649"/>
                  </a:cubicBezTo>
                  <a:close/>
                  <a:moveTo>
                    <a:pt x="8552" y="534"/>
                  </a:moveTo>
                  <a:cubicBezTo>
                    <a:pt x="8184" y="534"/>
                    <a:pt x="8006" y="973"/>
                    <a:pt x="8267" y="1234"/>
                  </a:cubicBezTo>
                  <a:cubicBezTo>
                    <a:pt x="8516" y="1483"/>
                    <a:pt x="8955" y="1305"/>
                    <a:pt x="8955" y="937"/>
                  </a:cubicBezTo>
                  <a:cubicBezTo>
                    <a:pt x="8955" y="712"/>
                    <a:pt x="8777" y="522"/>
                    <a:pt x="8552" y="534"/>
                  </a:cubicBezTo>
                  <a:close/>
                  <a:moveTo>
                    <a:pt x="950" y="9251"/>
                  </a:moveTo>
                  <a:cubicBezTo>
                    <a:pt x="321" y="9251"/>
                    <a:pt x="1" y="8492"/>
                    <a:pt x="452" y="8041"/>
                  </a:cubicBezTo>
                  <a:cubicBezTo>
                    <a:pt x="890" y="7603"/>
                    <a:pt x="1649" y="7911"/>
                    <a:pt x="1649" y="8539"/>
                  </a:cubicBezTo>
                  <a:cubicBezTo>
                    <a:pt x="1649" y="8931"/>
                    <a:pt x="1329" y="9251"/>
                    <a:pt x="950" y="9251"/>
                  </a:cubicBezTo>
                  <a:close/>
                  <a:moveTo>
                    <a:pt x="950" y="8136"/>
                  </a:moveTo>
                  <a:cubicBezTo>
                    <a:pt x="582" y="8136"/>
                    <a:pt x="404" y="8575"/>
                    <a:pt x="653" y="8836"/>
                  </a:cubicBezTo>
                  <a:cubicBezTo>
                    <a:pt x="914" y="9085"/>
                    <a:pt x="1353" y="8907"/>
                    <a:pt x="1353" y="8539"/>
                  </a:cubicBezTo>
                  <a:cubicBezTo>
                    <a:pt x="1353" y="8314"/>
                    <a:pt x="1175" y="8136"/>
                    <a:pt x="950" y="8136"/>
                  </a:cubicBezTo>
                  <a:close/>
                  <a:moveTo>
                    <a:pt x="950" y="7377"/>
                  </a:moveTo>
                  <a:cubicBezTo>
                    <a:pt x="321" y="7377"/>
                    <a:pt x="1" y="6618"/>
                    <a:pt x="452" y="6179"/>
                  </a:cubicBezTo>
                  <a:cubicBezTo>
                    <a:pt x="890" y="5729"/>
                    <a:pt x="1649" y="6049"/>
                    <a:pt x="1649" y="6677"/>
                  </a:cubicBezTo>
                  <a:cubicBezTo>
                    <a:pt x="1649" y="7069"/>
                    <a:pt x="1329" y="7377"/>
                    <a:pt x="950" y="7377"/>
                  </a:cubicBezTo>
                  <a:close/>
                  <a:moveTo>
                    <a:pt x="950" y="6274"/>
                  </a:moveTo>
                  <a:cubicBezTo>
                    <a:pt x="582" y="6274"/>
                    <a:pt x="404" y="6713"/>
                    <a:pt x="653" y="6962"/>
                  </a:cubicBezTo>
                  <a:cubicBezTo>
                    <a:pt x="914" y="7223"/>
                    <a:pt x="1353" y="7045"/>
                    <a:pt x="1353" y="6677"/>
                  </a:cubicBezTo>
                  <a:cubicBezTo>
                    <a:pt x="1353" y="6452"/>
                    <a:pt x="1175" y="6274"/>
                    <a:pt x="950" y="6274"/>
                  </a:cubicBezTo>
                  <a:close/>
                  <a:moveTo>
                    <a:pt x="8694" y="3452"/>
                  </a:moveTo>
                  <a:lnTo>
                    <a:pt x="8694" y="1862"/>
                  </a:lnTo>
                  <a:lnTo>
                    <a:pt x="8398" y="1862"/>
                  </a:lnTo>
                  <a:lnTo>
                    <a:pt x="8398" y="3321"/>
                  </a:lnTo>
                  <a:lnTo>
                    <a:pt x="3333" y="8397"/>
                  </a:lnTo>
                  <a:lnTo>
                    <a:pt x="1804" y="8397"/>
                  </a:lnTo>
                  <a:lnTo>
                    <a:pt x="1804" y="8694"/>
                  </a:lnTo>
                  <a:lnTo>
                    <a:pt x="3452" y="8694"/>
                  </a:lnTo>
                  <a:close/>
                  <a:moveTo>
                    <a:pt x="4081" y="5515"/>
                  </a:moveTo>
                  <a:lnTo>
                    <a:pt x="3879" y="5302"/>
                  </a:lnTo>
                  <a:lnTo>
                    <a:pt x="2646" y="6523"/>
                  </a:lnTo>
                  <a:lnTo>
                    <a:pt x="1804" y="6523"/>
                  </a:lnTo>
                  <a:lnTo>
                    <a:pt x="1804" y="6820"/>
                  </a:lnTo>
                  <a:lnTo>
                    <a:pt x="2764" y="68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14"/>
            <p:cNvGrpSpPr/>
            <p:nvPr/>
          </p:nvGrpSpPr>
          <p:grpSpPr>
            <a:xfrm>
              <a:off x="8188544" y="4848854"/>
              <a:ext cx="174929" cy="174933"/>
              <a:chOff x="8994169" y="4397279"/>
              <a:chExt cx="174929" cy="174933"/>
            </a:xfrm>
          </p:grpSpPr>
          <p:sp>
            <p:nvSpPr>
              <p:cNvPr id="150" name="Google Shape;150;p14"/>
              <p:cNvSpPr/>
              <p:nvPr/>
            </p:nvSpPr>
            <p:spPr>
              <a:xfrm>
                <a:off x="9026818" y="4429113"/>
                <a:ext cx="110852" cy="111268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3275" extrusionOk="0">
                    <a:moveTo>
                      <a:pt x="3262" y="3274"/>
                    </a:moveTo>
                    <a:lnTo>
                      <a:pt x="1" y="3274"/>
                    </a:lnTo>
                    <a:lnTo>
                      <a:pt x="1" y="1"/>
                    </a:lnTo>
                    <a:lnTo>
                      <a:pt x="3262" y="1"/>
                    </a:lnTo>
                    <a:close/>
                    <a:moveTo>
                      <a:pt x="297" y="2978"/>
                    </a:moveTo>
                    <a:lnTo>
                      <a:pt x="2966" y="2978"/>
                    </a:lnTo>
                    <a:lnTo>
                      <a:pt x="2966" y="297"/>
                    </a:lnTo>
                    <a:lnTo>
                      <a:pt x="297" y="29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9077201" y="4535078"/>
                <a:ext cx="10090" cy="3713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93" extrusionOk="0">
                    <a:moveTo>
                      <a:pt x="0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0" y="10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9055832" y="4535078"/>
                <a:ext cx="10090" cy="3713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93" extrusionOk="0">
                    <a:moveTo>
                      <a:pt x="1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1" y="10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9097348" y="4535078"/>
                <a:ext cx="10090" cy="3713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93" extrusionOk="0">
                    <a:moveTo>
                      <a:pt x="0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0" y="10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4"/>
              <p:cNvSpPr/>
              <p:nvPr/>
            </p:nvSpPr>
            <p:spPr>
              <a:xfrm>
                <a:off x="9077201" y="4397279"/>
                <a:ext cx="10090" cy="3713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93" extrusionOk="0">
                    <a:moveTo>
                      <a:pt x="0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0" y="10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4"/>
              <p:cNvSpPr/>
              <p:nvPr/>
            </p:nvSpPr>
            <p:spPr>
              <a:xfrm>
                <a:off x="9055832" y="4397279"/>
                <a:ext cx="10090" cy="3713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93" extrusionOk="0">
                    <a:moveTo>
                      <a:pt x="1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1" y="10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9097348" y="4397279"/>
                <a:ext cx="10090" cy="3713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93" extrusionOk="0">
                    <a:moveTo>
                      <a:pt x="0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0" y="10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8994169" y="4480311"/>
                <a:ext cx="37132" cy="10091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297" extrusionOk="0">
                    <a:moveTo>
                      <a:pt x="1" y="0"/>
                    </a:moveTo>
                    <a:lnTo>
                      <a:pt x="1092" y="0"/>
                    </a:lnTo>
                    <a:lnTo>
                      <a:pt x="1092" y="297"/>
                    </a:lnTo>
                    <a:lnTo>
                      <a:pt x="1" y="29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8994169" y="4458942"/>
                <a:ext cx="37132" cy="10091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297" extrusionOk="0">
                    <a:moveTo>
                      <a:pt x="1" y="0"/>
                    </a:moveTo>
                    <a:lnTo>
                      <a:pt x="1092" y="0"/>
                    </a:lnTo>
                    <a:lnTo>
                      <a:pt x="1092" y="297"/>
                    </a:lnTo>
                    <a:lnTo>
                      <a:pt x="1" y="29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8994169" y="4500458"/>
                <a:ext cx="37132" cy="10091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297" extrusionOk="0">
                    <a:moveTo>
                      <a:pt x="1" y="0"/>
                    </a:moveTo>
                    <a:lnTo>
                      <a:pt x="1092" y="0"/>
                    </a:lnTo>
                    <a:lnTo>
                      <a:pt x="1092" y="297"/>
                    </a:lnTo>
                    <a:lnTo>
                      <a:pt x="1" y="29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>
                <a:off x="9132001" y="4480311"/>
                <a:ext cx="37098" cy="10091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297" extrusionOk="0">
                    <a:moveTo>
                      <a:pt x="0" y="0"/>
                    </a:moveTo>
                    <a:lnTo>
                      <a:pt x="1091" y="0"/>
                    </a:lnTo>
                    <a:lnTo>
                      <a:pt x="1091" y="297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>
                <a:off x="9132001" y="4458942"/>
                <a:ext cx="37098" cy="10091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297" extrusionOk="0">
                    <a:moveTo>
                      <a:pt x="0" y="0"/>
                    </a:moveTo>
                    <a:lnTo>
                      <a:pt x="1091" y="0"/>
                    </a:lnTo>
                    <a:lnTo>
                      <a:pt x="1091" y="297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>
                <a:off x="9132001" y="4500458"/>
                <a:ext cx="37098" cy="10091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297" extrusionOk="0">
                    <a:moveTo>
                      <a:pt x="0" y="0"/>
                    </a:moveTo>
                    <a:lnTo>
                      <a:pt x="1091" y="0"/>
                    </a:lnTo>
                    <a:lnTo>
                      <a:pt x="1091" y="297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3" name="Google Shape;163;p14"/>
            <p:cNvSpPr/>
            <p:nvPr/>
          </p:nvSpPr>
          <p:spPr>
            <a:xfrm>
              <a:off x="8438971" y="3878325"/>
              <a:ext cx="727657" cy="919533"/>
            </a:xfrm>
            <a:custGeom>
              <a:avLst/>
              <a:gdLst/>
              <a:ahLst/>
              <a:cxnLst/>
              <a:rect l="l" t="t" r="r" b="b"/>
              <a:pathLst>
                <a:path w="21419" h="27065" extrusionOk="0">
                  <a:moveTo>
                    <a:pt x="3167" y="27064"/>
                  </a:moveTo>
                  <a:cubicBezTo>
                    <a:pt x="2538" y="27064"/>
                    <a:pt x="2230" y="26305"/>
                    <a:pt x="2669" y="25855"/>
                  </a:cubicBezTo>
                  <a:cubicBezTo>
                    <a:pt x="3107" y="25416"/>
                    <a:pt x="3866" y="25724"/>
                    <a:pt x="3866" y="26353"/>
                  </a:cubicBezTo>
                  <a:cubicBezTo>
                    <a:pt x="3866" y="26744"/>
                    <a:pt x="3558" y="27064"/>
                    <a:pt x="3167" y="27064"/>
                  </a:cubicBezTo>
                  <a:close/>
                  <a:moveTo>
                    <a:pt x="3167" y="25950"/>
                  </a:moveTo>
                  <a:cubicBezTo>
                    <a:pt x="2799" y="25950"/>
                    <a:pt x="2621" y="26388"/>
                    <a:pt x="2882" y="26649"/>
                  </a:cubicBezTo>
                  <a:cubicBezTo>
                    <a:pt x="3131" y="26898"/>
                    <a:pt x="3570" y="26721"/>
                    <a:pt x="3570" y="26353"/>
                  </a:cubicBezTo>
                  <a:cubicBezTo>
                    <a:pt x="3570" y="26128"/>
                    <a:pt x="3392" y="25950"/>
                    <a:pt x="3167" y="25950"/>
                  </a:cubicBezTo>
                  <a:close/>
                  <a:moveTo>
                    <a:pt x="2052" y="25950"/>
                  </a:moveTo>
                  <a:cubicBezTo>
                    <a:pt x="1423" y="25950"/>
                    <a:pt x="1115" y="25191"/>
                    <a:pt x="1554" y="24752"/>
                  </a:cubicBezTo>
                  <a:cubicBezTo>
                    <a:pt x="2004" y="24301"/>
                    <a:pt x="2763" y="24621"/>
                    <a:pt x="2763" y="25250"/>
                  </a:cubicBezTo>
                  <a:cubicBezTo>
                    <a:pt x="2763" y="25629"/>
                    <a:pt x="2443" y="25950"/>
                    <a:pt x="2052" y="25950"/>
                  </a:cubicBezTo>
                  <a:close/>
                  <a:moveTo>
                    <a:pt x="2052" y="24835"/>
                  </a:moveTo>
                  <a:cubicBezTo>
                    <a:pt x="1696" y="24835"/>
                    <a:pt x="1506" y="25274"/>
                    <a:pt x="1767" y="25535"/>
                  </a:cubicBezTo>
                  <a:cubicBezTo>
                    <a:pt x="2028" y="25795"/>
                    <a:pt x="2467" y="25606"/>
                    <a:pt x="2467" y="25250"/>
                  </a:cubicBezTo>
                  <a:cubicBezTo>
                    <a:pt x="2467" y="25025"/>
                    <a:pt x="2277" y="24835"/>
                    <a:pt x="2052" y="24835"/>
                  </a:cubicBezTo>
                  <a:close/>
                  <a:moveTo>
                    <a:pt x="949" y="24835"/>
                  </a:moveTo>
                  <a:cubicBezTo>
                    <a:pt x="320" y="24835"/>
                    <a:pt x="0" y="24076"/>
                    <a:pt x="451" y="23637"/>
                  </a:cubicBezTo>
                  <a:cubicBezTo>
                    <a:pt x="890" y="23186"/>
                    <a:pt x="1649" y="23507"/>
                    <a:pt x="1649" y="24135"/>
                  </a:cubicBezTo>
                  <a:cubicBezTo>
                    <a:pt x="1649" y="24526"/>
                    <a:pt x="1328" y="24835"/>
                    <a:pt x="949" y="24835"/>
                  </a:cubicBezTo>
                  <a:close/>
                  <a:moveTo>
                    <a:pt x="949" y="23732"/>
                  </a:moveTo>
                  <a:cubicBezTo>
                    <a:pt x="581" y="23732"/>
                    <a:pt x="403" y="24171"/>
                    <a:pt x="652" y="24420"/>
                  </a:cubicBezTo>
                  <a:cubicBezTo>
                    <a:pt x="913" y="24681"/>
                    <a:pt x="1352" y="24503"/>
                    <a:pt x="1352" y="24135"/>
                  </a:cubicBezTo>
                  <a:cubicBezTo>
                    <a:pt x="1352" y="23910"/>
                    <a:pt x="1162" y="23732"/>
                    <a:pt x="949" y="23732"/>
                  </a:cubicBezTo>
                  <a:close/>
                  <a:moveTo>
                    <a:pt x="15726" y="14007"/>
                  </a:moveTo>
                  <a:lnTo>
                    <a:pt x="15726" y="10295"/>
                  </a:lnTo>
                  <a:lnTo>
                    <a:pt x="21419" y="4602"/>
                  </a:lnTo>
                  <a:lnTo>
                    <a:pt x="21205" y="4401"/>
                  </a:lnTo>
                  <a:lnTo>
                    <a:pt x="15430" y="10176"/>
                  </a:lnTo>
                  <a:lnTo>
                    <a:pt x="15430" y="13888"/>
                  </a:lnTo>
                  <a:lnTo>
                    <a:pt x="3748" y="25570"/>
                  </a:lnTo>
                  <a:lnTo>
                    <a:pt x="3949" y="25772"/>
                  </a:lnTo>
                  <a:close/>
                  <a:moveTo>
                    <a:pt x="13580" y="11706"/>
                  </a:moveTo>
                  <a:lnTo>
                    <a:pt x="13580" y="8006"/>
                  </a:lnTo>
                  <a:lnTo>
                    <a:pt x="21372" y="202"/>
                  </a:lnTo>
                  <a:lnTo>
                    <a:pt x="21158" y="1"/>
                  </a:lnTo>
                  <a:lnTo>
                    <a:pt x="13283" y="7875"/>
                  </a:lnTo>
                  <a:lnTo>
                    <a:pt x="13283" y="11588"/>
                  </a:lnTo>
                  <a:lnTo>
                    <a:pt x="1601" y="23269"/>
                  </a:lnTo>
                  <a:lnTo>
                    <a:pt x="1803" y="23483"/>
                  </a:lnTo>
                  <a:close/>
                  <a:moveTo>
                    <a:pt x="14659" y="12857"/>
                  </a:moveTo>
                  <a:lnTo>
                    <a:pt x="14659" y="9156"/>
                  </a:lnTo>
                  <a:lnTo>
                    <a:pt x="21372" y="2444"/>
                  </a:lnTo>
                  <a:lnTo>
                    <a:pt x="21158" y="2230"/>
                  </a:lnTo>
                  <a:lnTo>
                    <a:pt x="14362" y="9038"/>
                  </a:lnTo>
                  <a:lnTo>
                    <a:pt x="14362" y="12738"/>
                  </a:lnTo>
                  <a:lnTo>
                    <a:pt x="2669" y="24432"/>
                  </a:lnTo>
                  <a:lnTo>
                    <a:pt x="2882" y="246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4"/>
          <p:cNvSpPr/>
          <p:nvPr/>
        </p:nvSpPr>
        <p:spPr>
          <a:xfrm flipH="1">
            <a:off x="-6" y="4611057"/>
            <a:ext cx="540421" cy="532448"/>
          </a:xfrm>
          <a:custGeom>
            <a:avLst/>
            <a:gdLst/>
            <a:ahLst/>
            <a:cxnLst/>
            <a:rect l="l" t="t" r="r" b="b"/>
            <a:pathLst>
              <a:path w="14506" h="14292" extrusionOk="0">
                <a:moveTo>
                  <a:pt x="2930" y="2835"/>
                </a:moveTo>
                <a:cubicBezTo>
                  <a:pt x="2302" y="2835"/>
                  <a:pt x="1993" y="2076"/>
                  <a:pt x="2432" y="1625"/>
                </a:cubicBezTo>
                <a:cubicBezTo>
                  <a:pt x="2871" y="1186"/>
                  <a:pt x="3630" y="1494"/>
                  <a:pt x="3630" y="2123"/>
                </a:cubicBezTo>
                <a:cubicBezTo>
                  <a:pt x="3630" y="2514"/>
                  <a:pt x="3322" y="2835"/>
                  <a:pt x="2930" y="2835"/>
                </a:cubicBezTo>
                <a:close/>
                <a:moveTo>
                  <a:pt x="2930" y="1720"/>
                </a:moveTo>
                <a:cubicBezTo>
                  <a:pt x="2563" y="1720"/>
                  <a:pt x="2385" y="2159"/>
                  <a:pt x="2646" y="2419"/>
                </a:cubicBezTo>
                <a:cubicBezTo>
                  <a:pt x="2895" y="2669"/>
                  <a:pt x="3333" y="2491"/>
                  <a:pt x="3333" y="2123"/>
                </a:cubicBezTo>
                <a:cubicBezTo>
                  <a:pt x="3333" y="1898"/>
                  <a:pt x="3156" y="1720"/>
                  <a:pt x="2930" y="1720"/>
                </a:cubicBezTo>
                <a:close/>
                <a:moveTo>
                  <a:pt x="938" y="11338"/>
                </a:moveTo>
                <a:cubicBezTo>
                  <a:pt x="309" y="11338"/>
                  <a:pt x="1" y="10579"/>
                  <a:pt x="440" y="10140"/>
                </a:cubicBezTo>
                <a:cubicBezTo>
                  <a:pt x="890" y="9701"/>
                  <a:pt x="1649" y="10010"/>
                  <a:pt x="1649" y="10638"/>
                </a:cubicBezTo>
                <a:cubicBezTo>
                  <a:pt x="1649" y="11030"/>
                  <a:pt x="1329" y="11338"/>
                  <a:pt x="938" y="11338"/>
                </a:cubicBezTo>
                <a:close/>
                <a:moveTo>
                  <a:pt x="938" y="10235"/>
                </a:moveTo>
                <a:cubicBezTo>
                  <a:pt x="570" y="10235"/>
                  <a:pt x="392" y="10674"/>
                  <a:pt x="653" y="10923"/>
                </a:cubicBezTo>
                <a:cubicBezTo>
                  <a:pt x="902" y="11184"/>
                  <a:pt x="1353" y="11006"/>
                  <a:pt x="1353" y="10638"/>
                </a:cubicBezTo>
                <a:cubicBezTo>
                  <a:pt x="1353" y="10413"/>
                  <a:pt x="1163" y="10235"/>
                  <a:pt x="938" y="10235"/>
                </a:cubicBezTo>
                <a:close/>
                <a:moveTo>
                  <a:pt x="4116" y="1649"/>
                </a:moveTo>
                <a:cubicBezTo>
                  <a:pt x="3488" y="1649"/>
                  <a:pt x="3179" y="890"/>
                  <a:pt x="3618" y="439"/>
                </a:cubicBezTo>
                <a:cubicBezTo>
                  <a:pt x="4069" y="0"/>
                  <a:pt x="4828" y="308"/>
                  <a:pt x="4828" y="937"/>
                </a:cubicBezTo>
                <a:cubicBezTo>
                  <a:pt x="4816" y="1328"/>
                  <a:pt x="4508" y="1637"/>
                  <a:pt x="4116" y="1649"/>
                </a:cubicBezTo>
                <a:close/>
                <a:moveTo>
                  <a:pt x="4116" y="534"/>
                </a:moveTo>
                <a:cubicBezTo>
                  <a:pt x="3749" y="534"/>
                  <a:pt x="3571" y="973"/>
                  <a:pt x="3832" y="1222"/>
                </a:cubicBezTo>
                <a:cubicBezTo>
                  <a:pt x="4081" y="1483"/>
                  <a:pt x="4531" y="1305"/>
                  <a:pt x="4531" y="937"/>
                </a:cubicBezTo>
                <a:cubicBezTo>
                  <a:pt x="4531" y="712"/>
                  <a:pt x="4342" y="534"/>
                  <a:pt x="4116" y="534"/>
                </a:cubicBezTo>
                <a:close/>
                <a:moveTo>
                  <a:pt x="2930" y="4531"/>
                </a:moveTo>
                <a:cubicBezTo>
                  <a:pt x="2302" y="4531"/>
                  <a:pt x="1993" y="3771"/>
                  <a:pt x="2432" y="3333"/>
                </a:cubicBezTo>
                <a:cubicBezTo>
                  <a:pt x="2883" y="2882"/>
                  <a:pt x="3642" y="3202"/>
                  <a:pt x="3642" y="3831"/>
                </a:cubicBezTo>
                <a:cubicBezTo>
                  <a:pt x="3642" y="4222"/>
                  <a:pt x="3322" y="4542"/>
                  <a:pt x="2930" y="4542"/>
                </a:cubicBezTo>
                <a:close/>
                <a:moveTo>
                  <a:pt x="2930" y="3428"/>
                </a:moveTo>
                <a:cubicBezTo>
                  <a:pt x="2563" y="3428"/>
                  <a:pt x="2385" y="3866"/>
                  <a:pt x="2646" y="4115"/>
                </a:cubicBezTo>
                <a:cubicBezTo>
                  <a:pt x="2895" y="4376"/>
                  <a:pt x="3345" y="4198"/>
                  <a:pt x="3345" y="3831"/>
                </a:cubicBezTo>
                <a:cubicBezTo>
                  <a:pt x="3333" y="3605"/>
                  <a:pt x="3156" y="3428"/>
                  <a:pt x="2930" y="3428"/>
                </a:cubicBezTo>
                <a:close/>
                <a:moveTo>
                  <a:pt x="2930" y="6238"/>
                </a:moveTo>
                <a:cubicBezTo>
                  <a:pt x="2302" y="6238"/>
                  <a:pt x="1993" y="5479"/>
                  <a:pt x="2432" y="5040"/>
                </a:cubicBezTo>
                <a:cubicBezTo>
                  <a:pt x="2883" y="4590"/>
                  <a:pt x="3642" y="4910"/>
                  <a:pt x="3642" y="5539"/>
                </a:cubicBezTo>
                <a:cubicBezTo>
                  <a:pt x="3642" y="5930"/>
                  <a:pt x="3322" y="6250"/>
                  <a:pt x="2930" y="6250"/>
                </a:cubicBezTo>
                <a:close/>
                <a:moveTo>
                  <a:pt x="2930" y="5123"/>
                </a:moveTo>
                <a:cubicBezTo>
                  <a:pt x="2563" y="5123"/>
                  <a:pt x="2385" y="5562"/>
                  <a:pt x="2646" y="5823"/>
                </a:cubicBezTo>
                <a:cubicBezTo>
                  <a:pt x="2895" y="6084"/>
                  <a:pt x="3345" y="5894"/>
                  <a:pt x="3345" y="5539"/>
                </a:cubicBezTo>
                <a:cubicBezTo>
                  <a:pt x="3333" y="5313"/>
                  <a:pt x="3156" y="5135"/>
                  <a:pt x="2930" y="5135"/>
                </a:cubicBezTo>
                <a:close/>
                <a:moveTo>
                  <a:pt x="10995" y="8515"/>
                </a:moveTo>
                <a:cubicBezTo>
                  <a:pt x="10366" y="8515"/>
                  <a:pt x="10058" y="7756"/>
                  <a:pt x="10497" y="7306"/>
                </a:cubicBezTo>
                <a:cubicBezTo>
                  <a:pt x="10947" y="6867"/>
                  <a:pt x="11706" y="7175"/>
                  <a:pt x="11706" y="7804"/>
                </a:cubicBezTo>
                <a:cubicBezTo>
                  <a:pt x="11706" y="8195"/>
                  <a:pt x="11386" y="8527"/>
                  <a:pt x="10995" y="8527"/>
                </a:cubicBezTo>
                <a:close/>
                <a:moveTo>
                  <a:pt x="10995" y="7401"/>
                </a:moveTo>
                <a:cubicBezTo>
                  <a:pt x="10639" y="7401"/>
                  <a:pt x="10449" y="7839"/>
                  <a:pt x="10710" y="8100"/>
                </a:cubicBezTo>
                <a:cubicBezTo>
                  <a:pt x="10971" y="8349"/>
                  <a:pt x="11410" y="8171"/>
                  <a:pt x="11410" y="7804"/>
                </a:cubicBezTo>
                <a:cubicBezTo>
                  <a:pt x="11398" y="7590"/>
                  <a:pt x="11220" y="7412"/>
                  <a:pt x="10995" y="7412"/>
                </a:cubicBezTo>
                <a:close/>
                <a:moveTo>
                  <a:pt x="10402" y="7045"/>
                </a:moveTo>
                <a:lnTo>
                  <a:pt x="4875" y="1506"/>
                </a:lnTo>
                <a:lnTo>
                  <a:pt x="4662" y="1720"/>
                </a:lnTo>
                <a:lnTo>
                  <a:pt x="10200" y="7246"/>
                </a:lnTo>
                <a:close/>
                <a:moveTo>
                  <a:pt x="1080" y="4068"/>
                </a:moveTo>
                <a:lnTo>
                  <a:pt x="2373" y="2775"/>
                </a:lnTo>
                <a:lnTo>
                  <a:pt x="2159" y="2562"/>
                </a:lnTo>
                <a:lnTo>
                  <a:pt x="784" y="3938"/>
                </a:lnTo>
                <a:lnTo>
                  <a:pt x="784" y="9725"/>
                </a:lnTo>
                <a:lnTo>
                  <a:pt x="1080" y="9725"/>
                </a:lnTo>
                <a:close/>
                <a:moveTo>
                  <a:pt x="14505" y="13093"/>
                </a:moveTo>
                <a:lnTo>
                  <a:pt x="3974" y="2574"/>
                </a:lnTo>
                <a:lnTo>
                  <a:pt x="3772" y="2775"/>
                </a:lnTo>
                <a:lnTo>
                  <a:pt x="14292" y="13307"/>
                </a:lnTo>
                <a:close/>
                <a:moveTo>
                  <a:pt x="13699" y="14078"/>
                </a:moveTo>
                <a:lnTo>
                  <a:pt x="3974" y="4353"/>
                </a:lnTo>
                <a:lnTo>
                  <a:pt x="3772" y="4578"/>
                </a:lnTo>
                <a:lnTo>
                  <a:pt x="13497" y="14291"/>
                </a:lnTo>
                <a:close/>
                <a:moveTo>
                  <a:pt x="11908" y="14078"/>
                </a:moveTo>
                <a:lnTo>
                  <a:pt x="3974" y="6143"/>
                </a:lnTo>
                <a:lnTo>
                  <a:pt x="3772" y="6357"/>
                </a:lnTo>
                <a:lnTo>
                  <a:pt x="11706" y="1429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"/>
          <p:cNvSpPr/>
          <p:nvPr/>
        </p:nvSpPr>
        <p:spPr>
          <a:xfrm flipH="1">
            <a:off x="83518" y="4158600"/>
            <a:ext cx="626108" cy="980924"/>
          </a:xfrm>
          <a:custGeom>
            <a:avLst/>
            <a:gdLst/>
            <a:ahLst/>
            <a:cxnLst/>
            <a:rect l="l" t="t" r="r" b="b"/>
            <a:pathLst>
              <a:path w="16806" h="26330" extrusionOk="0">
                <a:moveTo>
                  <a:pt x="16094" y="1649"/>
                </a:moveTo>
                <a:cubicBezTo>
                  <a:pt x="15466" y="1649"/>
                  <a:pt x="15157" y="890"/>
                  <a:pt x="15596" y="451"/>
                </a:cubicBezTo>
                <a:cubicBezTo>
                  <a:pt x="16047" y="1"/>
                  <a:pt x="16806" y="321"/>
                  <a:pt x="16806" y="950"/>
                </a:cubicBezTo>
                <a:cubicBezTo>
                  <a:pt x="16806" y="1329"/>
                  <a:pt x="16486" y="1649"/>
                  <a:pt x="16094" y="1649"/>
                </a:cubicBezTo>
                <a:close/>
                <a:moveTo>
                  <a:pt x="16094" y="534"/>
                </a:moveTo>
                <a:cubicBezTo>
                  <a:pt x="15727" y="534"/>
                  <a:pt x="15549" y="973"/>
                  <a:pt x="15810" y="1234"/>
                </a:cubicBezTo>
                <a:cubicBezTo>
                  <a:pt x="16059" y="1495"/>
                  <a:pt x="16509" y="1305"/>
                  <a:pt x="16509" y="950"/>
                </a:cubicBezTo>
                <a:cubicBezTo>
                  <a:pt x="16509" y="724"/>
                  <a:pt x="16320" y="534"/>
                  <a:pt x="16094" y="534"/>
                </a:cubicBezTo>
                <a:close/>
                <a:moveTo>
                  <a:pt x="10995" y="12406"/>
                </a:moveTo>
                <a:cubicBezTo>
                  <a:pt x="10366" y="12406"/>
                  <a:pt x="10046" y="11647"/>
                  <a:pt x="10496" y="11208"/>
                </a:cubicBezTo>
                <a:cubicBezTo>
                  <a:pt x="10935" y="10758"/>
                  <a:pt x="11694" y="11078"/>
                  <a:pt x="11694" y="11706"/>
                </a:cubicBezTo>
                <a:cubicBezTo>
                  <a:pt x="11694" y="12098"/>
                  <a:pt x="11386" y="12406"/>
                  <a:pt x="10995" y="12406"/>
                </a:cubicBezTo>
                <a:close/>
                <a:moveTo>
                  <a:pt x="10995" y="11291"/>
                </a:moveTo>
                <a:cubicBezTo>
                  <a:pt x="10627" y="11291"/>
                  <a:pt x="10449" y="11730"/>
                  <a:pt x="10710" y="11991"/>
                </a:cubicBezTo>
                <a:cubicBezTo>
                  <a:pt x="10959" y="12252"/>
                  <a:pt x="11398" y="12062"/>
                  <a:pt x="11398" y="11706"/>
                </a:cubicBezTo>
                <a:cubicBezTo>
                  <a:pt x="11398" y="11481"/>
                  <a:pt x="11220" y="11291"/>
                  <a:pt x="10995" y="11291"/>
                </a:cubicBezTo>
                <a:close/>
                <a:moveTo>
                  <a:pt x="12809" y="12406"/>
                </a:moveTo>
                <a:cubicBezTo>
                  <a:pt x="12181" y="12406"/>
                  <a:pt x="11872" y="11647"/>
                  <a:pt x="12311" y="11208"/>
                </a:cubicBezTo>
                <a:cubicBezTo>
                  <a:pt x="12762" y="10758"/>
                  <a:pt x="13521" y="11078"/>
                  <a:pt x="13521" y="11706"/>
                </a:cubicBezTo>
                <a:cubicBezTo>
                  <a:pt x="13521" y="12098"/>
                  <a:pt x="13201" y="12406"/>
                  <a:pt x="12809" y="12406"/>
                </a:cubicBezTo>
                <a:close/>
                <a:moveTo>
                  <a:pt x="12809" y="11291"/>
                </a:moveTo>
                <a:cubicBezTo>
                  <a:pt x="12453" y="11291"/>
                  <a:pt x="12264" y="11730"/>
                  <a:pt x="12525" y="11991"/>
                </a:cubicBezTo>
                <a:cubicBezTo>
                  <a:pt x="12785" y="12252"/>
                  <a:pt x="13224" y="12062"/>
                  <a:pt x="13224" y="11706"/>
                </a:cubicBezTo>
                <a:cubicBezTo>
                  <a:pt x="13224" y="11481"/>
                  <a:pt x="13034" y="11291"/>
                  <a:pt x="12809" y="11291"/>
                </a:cubicBezTo>
                <a:close/>
                <a:moveTo>
                  <a:pt x="14636" y="12406"/>
                </a:moveTo>
                <a:cubicBezTo>
                  <a:pt x="14007" y="12406"/>
                  <a:pt x="13687" y="11647"/>
                  <a:pt x="14137" y="11208"/>
                </a:cubicBezTo>
                <a:cubicBezTo>
                  <a:pt x="14576" y="10758"/>
                  <a:pt x="15335" y="11078"/>
                  <a:pt x="15335" y="11706"/>
                </a:cubicBezTo>
                <a:cubicBezTo>
                  <a:pt x="15335" y="12098"/>
                  <a:pt x="15027" y="12406"/>
                  <a:pt x="14636" y="12406"/>
                </a:cubicBezTo>
                <a:close/>
                <a:moveTo>
                  <a:pt x="14636" y="11291"/>
                </a:moveTo>
                <a:cubicBezTo>
                  <a:pt x="14268" y="11291"/>
                  <a:pt x="14090" y="11730"/>
                  <a:pt x="14339" y="11991"/>
                </a:cubicBezTo>
                <a:cubicBezTo>
                  <a:pt x="14600" y="12252"/>
                  <a:pt x="15039" y="12062"/>
                  <a:pt x="15039" y="11706"/>
                </a:cubicBezTo>
                <a:cubicBezTo>
                  <a:pt x="15039" y="11481"/>
                  <a:pt x="14861" y="11291"/>
                  <a:pt x="14636" y="11291"/>
                </a:cubicBezTo>
                <a:close/>
                <a:moveTo>
                  <a:pt x="297" y="17197"/>
                </a:moveTo>
                <a:lnTo>
                  <a:pt x="8741" y="8741"/>
                </a:lnTo>
                <a:lnTo>
                  <a:pt x="16248" y="8741"/>
                </a:lnTo>
                <a:lnTo>
                  <a:pt x="16248" y="1922"/>
                </a:lnTo>
                <a:lnTo>
                  <a:pt x="15952" y="1922"/>
                </a:lnTo>
                <a:lnTo>
                  <a:pt x="15952" y="8445"/>
                </a:lnTo>
                <a:lnTo>
                  <a:pt x="8623" y="8445"/>
                </a:lnTo>
                <a:lnTo>
                  <a:pt x="1" y="17067"/>
                </a:lnTo>
                <a:lnTo>
                  <a:pt x="1" y="26329"/>
                </a:lnTo>
                <a:lnTo>
                  <a:pt x="297" y="26329"/>
                </a:lnTo>
                <a:close/>
                <a:moveTo>
                  <a:pt x="11137" y="8599"/>
                </a:moveTo>
                <a:lnTo>
                  <a:pt x="10840" y="8599"/>
                </a:lnTo>
                <a:lnTo>
                  <a:pt x="10840" y="10758"/>
                </a:lnTo>
                <a:lnTo>
                  <a:pt x="11137" y="10758"/>
                </a:lnTo>
                <a:close/>
                <a:moveTo>
                  <a:pt x="12050" y="10817"/>
                </a:moveTo>
                <a:lnTo>
                  <a:pt x="12050" y="8599"/>
                </a:lnTo>
                <a:lnTo>
                  <a:pt x="11754" y="8599"/>
                </a:lnTo>
                <a:lnTo>
                  <a:pt x="11754" y="10698"/>
                </a:lnTo>
                <a:lnTo>
                  <a:pt x="11528" y="10924"/>
                </a:lnTo>
                <a:lnTo>
                  <a:pt x="11742" y="11125"/>
                </a:lnTo>
                <a:close/>
                <a:moveTo>
                  <a:pt x="12963" y="8599"/>
                </a:moveTo>
                <a:lnTo>
                  <a:pt x="12667" y="8599"/>
                </a:lnTo>
                <a:lnTo>
                  <a:pt x="12667" y="10758"/>
                </a:lnTo>
                <a:lnTo>
                  <a:pt x="12963" y="10758"/>
                </a:lnTo>
                <a:close/>
                <a:moveTo>
                  <a:pt x="14078" y="10912"/>
                </a:moveTo>
                <a:lnTo>
                  <a:pt x="13877" y="10698"/>
                </a:lnTo>
                <a:lnTo>
                  <a:pt x="13877" y="8599"/>
                </a:lnTo>
                <a:lnTo>
                  <a:pt x="13580" y="8599"/>
                </a:lnTo>
                <a:lnTo>
                  <a:pt x="13580" y="10817"/>
                </a:lnTo>
                <a:lnTo>
                  <a:pt x="13877" y="11113"/>
                </a:lnTo>
                <a:close/>
                <a:moveTo>
                  <a:pt x="14778" y="8599"/>
                </a:moveTo>
                <a:lnTo>
                  <a:pt x="14481" y="8599"/>
                </a:lnTo>
                <a:lnTo>
                  <a:pt x="14481" y="10758"/>
                </a:lnTo>
                <a:lnTo>
                  <a:pt x="14778" y="1075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5"/>
          <p:cNvGrpSpPr/>
          <p:nvPr/>
        </p:nvGrpSpPr>
        <p:grpSpPr>
          <a:xfrm>
            <a:off x="-724913" y="0"/>
            <a:ext cx="10398534" cy="5143500"/>
            <a:chOff x="-724913" y="0"/>
            <a:chExt cx="10398534" cy="5143500"/>
          </a:xfrm>
        </p:grpSpPr>
        <p:sp>
          <p:nvSpPr>
            <p:cNvPr id="168" name="Google Shape;168;p15"/>
            <p:cNvSpPr/>
            <p:nvPr/>
          </p:nvSpPr>
          <p:spPr>
            <a:xfrm flipH="1">
              <a:off x="-3362" y="0"/>
              <a:ext cx="9144000" cy="5143500"/>
            </a:xfrm>
            <a:prstGeom prst="rect">
              <a:avLst/>
            </a:prstGeom>
            <a:solidFill>
              <a:srgbClr val="F8FF00">
                <a:alpha val="4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" name="Google Shape;169;p15"/>
            <p:cNvGrpSpPr/>
            <p:nvPr/>
          </p:nvGrpSpPr>
          <p:grpSpPr>
            <a:xfrm>
              <a:off x="-724913" y="1288050"/>
              <a:ext cx="1749675" cy="2567400"/>
              <a:chOff x="-524888" y="1288100"/>
              <a:chExt cx="1749675" cy="2567400"/>
            </a:xfrm>
          </p:grpSpPr>
          <p:sp>
            <p:nvSpPr>
              <p:cNvPr id="170" name="Google Shape;170;p15"/>
              <p:cNvSpPr/>
              <p:nvPr/>
            </p:nvSpPr>
            <p:spPr>
              <a:xfrm rot="5400000">
                <a:off x="-838350" y="2317250"/>
                <a:ext cx="2567400" cy="509100"/>
              </a:xfrm>
              <a:prstGeom prst="trapezoid">
                <a:avLst>
                  <a:gd name="adj" fmla="val 106151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 rot="8086256">
                <a:off x="-286432" y="2121304"/>
                <a:ext cx="1272764" cy="1211731"/>
              </a:xfrm>
              <a:custGeom>
                <a:avLst/>
                <a:gdLst/>
                <a:ahLst/>
                <a:cxnLst/>
                <a:rect l="l" t="t" r="r" b="b"/>
                <a:pathLst>
                  <a:path w="25250" h="24040" extrusionOk="0">
                    <a:moveTo>
                      <a:pt x="24550" y="1649"/>
                    </a:moveTo>
                    <a:cubicBezTo>
                      <a:pt x="23922" y="1649"/>
                      <a:pt x="23613" y="890"/>
                      <a:pt x="24052" y="451"/>
                    </a:cubicBezTo>
                    <a:cubicBezTo>
                      <a:pt x="24491" y="0"/>
                      <a:pt x="25250" y="320"/>
                      <a:pt x="25250" y="949"/>
                    </a:cubicBezTo>
                    <a:cubicBezTo>
                      <a:pt x="25250" y="1340"/>
                      <a:pt x="24941" y="1649"/>
                      <a:pt x="24550" y="1649"/>
                    </a:cubicBezTo>
                    <a:close/>
                    <a:moveTo>
                      <a:pt x="24550" y="534"/>
                    </a:moveTo>
                    <a:cubicBezTo>
                      <a:pt x="24182" y="534"/>
                      <a:pt x="24005" y="973"/>
                      <a:pt x="24265" y="1234"/>
                    </a:cubicBezTo>
                    <a:cubicBezTo>
                      <a:pt x="24515" y="1495"/>
                      <a:pt x="24953" y="1305"/>
                      <a:pt x="24953" y="949"/>
                    </a:cubicBezTo>
                    <a:cubicBezTo>
                      <a:pt x="24965" y="724"/>
                      <a:pt x="24775" y="534"/>
                      <a:pt x="24550" y="534"/>
                    </a:cubicBezTo>
                    <a:close/>
                    <a:moveTo>
                      <a:pt x="297" y="20221"/>
                    </a:moveTo>
                    <a:lnTo>
                      <a:pt x="5574" y="20221"/>
                    </a:lnTo>
                    <a:lnTo>
                      <a:pt x="24040" y="1756"/>
                    </a:lnTo>
                    <a:lnTo>
                      <a:pt x="23839" y="1542"/>
                    </a:lnTo>
                    <a:lnTo>
                      <a:pt x="5468" y="19925"/>
                    </a:lnTo>
                    <a:lnTo>
                      <a:pt x="0" y="19925"/>
                    </a:lnTo>
                    <a:lnTo>
                      <a:pt x="0" y="24040"/>
                    </a:lnTo>
                    <a:lnTo>
                      <a:pt x="297" y="2404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 rot="8086256">
                <a:off x="-50914" y="2235780"/>
                <a:ext cx="1116151" cy="826184"/>
              </a:xfrm>
              <a:custGeom>
                <a:avLst/>
                <a:gdLst/>
                <a:ahLst/>
                <a:cxnLst/>
                <a:rect l="l" t="t" r="r" b="b"/>
                <a:pathLst>
                  <a:path w="22143" h="16391" extrusionOk="0">
                    <a:moveTo>
                      <a:pt x="21431" y="1649"/>
                    </a:moveTo>
                    <a:cubicBezTo>
                      <a:pt x="20802" y="1649"/>
                      <a:pt x="20494" y="890"/>
                      <a:pt x="20933" y="451"/>
                    </a:cubicBezTo>
                    <a:cubicBezTo>
                      <a:pt x="21383" y="0"/>
                      <a:pt x="22142" y="320"/>
                      <a:pt x="22142" y="949"/>
                    </a:cubicBezTo>
                    <a:cubicBezTo>
                      <a:pt x="22142" y="1340"/>
                      <a:pt x="21822" y="1649"/>
                      <a:pt x="21431" y="1649"/>
                    </a:cubicBezTo>
                    <a:close/>
                    <a:moveTo>
                      <a:pt x="21431" y="546"/>
                    </a:moveTo>
                    <a:cubicBezTo>
                      <a:pt x="21063" y="546"/>
                      <a:pt x="20885" y="985"/>
                      <a:pt x="21146" y="1234"/>
                    </a:cubicBezTo>
                    <a:cubicBezTo>
                      <a:pt x="21395" y="1495"/>
                      <a:pt x="21846" y="1317"/>
                      <a:pt x="21846" y="949"/>
                    </a:cubicBezTo>
                    <a:cubicBezTo>
                      <a:pt x="21846" y="724"/>
                      <a:pt x="21656" y="546"/>
                      <a:pt x="21431" y="546"/>
                    </a:cubicBezTo>
                    <a:close/>
                    <a:moveTo>
                      <a:pt x="937" y="16390"/>
                    </a:moveTo>
                    <a:cubicBezTo>
                      <a:pt x="308" y="16390"/>
                      <a:pt x="0" y="15631"/>
                      <a:pt x="439" y="15193"/>
                    </a:cubicBezTo>
                    <a:cubicBezTo>
                      <a:pt x="878" y="14742"/>
                      <a:pt x="1637" y="15062"/>
                      <a:pt x="1637" y="15691"/>
                    </a:cubicBezTo>
                    <a:cubicBezTo>
                      <a:pt x="1637" y="16082"/>
                      <a:pt x="1328" y="16390"/>
                      <a:pt x="937" y="16390"/>
                    </a:cubicBezTo>
                    <a:close/>
                    <a:moveTo>
                      <a:pt x="937" y="15287"/>
                    </a:moveTo>
                    <a:cubicBezTo>
                      <a:pt x="569" y="15287"/>
                      <a:pt x="391" y="15726"/>
                      <a:pt x="652" y="15975"/>
                    </a:cubicBezTo>
                    <a:cubicBezTo>
                      <a:pt x="901" y="16236"/>
                      <a:pt x="1340" y="16058"/>
                      <a:pt x="1340" y="15691"/>
                    </a:cubicBezTo>
                    <a:cubicBezTo>
                      <a:pt x="1340" y="15465"/>
                      <a:pt x="1162" y="15287"/>
                      <a:pt x="937" y="15287"/>
                    </a:cubicBezTo>
                    <a:close/>
                    <a:moveTo>
                      <a:pt x="20838" y="1756"/>
                    </a:moveTo>
                    <a:lnTo>
                      <a:pt x="20624" y="1542"/>
                    </a:lnTo>
                    <a:lnTo>
                      <a:pt x="6606" y="15572"/>
                    </a:lnTo>
                    <a:lnTo>
                      <a:pt x="1898" y="15572"/>
                    </a:lnTo>
                    <a:lnTo>
                      <a:pt x="1898" y="15869"/>
                    </a:lnTo>
                    <a:lnTo>
                      <a:pt x="6725" y="1586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 rot="8086256">
                <a:off x="176220" y="1478650"/>
                <a:ext cx="310302" cy="334234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6631" extrusionOk="0">
                    <a:moveTo>
                      <a:pt x="5444" y="1649"/>
                    </a:moveTo>
                    <a:cubicBezTo>
                      <a:pt x="4815" y="1649"/>
                      <a:pt x="4507" y="890"/>
                      <a:pt x="4946" y="451"/>
                    </a:cubicBezTo>
                    <a:cubicBezTo>
                      <a:pt x="5396" y="0"/>
                      <a:pt x="6155" y="321"/>
                      <a:pt x="6155" y="949"/>
                    </a:cubicBezTo>
                    <a:cubicBezTo>
                      <a:pt x="6155" y="1329"/>
                      <a:pt x="5835" y="1649"/>
                      <a:pt x="5444" y="1649"/>
                    </a:cubicBezTo>
                    <a:close/>
                    <a:moveTo>
                      <a:pt x="5444" y="534"/>
                    </a:moveTo>
                    <a:cubicBezTo>
                      <a:pt x="5088" y="534"/>
                      <a:pt x="4898" y="973"/>
                      <a:pt x="5159" y="1234"/>
                    </a:cubicBezTo>
                    <a:cubicBezTo>
                      <a:pt x="5420" y="1483"/>
                      <a:pt x="5859" y="1305"/>
                      <a:pt x="5859" y="949"/>
                    </a:cubicBezTo>
                    <a:cubicBezTo>
                      <a:pt x="5859" y="724"/>
                      <a:pt x="5669" y="534"/>
                      <a:pt x="5444" y="534"/>
                    </a:cubicBezTo>
                    <a:close/>
                    <a:moveTo>
                      <a:pt x="5005" y="1839"/>
                    </a:moveTo>
                    <a:lnTo>
                      <a:pt x="4791" y="1637"/>
                    </a:lnTo>
                    <a:lnTo>
                      <a:pt x="0" y="6417"/>
                    </a:lnTo>
                    <a:lnTo>
                      <a:pt x="213" y="66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15"/>
            <p:cNvSpPr/>
            <p:nvPr/>
          </p:nvSpPr>
          <p:spPr>
            <a:xfrm rot="-5400000" flipH="1">
              <a:off x="7624800" y="2317200"/>
              <a:ext cx="2567400" cy="509100"/>
            </a:xfrm>
            <a:prstGeom prst="trapezoid">
              <a:avLst>
                <a:gd name="adj" fmla="val 10615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 rot="2700000" flipH="1">
              <a:off x="8590563" y="1516691"/>
              <a:ext cx="832928" cy="1052486"/>
            </a:xfrm>
            <a:custGeom>
              <a:avLst/>
              <a:gdLst/>
              <a:ahLst/>
              <a:cxnLst/>
              <a:rect l="l" t="t" r="r" b="b"/>
              <a:pathLst>
                <a:path w="21419" h="27065" extrusionOk="0">
                  <a:moveTo>
                    <a:pt x="3167" y="27064"/>
                  </a:moveTo>
                  <a:cubicBezTo>
                    <a:pt x="2538" y="27064"/>
                    <a:pt x="2230" y="26305"/>
                    <a:pt x="2669" y="25855"/>
                  </a:cubicBezTo>
                  <a:cubicBezTo>
                    <a:pt x="3107" y="25416"/>
                    <a:pt x="3866" y="25724"/>
                    <a:pt x="3866" y="26353"/>
                  </a:cubicBezTo>
                  <a:cubicBezTo>
                    <a:pt x="3866" y="26744"/>
                    <a:pt x="3558" y="27064"/>
                    <a:pt x="3167" y="27064"/>
                  </a:cubicBezTo>
                  <a:close/>
                  <a:moveTo>
                    <a:pt x="3167" y="25950"/>
                  </a:moveTo>
                  <a:cubicBezTo>
                    <a:pt x="2799" y="25950"/>
                    <a:pt x="2621" y="26388"/>
                    <a:pt x="2882" y="26649"/>
                  </a:cubicBezTo>
                  <a:cubicBezTo>
                    <a:pt x="3131" y="26898"/>
                    <a:pt x="3570" y="26721"/>
                    <a:pt x="3570" y="26353"/>
                  </a:cubicBezTo>
                  <a:cubicBezTo>
                    <a:pt x="3570" y="26128"/>
                    <a:pt x="3392" y="25950"/>
                    <a:pt x="3167" y="25950"/>
                  </a:cubicBezTo>
                  <a:close/>
                  <a:moveTo>
                    <a:pt x="2052" y="25950"/>
                  </a:moveTo>
                  <a:cubicBezTo>
                    <a:pt x="1423" y="25950"/>
                    <a:pt x="1115" y="25191"/>
                    <a:pt x="1554" y="24752"/>
                  </a:cubicBezTo>
                  <a:cubicBezTo>
                    <a:pt x="2004" y="24301"/>
                    <a:pt x="2763" y="24621"/>
                    <a:pt x="2763" y="25250"/>
                  </a:cubicBezTo>
                  <a:cubicBezTo>
                    <a:pt x="2763" y="25629"/>
                    <a:pt x="2443" y="25950"/>
                    <a:pt x="2052" y="25950"/>
                  </a:cubicBezTo>
                  <a:close/>
                  <a:moveTo>
                    <a:pt x="2052" y="24835"/>
                  </a:moveTo>
                  <a:cubicBezTo>
                    <a:pt x="1696" y="24835"/>
                    <a:pt x="1506" y="25274"/>
                    <a:pt x="1767" y="25535"/>
                  </a:cubicBezTo>
                  <a:cubicBezTo>
                    <a:pt x="2028" y="25795"/>
                    <a:pt x="2467" y="25606"/>
                    <a:pt x="2467" y="25250"/>
                  </a:cubicBezTo>
                  <a:cubicBezTo>
                    <a:pt x="2467" y="25025"/>
                    <a:pt x="2277" y="24835"/>
                    <a:pt x="2052" y="24835"/>
                  </a:cubicBezTo>
                  <a:close/>
                  <a:moveTo>
                    <a:pt x="949" y="24835"/>
                  </a:moveTo>
                  <a:cubicBezTo>
                    <a:pt x="320" y="24835"/>
                    <a:pt x="0" y="24076"/>
                    <a:pt x="451" y="23637"/>
                  </a:cubicBezTo>
                  <a:cubicBezTo>
                    <a:pt x="890" y="23186"/>
                    <a:pt x="1649" y="23507"/>
                    <a:pt x="1649" y="24135"/>
                  </a:cubicBezTo>
                  <a:cubicBezTo>
                    <a:pt x="1649" y="24526"/>
                    <a:pt x="1328" y="24835"/>
                    <a:pt x="949" y="24835"/>
                  </a:cubicBezTo>
                  <a:close/>
                  <a:moveTo>
                    <a:pt x="949" y="23732"/>
                  </a:moveTo>
                  <a:cubicBezTo>
                    <a:pt x="581" y="23732"/>
                    <a:pt x="403" y="24171"/>
                    <a:pt x="652" y="24420"/>
                  </a:cubicBezTo>
                  <a:cubicBezTo>
                    <a:pt x="913" y="24681"/>
                    <a:pt x="1352" y="24503"/>
                    <a:pt x="1352" y="24135"/>
                  </a:cubicBezTo>
                  <a:cubicBezTo>
                    <a:pt x="1352" y="23910"/>
                    <a:pt x="1162" y="23732"/>
                    <a:pt x="949" y="23732"/>
                  </a:cubicBezTo>
                  <a:close/>
                  <a:moveTo>
                    <a:pt x="15726" y="14007"/>
                  </a:moveTo>
                  <a:lnTo>
                    <a:pt x="15726" y="10295"/>
                  </a:lnTo>
                  <a:lnTo>
                    <a:pt x="21419" y="4602"/>
                  </a:lnTo>
                  <a:lnTo>
                    <a:pt x="21205" y="4401"/>
                  </a:lnTo>
                  <a:lnTo>
                    <a:pt x="15430" y="10176"/>
                  </a:lnTo>
                  <a:lnTo>
                    <a:pt x="15430" y="13888"/>
                  </a:lnTo>
                  <a:lnTo>
                    <a:pt x="3748" y="25570"/>
                  </a:lnTo>
                  <a:lnTo>
                    <a:pt x="3949" y="25772"/>
                  </a:lnTo>
                  <a:close/>
                  <a:moveTo>
                    <a:pt x="13580" y="11706"/>
                  </a:moveTo>
                  <a:lnTo>
                    <a:pt x="13580" y="8006"/>
                  </a:lnTo>
                  <a:lnTo>
                    <a:pt x="21372" y="202"/>
                  </a:lnTo>
                  <a:lnTo>
                    <a:pt x="21158" y="1"/>
                  </a:lnTo>
                  <a:lnTo>
                    <a:pt x="13283" y="7875"/>
                  </a:lnTo>
                  <a:lnTo>
                    <a:pt x="13283" y="11588"/>
                  </a:lnTo>
                  <a:lnTo>
                    <a:pt x="1601" y="23269"/>
                  </a:lnTo>
                  <a:lnTo>
                    <a:pt x="1803" y="23483"/>
                  </a:lnTo>
                  <a:close/>
                  <a:moveTo>
                    <a:pt x="14659" y="12857"/>
                  </a:moveTo>
                  <a:lnTo>
                    <a:pt x="14659" y="9156"/>
                  </a:lnTo>
                  <a:lnTo>
                    <a:pt x="21372" y="2444"/>
                  </a:lnTo>
                  <a:lnTo>
                    <a:pt x="21158" y="2230"/>
                  </a:lnTo>
                  <a:lnTo>
                    <a:pt x="14362" y="9038"/>
                  </a:lnTo>
                  <a:lnTo>
                    <a:pt x="14362" y="12738"/>
                  </a:lnTo>
                  <a:lnTo>
                    <a:pt x="2669" y="24432"/>
                  </a:lnTo>
                  <a:lnTo>
                    <a:pt x="2882" y="24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 rot="8086317">
              <a:off x="8840012" y="3173272"/>
              <a:ext cx="351496" cy="520980"/>
            </a:xfrm>
            <a:custGeom>
              <a:avLst/>
              <a:gdLst/>
              <a:ahLst/>
              <a:cxnLst/>
              <a:rect l="l" t="t" r="r" b="b"/>
              <a:pathLst>
                <a:path w="7994" h="11849" extrusionOk="0">
                  <a:moveTo>
                    <a:pt x="949" y="11848"/>
                  </a:moveTo>
                  <a:cubicBezTo>
                    <a:pt x="320" y="11848"/>
                    <a:pt x="0" y="11089"/>
                    <a:pt x="451" y="10639"/>
                  </a:cubicBezTo>
                  <a:cubicBezTo>
                    <a:pt x="889" y="10200"/>
                    <a:pt x="1649" y="10508"/>
                    <a:pt x="1649" y="11137"/>
                  </a:cubicBezTo>
                  <a:cubicBezTo>
                    <a:pt x="1649" y="11528"/>
                    <a:pt x="1328" y="11848"/>
                    <a:pt x="949" y="11848"/>
                  </a:cubicBezTo>
                  <a:close/>
                  <a:moveTo>
                    <a:pt x="949" y="10734"/>
                  </a:moveTo>
                  <a:cubicBezTo>
                    <a:pt x="581" y="10734"/>
                    <a:pt x="403" y="11172"/>
                    <a:pt x="652" y="11421"/>
                  </a:cubicBezTo>
                  <a:cubicBezTo>
                    <a:pt x="913" y="11682"/>
                    <a:pt x="1352" y="11504"/>
                    <a:pt x="1352" y="11137"/>
                  </a:cubicBezTo>
                  <a:cubicBezTo>
                    <a:pt x="1352" y="10912"/>
                    <a:pt x="1174" y="10734"/>
                    <a:pt x="949" y="10734"/>
                  </a:cubicBezTo>
                  <a:close/>
                  <a:moveTo>
                    <a:pt x="1091" y="7105"/>
                  </a:moveTo>
                  <a:lnTo>
                    <a:pt x="7994" y="202"/>
                  </a:lnTo>
                  <a:lnTo>
                    <a:pt x="7780" y="1"/>
                  </a:lnTo>
                  <a:lnTo>
                    <a:pt x="795" y="6986"/>
                  </a:lnTo>
                  <a:lnTo>
                    <a:pt x="795" y="10141"/>
                  </a:lnTo>
                  <a:lnTo>
                    <a:pt x="1091" y="1014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" name="Google Shape;177;p15"/>
            <p:cNvGrpSpPr/>
            <p:nvPr/>
          </p:nvGrpSpPr>
          <p:grpSpPr>
            <a:xfrm>
              <a:off x="8794656" y="2802685"/>
              <a:ext cx="227923" cy="228455"/>
              <a:chOff x="2749425" y="2409025"/>
              <a:chExt cx="128400" cy="128700"/>
            </a:xfrm>
          </p:grpSpPr>
          <p:sp>
            <p:nvSpPr>
              <p:cNvPr id="178" name="Google Shape;178;p15"/>
              <p:cNvSpPr/>
              <p:nvPr/>
            </p:nvSpPr>
            <p:spPr>
              <a:xfrm>
                <a:off x="2773150" y="2432750"/>
                <a:ext cx="81550" cy="81550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3262" extrusionOk="0">
                    <a:moveTo>
                      <a:pt x="3262" y="3262"/>
                    </a:moveTo>
                    <a:lnTo>
                      <a:pt x="0" y="3262"/>
                    </a:lnTo>
                    <a:lnTo>
                      <a:pt x="0" y="0"/>
                    </a:lnTo>
                    <a:lnTo>
                      <a:pt x="3262" y="0"/>
                    </a:lnTo>
                    <a:close/>
                    <a:moveTo>
                      <a:pt x="297" y="2965"/>
                    </a:moveTo>
                    <a:lnTo>
                      <a:pt x="2965" y="2965"/>
                    </a:lnTo>
                    <a:lnTo>
                      <a:pt x="2965" y="297"/>
                    </a:lnTo>
                    <a:lnTo>
                      <a:pt x="297" y="29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2810500" y="2510425"/>
                <a:ext cx="7450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092" extrusionOk="0">
                    <a:moveTo>
                      <a:pt x="1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1" y="10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2794800" y="2510425"/>
                <a:ext cx="742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92" extrusionOk="0">
                    <a:moveTo>
                      <a:pt x="0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0" y="10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2825025" y="2510425"/>
                <a:ext cx="7450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092" extrusionOk="0">
                    <a:moveTo>
                      <a:pt x="1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1" y="10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2810500" y="2409025"/>
                <a:ext cx="7450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092" extrusionOk="0">
                    <a:moveTo>
                      <a:pt x="1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1" y="10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2794800" y="2409025"/>
                <a:ext cx="742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92" extrusionOk="0">
                    <a:moveTo>
                      <a:pt x="0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0" y="10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2825025" y="2409025"/>
                <a:ext cx="7450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092" extrusionOk="0">
                    <a:moveTo>
                      <a:pt x="1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1" y="10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2749425" y="2470100"/>
                <a:ext cx="27000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298" extrusionOk="0">
                    <a:moveTo>
                      <a:pt x="1" y="1"/>
                    </a:moveTo>
                    <a:lnTo>
                      <a:pt x="1080" y="1"/>
                    </a:lnTo>
                    <a:lnTo>
                      <a:pt x="1080" y="297"/>
                    </a:lnTo>
                    <a:lnTo>
                      <a:pt x="1" y="29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2749425" y="2454700"/>
                <a:ext cx="2700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297" extrusionOk="0">
                    <a:moveTo>
                      <a:pt x="1" y="0"/>
                    </a:moveTo>
                    <a:lnTo>
                      <a:pt x="1080" y="0"/>
                    </a:lnTo>
                    <a:lnTo>
                      <a:pt x="1080" y="297"/>
                    </a:lnTo>
                    <a:lnTo>
                      <a:pt x="1" y="29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2749425" y="2484925"/>
                <a:ext cx="27000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298" extrusionOk="0">
                    <a:moveTo>
                      <a:pt x="1" y="1"/>
                    </a:moveTo>
                    <a:lnTo>
                      <a:pt x="1080" y="1"/>
                    </a:lnTo>
                    <a:lnTo>
                      <a:pt x="1080" y="297"/>
                    </a:lnTo>
                    <a:lnTo>
                      <a:pt x="1" y="29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2850825" y="2470100"/>
                <a:ext cx="27000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298" extrusionOk="0">
                    <a:moveTo>
                      <a:pt x="1" y="1"/>
                    </a:moveTo>
                    <a:lnTo>
                      <a:pt x="1080" y="1"/>
                    </a:lnTo>
                    <a:lnTo>
                      <a:pt x="1080" y="297"/>
                    </a:lnTo>
                    <a:lnTo>
                      <a:pt x="1" y="29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2850825" y="2454700"/>
                <a:ext cx="2700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297" extrusionOk="0">
                    <a:moveTo>
                      <a:pt x="1" y="0"/>
                    </a:moveTo>
                    <a:lnTo>
                      <a:pt x="1080" y="0"/>
                    </a:lnTo>
                    <a:lnTo>
                      <a:pt x="1080" y="297"/>
                    </a:lnTo>
                    <a:lnTo>
                      <a:pt x="1" y="29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2850825" y="2484925"/>
                <a:ext cx="27000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298" extrusionOk="0">
                    <a:moveTo>
                      <a:pt x="1" y="1"/>
                    </a:moveTo>
                    <a:lnTo>
                      <a:pt x="1080" y="1"/>
                    </a:lnTo>
                    <a:lnTo>
                      <a:pt x="1080" y="297"/>
                    </a:lnTo>
                    <a:lnTo>
                      <a:pt x="1" y="29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1" name="Google Shape;191;p15"/>
          <p:cNvSpPr txBox="1">
            <a:spLocks noGrp="1"/>
          </p:cNvSpPr>
          <p:nvPr>
            <p:ph type="title" hasCustomPrompt="1"/>
          </p:nvPr>
        </p:nvSpPr>
        <p:spPr>
          <a:xfrm>
            <a:off x="1702650" y="615475"/>
            <a:ext cx="57387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2" name="Google Shape;192;p15"/>
          <p:cNvSpPr txBox="1">
            <a:spLocks noGrp="1"/>
          </p:cNvSpPr>
          <p:nvPr>
            <p:ph type="subTitle" idx="1"/>
          </p:nvPr>
        </p:nvSpPr>
        <p:spPr>
          <a:xfrm>
            <a:off x="2466600" y="1137600"/>
            <a:ext cx="421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title" idx="2" hasCustomPrompt="1"/>
          </p:nvPr>
        </p:nvSpPr>
        <p:spPr>
          <a:xfrm>
            <a:off x="1702650" y="2187525"/>
            <a:ext cx="57387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4" name="Google Shape;194;p15"/>
          <p:cNvSpPr txBox="1">
            <a:spLocks noGrp="1"/>
          </p:cNvSpPr>
          <p:nvPr>
            <p:ph type="subTitle" idx="3"/>
          </p:nvPr>
        </p:nvSpPr>
        <p:spPr>
          <a:xfrm>
            <a:off x="2466600" y="2709525"/>
            <a:ext cx="421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title" idx="4" hasCustomPrompt="1"/>
          </p:nvPr>
        </p:nvSpPr>
        <p:spPr>
          <a:xfrm>
            <a:off x="1702650" y="3699275"/>
            <a:ext cx="57387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6" name="Google Shape;196;p15"/>
          <p:cNvSpPr txBox="1">
            <a:spLocks noGrp="1"/>
          </p:cNvSpPr>
          <p:nvPr>
            <p:ph type="subTitle" idx="5"/>
          </p:nvPr>
        </p:nvSpPr>
        <p:spPr>
          <a:xfrm>
            <a:off x="2119800" y="4221275"/>
            <a:ext cx="4904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/>
          <p:nvPr/>
        </p:nvSpPr>
        <p:spPr>
          <a:xfrm flipH="1">
            <a:off x="-3362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0" y="5036175"/>
            <a:ext cx="9153900" cy="10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"/>
          <p:cNvSpPr/>
          <p:nvPr/>
        </p:nvSpPr>
        <p:spPr>
          <a:xfrm rot="-5400000" flipH="1">
            <a:off x="74188" y="45088"/>
            <a:ext cx="321619" cy="476715"/>
          </a:xfrm>
          <a:custGeom>
            <a:avLst/>
            <a:gdLst/>
            <a:ahLst/>
            <a:cxnLst/>
            <a:rect l="l" t="t" r="r" b="b"/>
            <a:pathLst>
              <a:path w="7994" h="11849" extrusionOk="0">
                <a:moveTo>
                  <a:pt x="949" y="11848"/>
                </a:moveTo>
                <a:cubicBezTo>
                  <a:pt x="320" y="11848"/>
                  <a:pt x="0" y="11089"/>
                  <a:pt x="451" y="10639"/>
                </a:cubicBezTo>
                <a:cubicBezTo>
                  <a:pt x="889" y="10200"/>
                  <a:pt x="1649" y="10508"/>
                  <a:pt x="1649" y="11137"/>
                </a:cubicBezTo>
                <a:cubicBezTo>
                  <a:pt x="1649" y="11528"/>
                  <a:pt x="1328" y="11848"/>
                  <a:pt x="949" y="11848"/>
                </a:cubicBezTo>
                <a:close/>
                <a:moveTo>
                  <a:pt x="949" y="10734"/>
                </a:moveTo>
                <a:cubicBezTo>
                  <a:pt x="581" y="10734"/>
                  <a:pt x="403" y="11172"/>
                  <a:pt x="652" y="11421"/>
                </a:cubicBezTo>
                <a:cubicBezTo>
                  <a:pt x="913" y="11682"/>
                  <a:pt x="1352" y="11504"/>
                  <a:pt x="1352" y="11137"/>
                </a:cubicBezTo>
                <a:cubicBezTo>
                  <a:pt x="1352" y="10912"/>
                  <a:pt x="1174" y="10734"/>
                  <a:pt x="949" y="10734"/>
                </a:cubicBezTo>
                <a:close/>
                <a:moveTo>
                  <a:pt x="1091" y="7105"/>
                </a:moveTo>
                <a:lnTo>
                  <a:pt x="7994" y="202"/>
                </a:lnTo>
                <a:lnTo>
                  <a:pt x="7780" y="1"/>
                </a:lnTo>
                <a:lnTo>
                  <a:pt x="795" y="6986"/>
                </a:lnTo>
                <a:lnTo>
                  <a:pt x="795" y="10141"/>
                </a:lnTo>
                <a:lnTo>
                  <a:pt x="1091" y="1014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8554676" y="221062"/>
            <a:ext cx="585986" cy="220032"/>
          </a:xfrm>
          <a:custGeom>
            <a:avLst/>
            <a:gdLst/>
            <a:ahLst/>
            <a:cxnLst/>
            <a:rect l="l" t="t" r="r" b="b"/>
            <a:pathLst>
              <a:path w="14565" h="5469" extrusionOk="0">
                <a:moveTo>
                  <a:pt x="4685" y="1649"/>
                </a:moveTo>
                <a:cubicBezTo>
                  <a:pt x="4056" y="1649"/>
                  <a:pt x="3736" y="890"/>
                  <a:pt x="4187" y="440"/>
                </a:cubicBezTo>
                <a:cubicBezTo>
                  <a:pt x="4626" y="1"/>
                  <a:pt x="5385" y="309"/>
                  <a:pt x="5385" y="938"/>
                </a:cubicBezTo>
                <a:cubicBezTo>
                  <a:pt x="5385" y="1329"/>
                  <a:pt x="5065" y="1649"/>
                  <a:pt x="4685" y="1649"/>
                </a:cubicBezTo>
                <a:close/>
                <a:moveTo>
                  <a:pt x="4685" y="535"/>
                </a:moveTo>
                <a:cubicBezTo>
                  <a:pt x="4317" y="535"/>
                  <a:pt x="4139" y="973"/>
                  <a:pt x="4389" y="1234"/>
                </a:cubicBezTo>
                <a:cubicBezTo>
                  <a:pt x="4649" y="1483"/>
                  <a:pt x="5088" y="1306"/>
                  <a:pt x="5088" y="938"/>
                </a:cubicBezTo>
                <a:cubicBezTo>
                  <a:pt x="5088" y="713"/>
                  <a:pt x="4898" y="535"/>
                  <a:pt x="4685" y="535"/>
                </a:cubicBezTo>
                <a:close/>
                <a:moveTo>
                  <a:pt x="949" y="5468"/>
                </a:moveTo>
                <a:cubicBezTo>
                  <a:pt x="321" y="5468"/>
                  <a:pt x="0" y="4709"/>
                  <a:pt x="451" y="4259"/>
                </a:cubicBezTo>
                <a:cubicBezTo>
                  <a:pt x="890" y="3820"/>
                  <a:pt x="1649" y="4128"/>
                  <a:pt x="1649" y="4757"/>
                </a:cubicBezTo>
                <a:cubicBezTo>
                  <a:pt x="1649" y="5148"/>
                  <a:pt x="1341" y="5468"/>
                  <a:pt x="949" y="5468"/>
                </a:cubicBezTo>
                <a:close/>
                <a:moveTo>
                  <a:pt x="949" y="4353"/>
                </a:moveTo>
                <a:cubicBezTo>
                  <a:pt x="582" y="4353"/>
                  <a:pt x="404" y="4792"/>
                  <a:pt x="653" y="5053"/>
                </a:cubicBezTo>
                <a:cubicBezTo>
                  <a:pt x="914" y="5302"/>
                  <a:pt x="1352" y="5124"/>
                  <a:pt x="1352" y="4757"/>
                </a:cubicBezTo>
                <a:cubicBezTo>
                  <a:pt x="1352" y="4531"/>
                  <a:pt x="1175" y="4342"/>
                  <a:pt x="949" y="4353"/>
                </a:cubicBezTo>
                <a:close/>
                <a:moveTo>
                  <a:pt x="14564" y="3654"/>
                </a:moveTo>
                <a:lnTo>
                  <a:pt x="7555" y="3654"/>
                </a:lnTo>
                <a:lnTo>
                  <a:pt x="5456" y="1543"/>
                </a:lnTo>
                <a:lnTo>
                  <a:pt x="5242" y="1756"/>
                </a:lnTo>
                <a:lnTo>
                  <a:pt x="7436" y="3938"/>
                </a:lnTo>
                <a:lnTo>
                  <a:pt x="14564" y="3938"/>
                </a:lnTo>
                <a:close/>
                <a:moveTo>
                  <a:pt x="14517" y="4614"/>
                </a:moveTo>
                <a:lnTo>
                  <a:pt x="1791" y="4614"/>
                </a:lnTo>
                <a:lnTo>
                  <a:pt x="1791" y="4911"/>
                </a:lnTo>
                <a:lnTo>
                  <a:pt x="14517" y="49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6"/>
          <p:cNvSpPr/>
          <p:nvPr/>
        </p:nvSpPr>
        <p:spPr>
          <a:xfrm rot="-5400000" flipH="1">
            <a:off x="74188" y="140338"/>
            <a:ext cx="321619" cy="476715"/>
          </a:xfrm>
          <a:custGeom>
            <a:avLst/>
            <a:gdLst/>
            <a:ahLst/>
            <a:cxnLst/>
            <a:rect l="l" t="t" r="r" b="b"/>
            <a:pathLst>
              <a:path w="7994" h="11849" extrusionOk="0">
                <a:moveTo>
                  <a:pt x="949" y="11848"/>
                </a:moveTo>
                <a:cubicBezTo>
                  <a:pt x="320" y="11848"/>
                  <a:pt x="0" y="11089"/>
                  <a:pt x="451" y="10639"/>
                </a:cubicBezTo>
                <a:cubicBezTo>
                  <a:pt x="889" y="10200"/>
                  <a:pt x="1649" y="10508"/>
                  <a:pt x="1649" y="11137"/>
                </a:cubicBezTo>
                <a:cubicBezTo>
                  <a:pt x="1649" y="11528"/>
                  <a:pt x="1328" y="11848"/>
                  <a:pt x="949" y="11848"/>
                </a:cubicBezTo>
                <a:close/>
                <a:moveTo>
                  <a:pt x="949" y="10734"/>
                </a:moveTo>
                <a:cubicBezTo>
                  <a:pt x="581" y="10734"/>
                  <a:pt x="403" y="11172"/>
                  <a:pt x="652" y="11421"/>
                </a:cubicBezTo>
                <a:cubicBezTo>
                  <a:pt x="913" y="11682"/>
                  <a:pt x="1352" y="11504"/>
                  <a:pt x="1352" y="11137"/>
                </a:cubicBezTo>
                <a:cubicBezTo>
                  <a:pt x="1352" y="10912"/>
                  <a:pt x="1174" y="10734"/>
                  <a:pt x="949" y="10734"/>
                </a:cubicBezTo>
                <a:close/>
                <a:moveTo>
                  <a:pt x="1091" y="7105"/>
                </a:moveTo>
                <a:lnTo>
                  <a:pt x="7994" y="202"/>
                </a:lnTo>
                <a:lnTo>
                  <a:pt x="7780" y="1"/>
                </a:lnTo>
                <a:lnTo>
                  <a:pt x="795" y="6986"/>
                </a:lnTo>
                <a:lnTo>
                  <a:pt x="795" y="10141"/>
                </a:lnTo>
                <a:lnTo>
                  <a:pt x="1091" y="1014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/>
          <p:nvPr/>
        </p:nvSpPr>
        <p:spPr>
          <a:xfrm flipH="1">
            <a:off x="-3362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"/>
          <p:cNvSpPr/>
          <p:nvPr/>
        </p:nvSpPr>
        <p:spPr>
          <a:xfrm rot="10800000" flipH="1">
            <a:off x="8417013" y="4493650"/>
            <a:ext cx="718575" cy="649850"/>
          </a:xfrm>
          <a:custGeom>
            <a:avLst/>
            <a:gdLst/>
            <a:ahLst/>
            <a:cxnLst/>
            <a:rect l="l" t="t" r="r" b="b"/>
            <a:pathLst>
              <a:path w="28743" h="25994" extrusionOk="0">
                <a:moveTo>
                  <a:pt x="0" y="0"/>
                </a:moveTo>
                <a:lnTo>
                  <a:pt x="28743" y="0"/>
                </a:lnTo>
                <a:lnTo>
                  <a:pt x="28743" y="25994"/>
                </a:lnTo>
                <a:lnTo>
                  <a:pt x="6499" y="25994"/>
                </a:lnTo>
                <a:lnTo>
                  <a:pt x="10" y="2014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07" name="Google Shape;207;p17"/>
          <p:cNvSpPr/>
          <p:nvPr/>
        </p:nvSpPr>
        <p:spPr>
          <a:xfrm rot="5400000">
            <a:off x="8588438" y="-8400"/>
            <a:ext cx="550525" cy="560600"/>
          </a:xfrm>
          <a:custGeom>
            <a:avLst/>
            <a:gdLst/>
            <a:ahLst/>
            <a:cxnLst/>
            <a:rect l="l" t="t" r="r" b="b"/>
            <a:pathLst>
              <a:path w="22021" h="22424" extrusionOk="0">
                <a:moveTo>
                  <a:pt x="269" y="0"/>
                </a:moveTo>
                <a:lnTo>
                  <a:pt x="22021" y="0"/>
                </a:lnTo>
                <a:lnTo>
                  <a:pt x="22021" y="11816"/>
                </a:lnTo>
                <a:lnTo>
                  <a:pt x="11414" y="22424"/>
                </a:lnTo>
                <a:lnTo>
                  <a:pt x="0" y="224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08" name="Google Shape;208;p17"/>
          <p:cNvSpPr/>
          <p:nvPr/>
        </p:nvSpPr>
        <p:spPr>
          <a:xfrm rot="5400000" flipH="1">
            <a:off x="8768618" y="45588"/>
            <a:ext cx="327108" cy="406856"/>
          </a:xfrm>
          <a:custGeom>
            <a:avLst/>
            <a:gdLst/>
            <a:ahLst/>
            <a:cxnLst/>
            <a:rect l="l" t="t" r="r" b="b"/>
            <a:pathLst>
              <a:path w="7295" h="9073" extrusionOk="0">
                <a:moveTo>
                  <a:pt x="3108" y="9073"/>
                </a:moveTo>
                <a:cubicBezTo>
                  <a:pt x="2479" y="9073"/>
                  <a:pt x="2171" y="8314"/>
                  <a:pt x="2610" y="7875"/>
                </a:cubicBezTo>
                <a:cubicBezTo>
                  <a:pt x="3061" y="7424"/>
                  <a:pt x="3820" y="7745"/>
                  <a:pt x="3820" y="8373"/>
                </a:cubicBezTo>
                <a:cubicBezTo>
                  <a:pt x="3820" y="8753"/>
                  <a:pt x="3499" y="9073"/>
                  <a:pt x="3108" y="9073"/>
                </a:cubicBezTo>
                <a:close/>
                <a:moveTo>
                  <a:pt x="3108" y="7958"/>
                </a:moveTo>
                <a:cubicBezTo>
                  <a:pt x="2752" y="7958"/>
                  <a:pt x="2562" y="8397"/>
                  <a:pt x="2823" y="8658"/>
                </a:cubicBezTo>
                <a:cubicBezTo>
                  <a:pt x="3084" y="8919"/>
                  <a:pt x="3523" y="8729"/>
                  <a:pt x="3523" y="8373"/>
                </a:cubicBezTo>
                <a:cubicBezTo>
                  <a:pt x="3511" y="8148"/>
                  <a:pt x="3333" y="7970"/>
                  <a:pt x="3108" y="7970"/>
                </a:cubicBezTo>
                <a:close/>
                <a:moveTo>
                  <a:pt x="3108" y="7128"/>
                </a:moveTo>
                <a:cubicBezTo>
                  <a:pt x="2479" y="7128"/>
                  <a:pt x="2171" y="6369"/>
                  <a:pt x="2610" y="5918"/>
                </a:cubicBezTo>
                <a:cubicBezTo>
                  <a:pt x="3061" y="5479"/>
                  <a:pt x="3820" y="5788"/>
                  <a:pt x="3820" y="6416"/>
                </a:cubicBezTo>
                <a:cubicBezTo>
                  <a:pt x="3820" y="6808"/>
                  <a:pt x="3499" y="7128"/>
                  <a:pt x="3108" y="7128"/>
                </a:cubicBezTo>
                <a:close/>
                <a:moveTo>
                  <a:pt x="3108" y="6013"/>
                </a:moveTo>
                <a:cubicBezTo>
                  <a:pt x="2752" y="6013"/>
                  <a:pt x="2562" y="6452"/>
                  <a:pt x="2823" y="6713"/>
                </a:cubicBezTo>
                <a:cubicBezTo>
                  <a:pt x="3084" y="6962"/>
                  <a:pt x="3523" y="6784"/>
                  <a:pt x="3523" y="6416"/>
                </a:cubicBezTo>
                <a:cubicBezTo>
                  <a:pt x="3511" y="6191"/>
                  <a:pt x="3333" y="6013"/>
                  <a:pt x="3108" y="6013"/>
                </a:cubicBezTo>
                <a:close/>
                <a:moveTo>
                  <a:pt x="4851" y="9073"/>
                </a:moveTo>
                <a:cubicBezTo>
                  <a:pt x="4223" y="9073"/>
                  <a:pt x="3914" y="8314"/>
                  <a:pt x="4353" y="7875"/>
                </a:cubicBezTo>
                <a:cubicBezTo>
                  <a:pt x="4804" y="7424"/>
                  <a:pt x="5563" y="7745"/>
                  <a:pt x="5563" y="8373"/>
                </a:cubicBezTo>
                <a:cubicBezTo>
                  <a:pt x="5563" y="8753"/>
                  <a:pt x="5243" y="9073"/>
                  <a:pt x="4851" y="9073"/>
                </a:cubicBezTo>
                <a:close/>
                <a:moveTo>
                  <a:pt x="4851" y="7958"/>
                </a:moveTo>
                <a:cubicBezTo>
                  <a:pt x="4484" y="7958"/>
                  <a:pt x="4306" y="8397"/>
                  <a:pt x="4567" y="8658"/>
                </a:cubicBezTo>
                <a:cubicBezTo>
                  <a:pt x="4816" y="8919"/>
                  <a:pt x="5266" y="8729"/>
                  <a:pt x="5266" y="8373"/>
                </a:cubicBezTo>
                <a:cubicBezTo>
                  <a:pt x="5255" y="8148"/>
                  <a:pt x="5077" y="7970"/>
                  <a:pt x="4851" y="7970"/>
                </a:cubicBezTo>
                <a:close/>
                <a:moveTo>
                  <a:pt x="6595" y="9073"/>
                </a:moveTo>
                <a:cubicBezTo>
                  <a:pt x="5966" y="9073"/>
                  <a:pt x="5658" y="8314"/>
                  <a:pt x="6097" y="7875"/>
                </a:cubicBezTo>
                <a:cubicBezTo>
                  <a:pt x="6535" y="7424"/>
                  <a:pt x="7294" y="7745"/>
                  <a:pt x="7294" y="8373"/>
                </a:cubicBezTo>
                <a:cubicBezTo>
                  <a:pt x="7294" y="8753"/>
                  <a:pt x="6986" y="9073"/>
                  <a:pt x="6595" y="9073"/>
                </a:cubicBezTo>
                <a:close/>
                <a:moveTo>
                  <a:pt x="6595" y="7958"/>
                </a:moveTo>
                <a:cubicBezTo>
                  <a:pt x="6227" y="7958"/>
                  <a:pt x="6049" y="8397"/>
                  <a:pt x="6310" y="8658"/>
                </a:cubicBezTo>
                <a:cubicBezTo>
                  <a:pt x="6559" y="8919"/>
                  <a:pt x="6998" y="8729"/>
                  <a:pt x="6998" y="8373"/>
                </a:cubicBezTo>
                <a:cubicBezTo>
                  <a:pt x="6998" y="8148"/>
                  <a:pt x="6820" y="7970"/>
                  <a:pt x="6595" y="7970"/>
                </a:cubicBezTo>
                <a:close/>
                <a:moveTo>
                  <a:pt x="2527" y="7709"/>
                </a:moveTo>
                <a:lnTo>
                  <a:pt x="297" y="5467"/>
                </a:lnTo>
                <a:lnTo>
                  <a:pt x="297" y="0"/>
                </a:lnTo>
                <a:lnTo>
                  <a:pt x="1" y="0"/>
                </a:lnTo>
                <a:lnTo>
                  <a:pt x="1" y="5598"/>
                </a:lnTo>
                <a:lnTo>
                  <a:pt x="2325" y="7911"/>
                </a:lnTo>
                <a:close/>
                <a:moveTo>
                  <a:pt x="5006" y="0"/>
                </a:moveTo>
                <a:lnTo>
                  <a:pt x="4709" y="0"/>
                </a:lnTo>
                <a:lnTo>
                  <a:pt x="4709" y="7294"/>
                </a:lnTo>
                <a:lnTo>
                  <a:pt x="5006" y="7294"/>
                </a:lnTo>
                <a:close/>
                <a:moveTo>
                  <a:pt x="6749" y="0"/>
                </a:moveTo>
                <a:lnTo>
                  <a:pt x="6452" y="0"/>
                </a:lnTo>
                <a:lnTo>
                  <a:pt x="6452" y="7294"/>
                </a:lnTo>
                <a:lnTo>
                  <a:pt x="6749" y="7294"/>
                </a:lnTo>
                <a:close/>
                <a:moveTo>
                  <a:pt x="2503" y="5456"/>
                </a:moveTo>
                <a:lnTo>
                  <a:pt x="1436" y="4388"/>
                </a:lnTo>
                <a:lnTo>
                  <a:pt x="1436" y="12"/>
                </a:lnTo>
                <a:lnTo>
                  <a:pt x="1139" y="12"/>
                </a:lnTo>
                <a:lnTo>
                  <a:pt x="1139" y="4519"/>
                </a:lnTo>
                <a:lnTo>
                  <a:pt x="2301" y="5669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8529387" y="4559426"/>
            <a:ext cx="591120" cy="582399"/>
          </a:xfrm>
          <a:custGeom>
            <a:avLst/>
            <a:gdLst/>
            <a:ahLst/>
            <a:cxnLst/>
            <a:rect l="l" t="t" r="r" b="b"/>
            <a:pathLst>
              <a:path w="14506" h="14292" extrusionOk="0">
                <a:moveTo>
                  <a:pt x="2930" y="2835"/>
                </a:moveTo>
                <a:cubicBezTo>
                  <a:pt x="2302" y="2835"/>
                  <a:pt x="1993" y="2076"/>
                  <a:pt x="2432" y="1625"/>
                </a:cubicBezTo>
                <a:cubicBezTo>
                  <a:pt x="2871" y="1186"/>
                  <a:pt x="3630" y="1494"/>
                  <a:pt x="3630" y="2123"/>
                </a:cubicBezTo>
                <a:cubicBezTo>
                  <a:pt x="3630" y="2514"/>
                  <a:pt x="3322" y="2835"/>
                  <a:pt x="2930" y="2835"/>
                </a:cubicBezTo>
                <a:close/>
                <a:moveTo>
                  <a:pt x="2930" y="1720"/>
                </a:moveTo>
                <a:cubicBezTo>
                  <a:pt x="2563" y="1720"/>
                  <a:pt x="2385" y="2159"/>
                  <a:pt x="2646" y="2419"/>
                </a:cubicBezTo>
                <a:cubicBezTo>
                  <a:pt x="2895" y="2669"/>
                  <a:pt x="3333" y="2491"/>
                  <a:pt x="3333" y="2123"/>
                </a:cubicBezTo>
                <a:cubicBezTo>
                  <a:pt x="3333" y="1898"/>
                  <a:pt x="3156" y="1720"/>
                  <a:pt x="2930" y="1720"/>
                </a:cubicBezTo>
                <a:close/>
                <a:moveTo>
                  <a:pt x="938" y="11338"/>
                </a:moveTo>
                <a:cubicBezTo>
                  <a:pt x="309" y="11338"/>
                  <a:pt x="1" y="10579"/>
                  <a:pt x="440" y="10140"/>
                </a:cubicBezTo>
                <a:cubicBezTo>
                  <a:pt x="890" y="9701"/>
                  <a:pt x="1649" y="10010"/>
                  <a:pt x="1649" y="10638"/>
                </a:cubicBezTo>
                <a:cubicBezTo>
                  <a:pt x="1649" y="11030"/>
                  <a:pt x="1329" y="11338"/>
                  <a:pt x="938" y="11338"/>
                </a:cubicBezTo>
                <a:close/>
                <a:moveTo>
                  <a:pt x="938" y="10235"/>
                </a:moveTo>
                <a:cubicBezTo>
                  <a:pt x="570" y="10235"/>
                  <a:pt x="392" y="10674"/>
                  <a:pt x="653" y="10923"/>
                </a:cubicBezTo>
                <a:cubicBezTo>
                  <a:pt x="902" y="11184"/>
                  <a:pt x="1353" y="11006"/>
                  <a:pt x="1353" y="10638"/>
                </a:cubicBezTo>
                <a:cubicBezTo>
                  <a:pt x="1353" y="10413"/>
                  <a:pt x="1163" y="10235"/>
                  <a:pt x="938" y="10235"/>
                </a:cubicBezTo>
                <a:close/>
                <a:moveTo>
                  <a:pt x="4116" y="1649"/>
                </a:moveTo>
                <a:cubicBezTo>
                  <a:pt x="3488" y="1649"/>
                  <a:pt x="3179" y="890"/>
                  <a:pt x="3618" y="439"/>
                </a:cubicBezTo>
                <a:cubicBezTo>
                  <a:pt x="4069" y="0"/>
                  <a:pt x="4828" y="308"/>
                  <a:pt x="4828" y="937"/>
                </a:cubicBezTo>
                <a:cubicBezTo>
                  <a:pt x="4816" y="1328"/>
                  <a:pt x="4508" y="1637"/>
                  <a:pt x="4116" y="1649"/>
                </a:cubicBezTo>
                <a:close/>
                <a:moveTo>
                  <a:pt x="4116" y="534"/>
                </a:moveTo>
                <a:cubicBezTo>
                  <a:pt x="3749" y="534"/>
                  <a:pt x="3571" y="973"/>
                  <a:pt x="3832" y="1222"/>
                </a:cubicBezTo>
                <a:cubicBezTo>
                  <a:pt x="4081" y="1483"/>
                  <a:pt x="4531" y="1305"/>
                  <a:pt x="4531" y="937"/>
                </a:cubicBezTo>
                <a:cubicBezTo>
                  <a:pt x="4531" y="712"/>
                  <a:pt x="4342" y="534"/>
                  <a:pt x="4116" y="534"/>
                </a:cubicBezTo>
                <a:close/>
                <a:moveTo>
                  <a:pt x="2930" y="4531"/>
                </a:moveTo>
                <a:cubicBezTo>
                  <a:pt x="2302" y="4531"/>
                  <a:pt x="1993" y="3771"/>
                  <a:pt x="2432" y="3333"/>
                </a:cubicBezTo>
                <a:cubicBezTo>
                  <a:pt x="2883" y="2882"/>
                  <a:pt x="3642" y="3202"/>
                  <a:pt x="3642" y="3831"/>
                </a:cubicBezTo>
                <a:cubicBezTo>
                  <a:pt x="3642" y="4222"/>
                  <a:pt x="3322" y="4542"/>
                  <a:pt x="2930" y="4542"/>
                </a:cubicBezTo>
                <a:close/>
                <a:moveTo>
                  <a:pt x="2930" y="3428"/>
                </a:moveTo>
                <a:cubicBezTo>
                  <a:pt x="2563" y="3428"/>
                  <a:pt x="2385" y="3866"/>
                  <a:pt x="2646" y="4115"/>
                </a:cubicBezTo>
                <a:cubicBezTo>
                  <a:pt x="2895" y="4376"/>
                  <a:pt x="3345" y="4198"/>
                  <a:pt x="3345" y="3831"/>
                </a:cubicBezTo>
                <a:cubicBezTo>
                  <a:pt x="3333" y="3605"/>
                  <a:pt x="3156" y="3428"/>
                  <a:pt x="2930" y="3428"/>
                </a:cubicBezTo>
                <a:close/>
                <a:moveTo>
                  <a:pt x="2930" y="6238"/>
                </a:moveTo>
                <a:cubicBezTo>
                  <a:pt x="2302" y="6238"/>
                  <a:pt x="1993" y="5479"/>
                  <a:pt x="2432" y="5040"/>
                </a:cubicBezTo>
                <a:cubicBezTo>
                  <a:pt x="2883" y="4590"/>
                  <a:pt x="3642" y="4910"/>
                  <a:pt x="3642" y="5539"/>
                </a:cubicBezTo>
                <a:cubicBezTo>
                  <a:pt x="3642" y="5930"/>
                  <a:pt x="3322" y="6250"/>
                  <a:pt x="2930" y="6250"/>
                </a:cubicBezTo>
                <a:close/>
                <a:moveTo>
                  <a:pt x="2930" y="5123"/>
                </a:moveTo>
                <a:cubicBezTo>
                  <a:pt x="2563" y="5123"/>
                  <a:pt x="2385" y="5562"/>
                  <a:pt x="2646" y="5823"/>
                </a:cubicBezTo>
                <a:cubicBezTo>
                  <a:pt x="2895" y="6084"/>
                  <a:pt x="3345" y="5894"/>
                  <a:pt x="3345" y="5539"/>
                </a:cubicBezTo>
                <a:cubicBezTo>
                  <a:pt x="3333" y="5313"/>
                  <a:pt x="3156" y="5135"/>
                  <a:pt x="2930" y="5135"/>
                </a:cubicBezTo>
                <a:close/>
                <a:moveTo>
                  <a:pt x="10995" y="8515"/>
                </a:moveTo>
                <a:cubicBezTo>
                  <a:pt x="10366" y="8515"/>
                  <a:pt x="10058" y="7756"/>
                  <a:pt x="10497" y="7306"/>
                </a:cubicBezTo>
                <a:cubicBezTo>
                  <a:pt x="10947" y="6867"/>
                  <a:pt x="11706" y="7175"/>
                  <a:pt x="11706" y="7804"/>
                </a:cubicBezTo>
                <a:cubicBezTo>
                  <a:pt x="11706" y="8195"/>
                  <a:pt x="11386" y="8527"/>
                  <a:pt x="10995" y="8527"/>
                </a:cubicBezTo>
                <a:close/>
                <a:moveTo>
                  <a:pt x="10995" y="7401"/>
                </a:moveTo>
                <a:cubicBezTo>
                  <a:pt x="10639" y="7401"/>
                  <a:pt x="10449" y="7839"/>
                  <a:pt x="10710" y="8100"/>
                </a:cubicBezTo>
                <a:cubicBezTo>
                  <a:pt x="10971" y="8349"/>
                  <a:pt x="11410" y="8171"/>
                  <a:pt x="11410" y="7804"/>
                </a:cubicBezTo>
                <a:cubicBezTo>
                  <a:pt x="11398" y="7590"/>
                  <a:pt x="11220" y="7412"/>
                  <a:pt x="10995" y="7412"/>
                </a:cubicBezTo>
                <a:close/>
                <a:moveTo>
                  <a:pt x="10402" y="7045"/>
                </a:moveTo>
                <a:lnTo>
                  <a:pt x="4875" y="1506"/>
                </a:lnTo>
                <a:lnTo>
                  <a:pt x="4662" y="1720"/>
                </a:lnTo>
                <a:lnTo>
                  <a:pt x="10200" y="7246"/>
                </a:lnTo>
                <a:close/>
                <a:moveTo>
                  <a:pt x="1080" y="4068"/>
                </a:moveTo>
                <a:lnTo>
                  <a:pt x="2373" y="2775"/>
                </a:lnTo>
                <a:lnTo>
                  <a:pt x="2159" y="2562"/>
                </a:lnTo>
                <a:lnTo>
                  <a:pt x="784" y="3938"/>
                </a:lnTo>
                <a:lnTo>
                  <a:pt x="784" y="9725"/>
                </a:lnTo>
                <a:lnTo>
                  <a:pt x="1080" y="9725"/>
                </a:lnTo>
                <a:close/>
                <a:moveTo>
                  <a:pt x="14505" y="13093"/>
                </a:moveTo>
                <a:lnTo>
                  <a:pt x="3974" y="2574"/>
                </a:lnTo>
                <a:lnTo>
                  <a:pt x="3772" y="2775"/>
                </a:lnTo>
                <a:lnTo>
                  <a:pt x="14292" y="13307"/>
                </a:lnTo>
                <a:close/>
                <a:moveTo>
                  <a:pt x="13699" y="14078"/>
                </a:moveTo>
                <a:lnTo>
                  <a:pt x="3974" y="4353"/>
                </a:lnTo>
                <a:lnTo>
                  <a:pt x="3772" y="4578"/>
                </a:lnTo>
                <a:lnTo>
                  <a:pt x="13497" y="14291"/>
                </a:lnTo>
                <a:close/>
                <a:moveTo>
                  <a:pt x="11908" y="14078"/>
                </a:moveTo>
                <a:lnTo>
                  <a:pt x="3974" y="6143"/>
                </a:lnTo>
                <a:lnTo>
                  <a:pt x="3772" y="6357"/>
                </a:lnTo>
                <a:lnTo>
                  <a:pt x="11706" y="1429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subTitle" idx="1"/>
          </p:nvPr>
        </p:nvSpPr>
        <p:spPr>
          <a:xfrm>
            <a:off x="713225" y="2683250"/>
            <a:ext cx="2823900" cy="12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title"/>
          </p:nvPr>
        </p:nvSpPr>
        <p:spPr>
          <a:xfrm>
            <a:off x="713225" y="992600"/>
            <a:ext cx="2765700" cy="10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7"/>
          <p:cNvSpPr/>
          <p:nvPr/>
        </p:nvSpPr>
        <p:spPr>
          <a:xfrm rot="-8818099">
            <a:off x="4492525" y="806605"/>
            <a:ext cx="3529519" cy="3530077"/>
          </a:xfrm>
          <a:custGeom>
            <a:avLst/>
            <a:gdLst/>
            <a:ahLst/>
            <a:cxnLst/>
            <a:rect l="l" t="t" r="r" b="b"/>
            <a:pathLst>
              <a:path w="208898" h="208931" extrusionOk="0">
                <a:moveTo>
                  <a:pt x="98186" y="14190"/>
                </a:moveTo>
                <a:cubicBezTo>
                  <a:pt x="99034" y="14190"/>
                  <a:pt x="99915" y="14190"/>
                  <a:pt x="100795" y="14222"/>
                </a:cubicBezTo>
                <a:lnTo>
                  <a:pt x="100632" y="19605"/>
                </a:lnTo>
                <a:cubicBezTo>
                  <a:pt x="99849" y="19572"/>
                  <a:pt x="99034" y="19572"/>
                  <a:pt x="98284" y="19572"/>
                </a:cubicBezTo>
                <a:lnTo>
                  <a:pt x="98218" y="19572"/>
                </a:lnTo>
                <a:lnTo>
                  <a:pt x="98186" y="14190"/>
                </a:lnTo>
                <a:close/>
                <a:moveTo>
                  <a:pt x="91760" y="14451"/>
                </a:moveTo>
                <a:lnTo>
                  <a:pt x="92119" y="19800"/>
                </a:lnTo>
                <a:cubicBezTo>
                  <a:pt x="91303" y="19865"/>
                  <a:pt x="90520" y="19931"/>
                  <a:pt x="89705" y="20029"/>
                </a:cubicBezTo>
                <a:lnTo>
                  <a:pt x="89150" y="14679"/>
                </a:lnTo>
                <a:cubicBezTo>
                  <a:pt x="90031" y="14581"/>
                  <a:pt x="90879" y="14516"/>
                  <a:pt x="91760" y="14451"/>
                </a:cubicBezTo>
                <a:close/>
                <a:moveTo>
                  <a:pt x="97762" y="13798"/>
                </a:moveTo>
                <a:lnTo>
                  <a:pt x="97794" y="19996"/>
                </a:lnTo>
                <a:lnTo>
                  <a:pt x="97990" y="19996"/>
                </a:lnTo>
                <a:cubicBezTo>
                  <a:pt x="98903" y="19996"/>
                  <a:pt x="99849" y="20029"/>
                  <a:pt x="100795" y="20061"/>
                </a:cubicBezTo>
                <a:lnTo>
                  <a:pt x="100991" y="20061"/>
                </a:lnTo>
                <a:lnTo>
                  <a:pt x="101187" y="13863"/>
                </a:lnTo>
                <a:lnTo>
                  <a:pt x="100991" y="13863"/>
                </a:lnTo>
                <a:cubicBezTo>
                  <a:pt x="99980" y="13798"/>
                  <a:pt x="98969" y="13798"/>
                  <a:pt x="97957" y="13798"/>
                </a:cubicBezTo>
                <a:close/>
                <a:moveTo>
                  <a:pt x="107221" y="14679"/>
                </a:moveTo>
                <a:cubicBezTo>
                  <a:pt x="108070" y="14777"/>
                  <a:pt x="108950" y="14875"/>
                  <a:pt x="109831" y="14973"/>
                </a:cubicBezTo>
                <a:lnTo>
                  <a:pt x="109113" y="20322"/>
                </a:lnTo>
                <a:cubicBezTo>
                  <a:pt x="108331" y="20224"/>
                  <a:pt x="107515" y="20126"/>
                  <a:pt x="106700" y="20061"/>
                </a:cubicBezTo>
                <a:lnTo>
                  <a:pt x="107221" y="14679"/>
                </a:lnTo>
                <a:close/>
                <a:moveTo>
                  <a:pt x="91988" y="14092"/>
                </a:moveTo>
                <a:cubicBezTo>
                  <a:pt x="90977" y="14157"/>
                  <a:pt x="89966" y="14255"/>
                  <a:pt x="88954" y="14353"/>
                </a:cubicBezTo>
                <a:lnTo>
                  <a:pt x="88759" y="14353"/>
                </a:lnTo>
                <a:lnTo>
                  <a:pt x="89411" y="20518"/>
                </a:lnTo>
                <a:lnTo>
                  <a:pt x="89542" y="20420"/>
                </a:lnTo>
                <a:cubicBezTo>
                  <a:pt x="90488" y="20322"/>
                  <a:pt x="91401" y="20257"/>
                  <a:pt x="92347" y="20192"/>
                </a:cubicBezTo>
                <a:lnTo>
                  <a:pt x="92575" y="20192"/>
                </a:lnTo>
                <a:lnTo>
                  <a:pt x="92184" y="14092"/>
                </a:lnTo>
                <a:close/>
                <a:moveTo>
                  <a:pt x="106830" y="14190"/>
                </a:moveTo>
                <a:lnTo>
                  <a:pt x="106276" y="20420"/>
                </a:lnTo>
                <a:lnTo>
                  <a:pt x="106471" y="20420"/>
                </a:lnTo>
                <a:cubicBezTo>
                  <a:pt x="107385" y="20518"/>
                  <a:pt x="108331" y="20616"/>
                  <a:pt x="109277" y="20746"/>
                </a:cubicBezTo>
                <a:lnTo>
                  <a:pt x="109472" y="20779"/>
                </a:lnTo>
                <a:lnTo>
                  <a:pt x="110223" y="14581"/>
                </a:lnTo>
                <a:lnTo>
                  <a:pt x="110027" y="14548"/>
                </a:lnTo>
                <a:cubicBezTo>
                  <a:pt x="109016" y="14418"/>
                  <a:pt x="108004" y="14288"/>
                  <a:pt x="107026" y="14190"/>
                </a:cubicBezTo>
                <a:close/>
                <a:moveTo>
                  <a:pt x="82854" y="15592"/>
                </a:moveTo>
                <a:lnTo>
                  <a:pt x="83768" y="20909"/>
                </a:lnTo>
                <a:cubicBezTo>
                  <a:pt x="82985" y="21040"/>
                  <a:pt x="82169" y="21203"/>
                  <a:pt x="81387" y="21366"/>
                </a:cubicBezTo>
                <a:lnTo>
                  <a:pt x="80277" y="16082"/>
                </a:lnTo>
                <a:lnTo>
                  <a:pt x="80245" y="16049"/>
                </a:lnTo>
                <a:cubicBezTo>
                  <a:pt x="81060" y="15853"/>
                  <a:pt x="81941" y="15690"/>
                  <a:pt x="82854" y="15592"/>
                </a:cubicBezTo>
                <a:close/>
                <a:moveTo>
                  <a:pt x="116127" y="16049"/>
                </a:moveTo>
                <a:cubicBezTo>
                  <a:pt x="117007" y="16212"/>
                  <a:pt x="117856" y="16408"/>
                  <a:pt x="118671" y="16604"/>
                </a:cubicBezTo>
                <a:lnTo>
                  <a:pt x="117464" y="21823"/>
                </a:lnTo>
                <a:cubicBezTo>
                  <a:pt x="116681" y="21660"/>
                  <a:pt x="115866" y="21464"/>
                  <a:pt x="115083" y="21301"/>
                </a:cubicBezTo>
                <a:lnTo>
                  <a:pt x="116127" y="16049"/>
                </a:lnTo>
                <a:close/>
                <a:moveTo>
                  <a:pt x="83181" y="15136"/>
                </a:moveTo>
                <a:lnTo>
                  <a:pt x="82985" y="15168"/>
                </a:lnTo>
                <a:cubicBezTo>
                  <a:pt x="81974" y="15331"/>
                  <a:pt x="80963" y="15527"/>
                  <a:pt x="80017" y="15723"/>
                </a:cubicBezTo>
                <a:lnTo>
                  <a:pt x="79788" y="15755"/>
                </a:lnTo>
                <a:lnTo>
                  <a:pt x="81060" y="21855"/>
                </a:lnTo>
                <a:lnTo>
                  <a:pt x="81289" y="21790"/>
                </a:lnTo>
                <a:cubicBezTo>
                  <a:pt x="82202" y="21627"/>
                  <a:pt x="83115" y="21431"/>
                  <a:pt x="84029" y="21268"/>
                </a:cubicBezTo>
                <a:lnTo>
                  <a:pt x="84257" y="21236"/>
                </a:lnTo>
                <a:lnTo>
                  <a:pt x="83181" y="15136"/>
                </a:lnTo>
                <a:close/>
                <a:moveTo>
                  <a:pt x="115801" y="15494"/>
                </a:moveTo>
                <a:lnTo>
                  <a:pt x="114626" y="21627"/>
                </a:lnTo>
                <a:lnTo>
                  <a:pt x="114822" y="21660"/>
                </a:lnTo>
                <a:cubicBezTo>
                  <a:pt x="115735" y="21855"/>
                  <a:pt x="116649" y="22051"/>
                  <a:pt x="117562" y="22279"/>
                </a:cubicBezTo>
                <a:lnTo>
                  <a:pt x="117758" y="22312"/>
                </a:lnTo>
                <a:lnTo>
                  <a:pt x="119160" y="16212"/>
                </a:lnTo>
                <a:lnTo>
                  <a:pt x="118965" y="16179"/>
                </a:lnTo>
                <a:cubicBezTo>
                  <a:pt x="117986" y="15951"/>
                  <a:pt x="117007" y="15723"/>
                  <a:pt x="115996" y="15527"/>
                </a:cubicBezTo>
                <a:lnTo>
                  <a:pt x="115801" y="15494"/>
                </a:lnTo>
                <a:close/>
                <a:moveTo>
                  <a:pt x="124901" y="18267"/>
                </a:moveTo>
                <a:cubicBezTo>
                  <a:pt x="125684" y="18528"/>
                  <a:pt x="126532" y="18789"/>
                  <a:pt x="127348" y="19083"/>
                </a:cubicBezTo>
                <a:lnTo>
                  <a:pt x="125586" y="24171"/>
                </a:lnTo>
                <a:cubicBezTo>
                  <a:pt x="124836" y="23910"/>
                  <a:pt x="124086" y="23649"/>
                  <a:pt x="123303" y="23421"/>
                </a:cubicBezTo>
                <a:lnTo>
                  <a:pt x="124901" y="18267"/>
                </a:lnTo>
                <a:close/>
                <a:moveTo>
                  <a:pt x="124575" y="17713"/>
                </a:moveTo>
                <a:lnTo>
                  <a:pt x="122749" y="23649"/>
                </a:lnTo>
                <a:lnTo>
                  <a:pt x="122977" y="23747"/>
                </a:lnTo>
                <a:cubicBezTo>
                  <a:pt x="123890" y="24008"/>
                  <a:pt x="124771" y="24302"/>
                  <a:pt x="125652" y="24628"/>
                </a:cubicBezTo>
                <a:lnTo>
                  <a:pt x="125847" y="24693"/>
                </a:lnTo>
                <a:lnTo>
                  <a:pt x="127805" y="18789"/>
                </a:lnTo>
                <a:lnTo>
                  <a:pt x="127609" y="18724"/>
                </a:lnTo>
                <a:cubicBezTo>
                  <a:pt x="126663" y="18398"/>
                  <a:pt x="125684" y="18071"/>
                  <a:pt x="124771" y="17778"/>
                </a:cubicBezTo>
                <a:lnTo>
                  <a:pt x="124575" y="17713"/>
                </a:lnTo>
                <a:close/>
                <a:moveTo>
                  <a:pt x="133350" y="21366"/>
                </a:moveTo>
                <a:cubicBezTo>
                  <a:pt x="134133" y="21692"/>
                  <a:pt x="134916" y="22051"/>
                  <a:pt x="135731" y="22410"/>
                </a:cubicBezTo>
                <a:lnTo>
                  <a:pt x="133448" y="27303"/>
                </a:lnTo>
                <a:cubicBezTo>
                  <a:pt x="132730" y="26977"/>
                  <a:pt x="131980" y="26618"/>
                  <a:pt x="131262" y="26324"/>
                </a:cubicBezTo>
                <a:lnTo>
                  <a:pt x="133350" y="21366"/>
                </a:lnTo>
                <a:close/>
                <a:moveTo>
                  <a:pt x="133122" y="20811"/>
                </a:moveTo>
                <a:lnTo>
                  <a:pt x="130708" y="26520"/>
                </a:lnTo>
                <a:lnTo>
                  <a:pt x="130904" y="26618"/>
                </a:lnTo>
                <a:cubicBezTo>
                  <a:pt x="131752" y="26977"/>
                  <a:pt x="132632" y="27335"/>
                  <a:pt x="133480" y="27760"/>
                </a:cubicBezTo>
                <a:lnTo>
                  <a:pt x="133644" y="27825"/>
                </a:lnTo>
                <a:lnTo>
                  <a:pt x="136253" y="22214"/>
                </a:lnTo>
                <a:lnTo>
                  <a:pt x="136090" y="22116"/>
                </a:lnTo>
                <a:cubicBezTo>
                  <a:pt x="135144" y="21725"/>
                  <a:pt x="134231" y="21301"/>
                  <a:pt x="133317" y="20909"/>
                </a:cubicBezTo>
                <a:lnTo>
                  <a:pt x="133122" y="20811"/>
                </a:lnTo>
                <a:close/>
                <a:moveTo>
                  <a:pt x="97794" y="29945"/>
                </a:moveTo>
                <a:lnTo>
                  <a:pt x="97794" y="30761"/>
                </a:lnTo>
                <a:lnTo>
                  <a:pt x="99425" y="30761"/>
                </a:lnTo>
                <a:lnTo>
                  <a:pt x="99425" y="29945"/>
                </a:lnTo>
                <a:close/>
                <a:moveTo>
                  <a:pt x="101480" y="30010"/>
                </a:moveTo>
                <a:lnTo>
                  <a:pt x="101415" y="30826"/>
                </a:lnTo>
                <a:cubicBezTo>
                  <a:pt x="101970" y="30858"/>
                  <a:pt x="102524" y="30891"/>
                  <a:pt x="103046" y="30924"/>
                </a:cubicBezTo>
                <a:lnTo>
                  <a:pt x="103111" y="30108"/>
                </a:lnTo>
                <a:lnTo>
                  <a:pt x="101480" y="30010"/>
                </a:lnTo>
                <a:close/>
                <a:moveTo>
                  <a:pt x="141440" y="25313"/>
                </a:moveTo>
                <a:cubicBezTo>
                  <a:pt x="142190" y="25704"/>
                  <a:pt x="142940" y="26161"/>
                  <a:pt x="143691" y="26585"/>
                </a:cubicBezTo>
                <a:lnTo>
                  <a:pt x="140950" y="31217"/>
                </a:lnTo>
                <a:cubicBezTo>
                  <a:pt x="140233" y="30793"/>
                  <a:pt x="139548" y="30402"/>
                  <a:pt x="138863" y="30043"/>
                </a:cubicBezTo>
                <a:lnTo>
                  <a:pt x="141440" y="25313"/>
                </a:lnTo>
                <a:close/>
                <a:moveTo>
                  <a:pt x="105166" y="30271"/>
                </a:moveTo>
                <a:lnTo>
                  <a:pt x="105069" y="31087"/>
                </a:lnTo>
                <a:cubicBezTo>
                  <a:pt x="105623" y="31152"/>
                  <a:pt x="106145" y="31217"/>
                  <a:pt x="106700" y="31282"/>
                </a:cubicBezTo>
                <a:lnTo>
                  <a:pt x="106797" y="30467"/>
                </a:lnTo>
                <a:cubicBezTo>
                  <a:pt x="106243" y="30402"/>
                  <a:pt x="105688" y="30336"/>
                  <a:pt x="105166" y="30271"/>
                </a:cubicBezTo>
                <a:close/>
                <a:moveTo>
                  <a:pt x="141277" y="24758"/>
                </a:moveTo>
                <a:lnTo>
                  <a:pt x="138308" y="30173"/>
                </a:lnTo>
                <a:lnTo>
                  <a:pt x="138471" y="30271"/>
                </a:lnTo>
                <a:cubicBezTo>
                  <a:pt x="139287" y="30728"/>
                  <a:pt x="140102" y="31185"/>
                  <a:pt x="140918" y="31674"/>
                </a:cubicBezTo>
                <a:lnTo>
                  <a:pt x="141114" y="31772"/>
                </a:lnTo>
                <a:lnTo>
                  <a:pt x="144245" y="26455"/>
                </a:lnTo>
                <a:lnTo>
                  <a:pt x="144082" y="26357"/>
                </a:lnTo>
                <a:cubicBezTo>
                  <a:pt x="143201" y="25835"/>
                  <a:pt x="142320" y="25313"/>
                  <a:pt x="141472" y="24856"/>
                </a:cubicBezTo>
                <a:lnTo>
                  <a:pt x="141277" y="24758"/>
                </a:lnTo>
                <a:close/>
                <a:moveTo>
                  <a:pt x="108820" y="30728"/>
                </a:moveTo>
                <a:lnTo>
                  <a:pt x="108689" y="31543"/>
                </a:lnTo>
                <a:cubicBezTo>
                  <a:pt x="109244" y="31641"/>
                  <a:pt x="109766" y="31707"/>
                  <a:pt x="110288" y="31804"/>
                </a:cubicBezTo>
                <a:lnTo>
                  <a:pt x="110451" y="30989"/>
                </a:lnTo>
                <a:cubicBezTo>
                  <a:pt x="109896" y="30891"/>
                  <a:pt x="109374" y="30826"/>
                  <a:pt x="108820" y="30728"/>
                </a:cubicBezTo>
                <a:close/>
                <a:moveTo>
                  <a:pt x="112441" y="31380"/>
                </a:moveTo>
                <a:lnTo>
                  <a:pt x="112310" y="32196"/>
                </a:lnTo>
                <a:cubicBezTo>
                  <a:pt x="112832" y="32294"/>
                  <a:pt x="113354" y="32392"/>
                  <a:pt x="113876" y="32522"/>
                </a:cubicBezTo>
                <a:lnTo>
                  <a:pt x="114072" y="31707"/>
                </a:lnTo>
                <a:cubicBezTo>
                  <a:pt x="113517" y="31576"/>
                  <a:pt x="112995" y="31478"/>
                  <a:pt x="112441" y="31380"/>
                </a:cubicBezTo>
                <a:close/>
                <a:moveTo>
                  <a:pt x="116061" y="32228"/>
                </a:moveTo>
                <a:lnTo>
                  <a:pt x="115866" y="33011"/>
                </a:lnTo>
                <a:cubicBezTo>
                  <a:pt x="116388" y="33142"/>
                  <a:pt x="116910" y="33272"/>
                  <a:pt x="117432" y="33403"/>
                </a:cubicBezTo>
                <a:lnTo>
                  <a:pt x="117627" y="32620"/>
                </a:lnTo>
                <a:cubicBezTo>
                  <a:pt x="117105" y="32489"/>
                  <a:pt x="116583" y="32359"/>
                  <a:pt x="116061" y="32228"/>
                </a:cubicBezTo>
                <a:close/>
                <a:moveTo>
                  <a:pt x="119617" y="33207"/>
                </a:moveTo>
                <a:lnTo>
                  <a:pt x="119356" y="33990"/>
                </a:lnTo>
                <a:cubicBezTo>
                  <a:pt x="119878" y="34153"/>
                  <a:pt x="120400" y="34316"/>
                  <a:pt x="120889" y="34479"/>
                </a:cubicBezTo>
                <a:lnTo>
                  <a:pt x="121150" y="33696"/>
                </a:lnTo>
                <a:cubicBezTo>
                  <a:pt x="120628" y="33533"/>
                  <a:pt x="120106" y="33370"/>
                  <a:pt x="119617" y="33207"/>
                </a:cubicBezTo>
                <a:close/>
                <a:moveTo>
                  <a:pt x="123107" y="34349"/>
                </a:moveTo>
                <a:lnTo>
                  <a:pt x="122814" y="35132"/>
                </a:lnTo>
                <a:cubicBezTo>
                  <a:pt x="123336" y="35295"/>
                  <a:pt x="123825" y="35490"/>
                  <a:pt x="124347" y="35686"/>
                </a:cubicBezTo>
                <a:lnTo>
                  <a:pt x="124641" y="34936"/>
                </a:lnTo>
                <a:cubicBezTo>
                  <a:pt x="124119" y="34740"/>
                  <a:pt x="123597" y="34544"/>
                  <a:pt x="123107" y="34349"/>
                </a:cubicBezTo>
                <a:close/>
                <a:moveTo>
                  <a:pt x="149105" y="30076"/>
                </a:moveTo>
                <a:cubicBezTo>
                  <a:pt x="149823" y="30565"/>
                  <a:pt x="150541" y="31054"/>
                  <a:pt x="151226" y="31576"/>
                </a:cubicBezTo>
                <a:lnTo>
                  <a:pt x="148029" y="35914"/>
                </a:lnTo>
                <a:cubicBezTo>
                  <a:pt x="147377" y="35425"/>
                  <a:pt x="146692" y="34936"/>
                  <a:pt x="146039" y="34512"/>
                </a:cubicBezTo>
                <a:lnTo>
                  <a:pt x="149105" y="30076"/>
                </a:lnTo>
                <a:close/>
                <a:moveTo>
                  <a:pt x="149008" y="29488"/>
                </a:moveTo>
                <a:lnTo>
                  <a:pt x="145485" y="34610"/>
                </a:lnTo>
                <a:lnTo>
                  <a:pt x="145648" y="34708"/>
                </a:lnTo>
                <a:cubicBezTo>
                  <a:pt x="146398" y="35229"/>
                  <a:pt x="147181" y="35784"/>
                  <a:pt x="147931" y="36339"/>
                </a:cubicBezTo>
                <a:lnTo>
                  <a:pt x="148094" y="36469"/>
                </a:lnTo>
                <a:lnTo>
                  <a:pt x="151780" y="31511"/>
                </a:lnTo>
                <a:lnTo>
                  <a:pt x="151617" y="31380"/>
                </a:lnTo>
                <a:cubicBezTo>
                  <a:pt x="150802" y="30761"/>
                  <a:pt x="149986" y="30173"/>
                  <a:pt x="149171" y="29619"/>
                </a:cubicBezTo>
                <a:lnTo>
                  <a:pt x="149008" y="29488"/>
                </a:lnTo>
                <a:close/>
                <a:moveTo>
                  <a:pt x="126532" y="35719"/>
                </a:moveTo>
                <a:lnTo>
                  <a:pt x="126206" y="36469"/>
                </a:lnTo>
                <a:cubicBezTo>
                  <a:pt x="126696" y="36665"/>
                  <a:pt x="127217" y="36893"/>
                  <a:pt x="127707" y="37089"/>
                </a:cubicBezTo>
                <a:lnTo>
                  <a:pt x="128033" y="36371"/>
                </a:lnTo>
                <a:cubicBezTo>
                  <a:pt x="127544" y="36110"/>
                  <a:pt x="127022" y="35914"/>
                  <a:pt x="126532" y="35719"/>
                </a:cubicBezTo>
                <a:close/>
                <a:moveTo>
                  <a:pt x="71952" y="26923"/>
                </a:moveTo>
                <a:lnTo>
                  <a:pt x="74634" y="35001"/>
                </a:lnTo>
                <a:cubicBezTo>
                  <a:pt x="71704" y="35978"/>
                  <a:pt x="68850" y="37140"/>
                  <a:pt x="66087" y="38478"/>
                </a:cubicBezTo>
                <a:lnTo>
                  <a:pt x="66087" y="38478"/>
                </a:lnTo>
                <a:lnTo>
                  <a:pt x="62369" y="30858"/>
                </a:lnTo>
                <a:cubicBezTo>
                  <a:pt x="65478" y="29335"/>
                  <a:pt x="68680" y="28022"/>
                  <a:pt x="71952" y="26923"/>
                </a:cubicBezTo>
                <a:close/>
                <a:moveTo>
                  <a:pt x="129892" y="37219"/>
                </a:moveTo>
                <a:lnTo>
                  <a:pt x="129533" y="37970"/>
                </a:lnTo>
                <a:cubicBezTo>
                  <a:pt x="130023" y="38198"/>
                  <a:pt x="130512" y="38426"/>
                  <a:pt x="130969" y="38687"/>
                </a:cubicBezTo>
                <a:lnTo>
                  <a:pt x="131360" y="37937"/>
                </a:lnTo>
                <a:cubicBezTo>
                  <a:pt x="130871" y="37709"/>
                  <a:pt x="130382" y="37448"/>
                  <a:pt x="129892" y="37219"/>
                </a:cubicBezTo>
                <a:close/>
                <a:moveTo>
                  <a:pt x="42177" y="34186"/>
                </a:moveTo>
                <a:lnTo>
                  <a:pt x="45570" y="38361"/>
                </a:lnTo>
                <a:cubicBezTo>
                  <a:pt x="44885" y="38915"/>
                  <a:pt x="44233" y="39470"/>
                  <a:pt x="43548" y="40025"/>
                </a:cubicBezTo>
                <a:lnTo>
                  <a:pt x="40025" y="35947"/>
                </a:lnTo>
                <a:lnTo>
                  <a:pt x="40025" y="35914"/>
                </a:lnTo>
                <a:cubicBezTo>
                  <a:pt x="40742" y="35295"/>
                  <a:pt x="41427" y="34708"/>
                  <a:pt x="42177" y="34186"/>
                </a:cubicBezTo>
                <a:close/>
                <a:moveTo>
                  <a:pt x="94340" y="38784"/>
                </a:moveTo>
                <a:cubicBezTo>
                  <a:pt x="92274" y="38890"/>
                  <a:pt x="90218" y="39096"/>
                  <a:pt x="88180" y="39398"/>
                </a:cubicBezTo>
                <a:lnTo>
                  <a:pt x="88180" y="39398"/>
                </a:lnTo>
                <a:lnTo>
                  <a:pt x="88300" y="40184"/>
                </a:lnTo>
                <a:lnTo>
                  <a:pt x="88300" y="40184"/>
                </a:lnTo>
                <a:cubicBezTo>
                  <a:pt x="90311" y="39885"/>
                  <a:pt x="92340" y="39682"/>
                  <a:pt x="94379" y="39576"/>
                </a:cubicBezTo>
                <a:lnTo>
                  <a:pt x="94379" y="39576"/>
                </a:lnTo>
                <a:lnTo>
                  <a:pt x="94340" y="38784"/>
                </a:lnTo>
                <a:close/>
                <a:moveTo>
                  <a:pt x="133187" y="38915"/>
                </a:moveTo>
                <a:lnTo>
                  <a:pt x="132763" y="39633"/>
                </a:lnTo>
                <a:cubicBezTo>
                  <a:pt x="133252" y="39894"/>
                  <a:pt x="133709" y="40155"/>
                  <a:pt x="134198" y="40416"/>
                </a:cubicBezTo>
                <a:lnTo>
                  <a:pt x="134622" y="39731"/>
                </a:lnTo>
                <a:cubicBezTo>
                  <a:pt x="134133" y="39437"/>
                  <a:pt x="133644" y="39176"/>
                  <a:pt x="133187" y="38915"/>
                </a:cubicBezTo>
                <a:close/>
                <a:moveTo>
                  <a:pt x="42210" y="33566"/>
                </a:moveTo>
                <a:lnTo>
                  <a:pt x="42047" y="33696"/>
                </a:lnTo>
                <a:cubicBezTo>
                  <a:pt x="41264" y="34316"/>
                  <a:pt x="40514" y="34968"/>
                  <a:pt x="39731" y="35654"/>
                </a:cubicBezTo>
                <a:lnTo>
                  <a:pt x="39437" y="35882"/>
                </a:lnTo>
                <a:lnTo>
                  <a:pt x="43515" y="40612"/>
                </a:lnTo>
                <a:lnTo>
                  <a:pt x="43808" y="40318"/>
                </a:lnTo>
                <a:cubicBezTo>
                  <a:pt x="44526" y="39698"/>
                  <a:pt x="45244" y="39079"/>
                  <a:pt x="45961" y="38491"/>
                </a:cubicBezTo>
                <a:lnTo>
                  <a:pt x="46124" y="38361"/>
                </a:lnTo>
                <a:lnTo>
                  <a:pt x="42210" y="33566"/>
                </a:lnTo>
                <a:close/>
                <a:moveTo>
                  <a:pt x="97659" y="38699"/>
                </a:moveTo>
                <a:cubicBezTo>
                  <a:pt x="96686" y="38699"/>
                  <a:pt x="95714" y="38721"/>
                  <a:pt x="94745" y="38765"/>
                </a:cubicBezTo>
                <a:lnTo>
                  <a:pt x="94745" y="38765"/>
                </a:lnTo>
                <a:lnTo>
                  <a:pt x="94783" y="39556"/>
                </a:lnTo>
                <a:lnTo>
                  <a:pt x="94783" y="39556"/>
                </a:lnTo>
                <a:cubicBezTo>
                  <a:pt x="95753" y="39512"/>
                  <a:pt x="96724" y="39490"/>
                  <a:pt x="97697" y="39490"/>
                </a:cubicBezTo>
                <a:cubicBezTo>
                  <a:pt x="100180" y="39490"/>
                  <a:pt x="102674" y="39634"/>
                  <a:pt x="105166" y="39927"/>
                </a:cubicBezTo>
                <a:cubicBezTo>
                  <a:pt x="107749" y="40218"/>
                  <a:pt x="110299" y="40665"/>
                  <a:pt x="112804" y="41262"/>
                </a:cubicBezTo>
                <a:lnTo>
                  <a:pt x="112804" y="41262"/>
                </a:lnTo>
                <a:lnTo>
                  <a:pt x="112990" y="40501"/>
                </a:lnTo>
                <a:lnTo>
                  <a:pt x="112990" y="40501"/>
                </a:lnTo>
                <a:cubicBezTo>
                  <a:pt x="110446" y="39895"/>
                  <a:pt x="107856" y="39440"/>
                  <a:pt x="105232" y="39144"/>
                </a:cubicBezTo>
                <a:cubicBezTo>
                  <a:pt x="102705" y="38846"/>
                  <a:pt x="100177" y="38699"/>
                  <a:pt x="97659" y="38699"/>
                </a:cubicBezTo>
                <a:close/>
                <a:moveTo>
                  <a:pt x="136318" y="40742"/>
                </a:moveTo>
                <a:lnTo>
                  <a:pt x="135927" y="41460"/>
                </a:lnTo>
                <a:cubicBezTo>
                  <a:pt x="136384" y="41721"/>
                  <a:pt x="136840" y="42014"/>
                  <a:pt x="137297" y="42308"/>
                </a:cubicBezTo>
                <a:lnTo>
                  <a:pt x="137721" y="41623"/>
                </a:lnTo>
                <a:cubicBezTo>
                  <a:pt x="137264" y="41329"/>
                  <a:pt x="136808" y="41036"/>
                  <a:pt x="136318" y="40742"/>
                </a:cubicBezTo>
                <a:close/>
                <a:moveTo>
                  <a:pt x="113437" y="40610"/>
                </a:moveTo>
                <a:lnTo>
                  <a:pt x="113253" y="41371"/>
                </a:lnTo>
                <a:lnTo>
                  <a:pt x="113253" y="41371"/>
                </a:lnTo>
                <a:cubicBezTo>
                  <a:pt x="114467" y="41670"/>
                  <a:pt x="115670" y="42004"/>
                  <a:pt x="116862" y="42372"/>
                </a:cubicBezTo>
                <a:lnTo>
                  <a:pt x="116862" y="42372"/>
                </a:lnTo>
                <a:lnTo>
                  <a:pt x="117096" y="41623"/>
                </a:lnTo>
                <a:lnTo>
                  <a:pt x="117096" y="41623"/>
                </a:lnTo>
                <a:cubicBezTo>
                  <a:pt x="115888" y="41250"/>
                  <a:pt x="114668" y="40912"/>
                  <a:pt x="113437" y="40610"/>
                </a:cubicBezTo>
                <a:close/>
                <a:moveTo>
                  <a:pt x="139450" y="42732"/>
                </a:moveTo>
                <a:lnTo>
                  <a:pt x="138993" y="43417"/>
                </a:lnTo>
                <a:cubicBezTo>
                  <a:pt x="139417" y="43711"/>
                  <a:pt x="139874" y="44037"/>
                  <a:pt x="140298" y="44363"/>
                </a:cubicBezTo>
                <a:lnTo>
                  <a:pt x="140787" y="43678"/>
                </a:lnTo>
                <a:cubicBezTo>
                  <a:pt x="140331" y="43352"/>
                  <a:pt x="139907" y="43058"/>
                  <a:pt x="139450" y="42732"/>
                </a:cubicBezTo>
                <a:close/>
                <a:moveTo>
                  <a:pt x="35327" y="40318"/>
                </a:moveTo>
                <a:lnTo>
                  <a:pt x="39111" y="44167"/>
                </a:lnTo>
                <a:cubicBezTo>
                  <a:pt x="38557" y="44722"/>
                  <a:pt x="38002" y="45309"/>
                  <a:pt x="37448" y="45896"/>
                </a:cubicBezTo>
                <a:lnTo>
                  <a:pt x="33501" y="42210"/>
                </a:lnTo>
                <a:lnTo>
                  <a:pt x="33501" y="42177"/>
                </a:lnTo>
                <a:cubicBezTo>
                  <a:pt x="34088" y="41558"/>
                  <a:pt x="34708" y="40905"/>
                  <a:pt x="35327" y="40318"/>
                </a:cubicBezTo>
                <a:close/>
                <a:moveTo>
                  <a:pt x="87786" y="39458"/>
                </a:moveTo>
                <a:cubicBezTo>
                  <a:pt x="81402" y="40445"/>
                  <a:pt x="75196" y="42386"/>
                  <a:pt x="69377" y="45218"/>
                </a:cubicBezTo>
                <a:lnTo>
                  <a:pt x="69377" y="45218"/>
                </a:lnTo>
                <a:lnTo>
                  <a:pt x="69727" y="45935"/>
                </a:lnTo>
                <a:lnTo>
                  <a:pt x="69727" y="45935"/>
                </a:lnTo>
                <a:cubicBezTo>
                  <a:pt x="75469" y="43138"/>
                  <a:pt x="81598" y="41221"/>
                  <a:pt x="87906" y="40244"/>
                </a:cubicBezTo>
                <a:lnTo>
                  <a:pt x="87906" y="40244"/>
                </a:lnTo>
                <a:lnTo>
                  <a:pt x="87786" y="39458"/>
                </a:lnTo>
                <a:close/>
                <a:moveTo>
                  <a:pt x="35327" y="39764"/>
                </a:moveTo>
                <a:lnTo>
                  <a:pt x="35197" y="39894"/>
                </a:lnTo>
                <a:cubicBezTo>
                  <a:pt x="34479" y="40612"/>
                  <a:pt x="33762" y="41329"/>
                  <a:pt x="33077" y="42080"/>
                </a:cubicBezTo>
                <a:lnTo>
                  <a:pt x="32946" y="42210"/>
                </a:lnTo>
                <a:lnTo>
                  <a:pt x="37448" y="46451"/>
                </a:lnTo>
                <a:lnTo>
                  <a:pt x="37611" y="46320"/>
                </a:lnTo>
                <a:cubicBezTo>
                  <a:pt x="38230" y="45635"/>
                  <a:pt x="38883" y="44950"/>
                  <a:pt x="39568" y="44298"/>
                </a:cubicBezTo>
                <a:lnTo>
                  <a:pt x="39698" y="44167"/>
                </a:lnTo>
                <a:lnTo>
                  <a:pt x="35327" y="39764"/>
                </a:lnTo>
                <a:close/>
                <a:moveTo>
                  <a:pt x="69012" y="45397"/>
                </a:moveTo>
                <a:lnTo>
                  <a:pt x="69012" y="45397"/>
                </a:lnTo>
                <a:cubicBezTo>
                  <a:pt x="67450" y="46169"/>
                  <a:pt x="65916" y="47006"/>
                  <a:pt x="64415" y="47906"/>
                </a:cubicBezTo>
                <a:lnTo>
                  <a:pt x="64415" y="47906"/>
                </a:lnTo>
                <a:lnTo>
                  <a:pt x="64827" y="48593"/>
                </a:lnTo>
                <a:lnTo>
                  <a:pt x="64827" y="48593"/>
                </a:lnTo>
                <a:cubicBezTo>
                  <a:pt x="66307" y="47704"/>
                  <a:pt x="67820" y="46877"/>
                  <a:pt x="69362" y="46114"/>
                </a:cubicBezTo>
                <a:lnTo>
                  <a:pt x="69362" y="46114"/>
                </a:lnTo>
                <a:lnTo>
                  <a:pt x="69012" y="45397"/>
                </a:lnTo>
                <a:close/>
                <a:moveTo>
                  <a:pt x="145321" y="47201"/>
                </a:moveTo>
                <a:lnTo>
                  <a:pt x="144767" y="47821"/>
                </a:lnTo>
                <a:cubicBezTo>
                  <a:pt x="145191" y="48180"/>
                  <a:pt x="145582" y="48506"/>
                  <a:pt x="146007" y="48865"/>
                </a:cubicBezTo>
                <a:lnTo>
                  <a:pt x="146528" y="48277"/>
                </a:lnTo>
                <a:cubicBezTo>
                  <a:pt x="146137" y="47919"/>
                  <a:pt x="145713" y="47560"/>
                  <a:pt x="145321" y="47201"/>
                </a:cubicBezTo>
                <a:close/>
                <a:moveTo>
                  <a:pt x="66512" y="10536"/>
                </a:moveTo>
                <a:lnTo>
                  <a:pt x="71823" y="26535"/>
                </a:lnTo>
                <a:lnTo>
                  <a:pt x="71823" y="26535"/>
                </a:lnTo>
                <a:cubicBezTo>
                  <a:pt x="68464" y="27662"/>
                  <a:pt x="65175" y="29008"/>
                  <a:pt x="61978" y="30565"/>
                </a:cubicBezTo>
                <a:lnTo>
                  <a:pt x="61815" y="30663"/>
                </a:lnTo>
                <a:lnTo>
                  <a:pt x="65719" y="38657"/>
                </a:lnTo>
                <a:lnTo>
                  <a:pt x="65719" y="38657"/>
                </a:lnTo>
                <a:cubicBezTo>
                  <a:pt x="59948" y="41493"/>
                  <a:pt x="54578" y="45098"/>
                  <a:pt x="49745" y="49386"/>
                </a:cubicBezTo>
                <a:lnTo>
                  <a:pt x="32620" y="30108"/>
                </a:lnTo>
                <a:cubicBezTo>
                  <a:pt x="42471" y="21366"/>
                  <a:pt x="54018" y="14712"/>
                  <a:pt x="66512" y="10536"/>
                </a:cubicBezTo>
                <a:close/>
                <a:moveTo>
                  <a:pt x="66805" y="10047"/>
                </a:moveTo>
                <a:lnTo>
                  <a:pt x="66610" y="10080"/>
                </a:lnTo>
                <a:cubicBezTo>
                  <a:pt x="53921" y="14288"/>
                  <a:pt x="42210" y="21040"/>
                  <a:pt x="32228" y="29945"/>
                </a:cubicBezTo>
                <a:lnTo>
                  <a:pt x="32065" y="30076"/>
                </a:lnTo>
                <a:lnTo>
                  <a:pt x="49745" y="49941"/>
                </a:lnTo>
                <a:lnTo>
                  <a:pt x="49908" y="49811"/>
                </a:lnTo>
                <a:cubicBezTo>
                  <a:pt x="54735" y="45503"/>
                  <a:pt x="60122" y="41885"/>
                  <a:pt x="65908" y="39042"/>
                </a:cubicBezTo>
                <a:lnTo>
                  <a:pt x="65908" y="39042"/>
                </a:lnTo>
                <a:lnTo>
                  <a:pt x="67750" y="42815"/>
                </a:lnTo>
                <a:lnTo>
                  <a:pt x="67750" y="42815"/>
                </a:lnTo>
                <a:cubicBezTo>
                  <a:pt x="66040" y="43660"/>
                  <a:pt x="64364" y="44580"/>
                  <a:pt x="62728" y="45570"/>
                </a:cubicBezTo>
                <a:lnTo>
                  <a:pt x="62565" y="45668"/>
                </a:lnTo>
                <a:lnTo>
                  <a:pt x="64051" y="48126"/>
                </a:lnTo>
                <a:lnTo>
                  <a:pt x="64051" y="48126"/>
                </a:lnTo>
                <a:cubicBezTo>
                  <a:pt x="64172" y="48053"/>
                  <a:pt x="64293" y="47979"/>
                  <a:pt x="64415" y="47906"/>
                </a:cubicBezTo>
                <a:lnTo>
                  <a:pt x="64415" y="47906"/>
                </a:lnTo>
                <a:lnTo>
                  <a:pt x="63152" y="45798"/>
                </a:lnTo>
                <a:lnTo>
                  <a:pt x="63119" y="45798"/>
                </a:lnTo>
                <a:cubicBezTo>
                  <a:pt x="64689" y="44859"/>
                  <a:pt x="66294" y="43986"/>
                  <a:pt x="67929" y="43181"/>
                </a:cubicBezTo>
                <a:lnTo>
                  <a:pt x="67929" y="43181"/>
                </a:lnTo>
                <a:lnTo>
                  <a:pt x="69012" y="45397"/>
                </a:lnTo>
                <a:lnTo>
                  <a:pt x="69012" y="45397"/>
                </a:lnTo>
                <a:cubicBezTo>
                  <a:pt x="69133" y="45337"/>
                  <a:pt x="69255" y="45277"/>
                  <a:pt x="69377" y="45218"/>
                </a:cubicBezTo>
                <a:lnTo>
                  <a:pt x="69377" y="45218"/>
                </a:lnTo>
                <a:lnTo>
                  <a:pt x="68295" y="43002"/>
                </a:lnTo>
                <a:lnTo>
                  <a:pt x="68295" y="43002"/>
                </a:lnTo>
                <a:cubicBezTo>
                  <a:pt x="74334" y="40073"/>
                  <a:pt x="80780" y="38066"/>
                  <a:pt x="87421" y="37056"/>
                </a:cubicBezTo>
                <a:lnTo>
                  <a:pt x="87786" y="39458"/>
                </a:lnTo>
                <a:lnTo>
                  <a:pt x="87786" y="39458"/>
                </a:lnTo>
                <a:cubicBezTo>
                  <a:pt x="87917" y="39438"/>
                  <a:pt x="88048" y="39418"/>
                  <a:pt x="88180" y="39398"/>
                </a:cubicBezTo>
                <a:lnTo>
                  <a:pt x="88180" y="39398"/>
                </a:lnTo>
                <a:lnTo>
                  <a:pt x="87747" y="36567"/>
                </a:lnTo>
                <a:lnTo>
                  <a:pt x="87552" y="36599"/>
                </a:lnTo>
                <a:cubicBezTo>
                  <a:pt x="80801" y="37603"/>
                  <a:pt x="74243" y="39650"/>
                  <a:pt x="68116" y="42635"/>
                </a:cubicBezTo>
                <a:lnTo>
                  <a:pt x="68116" y="42635"/>
                </a:lnTo>
                <a:lnTo>
                  <a:pt x="66275" y="38863"/>
                </a:lnTo>
                <a:lnTo>
                  <a:pt x="66275" y="38863"/>
                </a:lnTo>
                <a:cubicBezTo>
                  <a:pt x="69094" y="37498"/>
                  <a:pt x="72006" y="36316"/>
                  <a:pt x="74993" y="35327"/>
                </a:cubicBezTo>
                <a:lnTo>
                  <a:pt x="75189" y="35262"/>
                </a:lnTo>
                <a:lnTo>
                  <a:pt x="72370" y="26784"/>
                </a:lnTo>
                <a:lnTo>
                  <a:pt x="72370" y="26784"/>
                </a:lnTo>
                <a:cubicBezTo>
                  <a:pt x="79203" y="24530"/>
                  <a:pt x="86335" y="23204"/>
                  <a:pt x="93554" y="22834"/>
                </a:cubicBezTo>
                <a:lnTo>
                  <a:pt x="94340" y="38784"/>
                </a:lnTo>
                <a:lnTo>
                  <a:pt x="94340" y="38784"/>
                </a:lnTo>
                <a:cubicBezTo>
                  <a:pt x="94475" y="38777"/>
                  <a:pt x="94610" y="38771"/>
                  <a:pt x="94745" y="38765"/>
                </a:cubicBezTo>
                <a:lnTo>
                  <a:pt x="94745" y="38765"/>
                </a:lnTo>
                <a:lnTo>
                  <a:pt x="93945" y="22410"/>
                </a:lnTo>
                <a:lnTo>
                  <a:pt x="93749" y="22410"/>
                </a:lnTo>
                <a:cubicBezTo>
                  <a:pt x="86404" y="22757"/>
                  <a:pt x="79174" y="24111"/>
                  <a:pt x="72241" y="26396"/>
                </a:cubicBezTo>
                <a:lnTo>
                  <a:pt x="72241" y="26396"/>
                </a:lnTo>
                <a:lnTo>
                  <a:pt x="66805" y="10047"/>
                </a:lnTo>
                <a:close/>
                <a:moveTo>
                  <a:pt x="148062" y="49647"/>
                </a:moveTo>
                <a:lnTo>
                  <a:pt x="147507" y="50235"/>
                </a:lnTo>
                <a:cubicBezTo>
                  <a:pt x="147898" y="50593"/>
                  <a:pt x="148290" y="50985"/>
                  <a:pt x="148681" y="51344"/>
                </a:cubicBezTo>
                <a:lnTo>
                  <a:pt x="149236" y="50757"/>
                </a:lnTo>
                <a:cubicBezTo>
                  <a:pt x="148844" y="50398"/>
                  <a:pt x="148486" y="50006"/>
                  <a:pt x="148062" y="49647"/>
                </a:cubicBezTo>
                <a:close/>
                <a:moveTo>
                  <a:pt x="117486" y="41745"/>
                </a:moveTo>
                <a:lnTo>
                  <a:pt x="117253" y="42495"/>
                </a:lnTo>
                <a:lnTo>
                  <a:pt x="117253" y="42495"/>
                </a:lnTo>
                <a:cubicBezTo>
                  <a:pt x="124088" y="44658"/>
                  <a:pt x="130509" y="47958"/>
                  <a:pt x="136242" y="52244"/>
                </a:cubicBezTo>
                <a:lnTo>
                  <a:pt x="136242" y="52244"/>
                </a:lnTo>
                <a:lnTo>
                  <a:pt x="136726" y="51602"/>
                </a:lnTo>
                <a:lnTo>
                  <a:pt x="136726" y="51602"/>
                </a:lnTo>
                <a:cubicBezTo>
                  <a:pt x="130915" y="47264"/>
                  <a:pt x="124410" y="43931"/>
                  <a:pt x="117486" y="41745"/>
                </a:cubicBezTo>
                <a:close/>
                <a:moveTo>
                  <a:pt x="29293" y="47005"/>
                </a:moveTo>
                <a:lnTo>
                  <a:pt x="33435" y="50430"/>
                </a:lnTo>
                <a:cubicBezTo>
                  <a:pt x="32913" y="51050"/>
                  <a:pt x="32424" y="51702"/>
                  <a:pt x="31935" y="52322"/>
                </a:cubicBezTo>
                <a:lnTo>
                  <a:pt x="27662" y="49060"/>
                </a:lnTo>
                <a:lnTo>
                  <a:pt x="27629" y="49028"/>
                </a:lnTo>
                <a:cubicBezTo>
                  <a:pt x="28151" y="48343"/>
                  <a:pt x="28705" y="47658"/>
                  <a:pt x="29293" y="47005"/>
                </a:cubicBezTo>
                <a:close/>
                <a:moveTo>
                  <a:pt x="29227" y="46451"/>
                </a:moveTo>
                <a:lnTo>
                  <a:pt x="29097" y="46614"/>
                </a:lnTo>
                <a:cubicBezTo>
                  <a:pt x="28477" y="47364"/>
                  <a:pt x="27825" y="48147"/>
                  <a:pt x="27205" y="48962"/>
                </a:cubicBezTo>
                <a:lnTo>
                  <a:pt x="27107" y="49126"/>
                </a:lnTo>
                <a:lnTo>
                  <a:pt x="32033" y="52909"/>
                </a:lnTo>
                <a:lnTo>
                  <a:pt x="32131" y="52746"/>
                </a:lnTo>
                <a:cubicBezTo>
                  <a:pt x="32685" y="52029"/>
                  <a:pt x="33272" y="51278"/>
                  <a:pt x="33892" y="50528"/>
                </a:cubicBezTo>
                <a:lnTo>
                  <a:pt x="34023" y="50398"/>
                </a:lnTo>
                <a:lnTo>
                  <a:pt x="29227" y="46451"/>
                </a:lnTo>
                <a:close/>
                <a:moveTo>
                  <a:pt x="116877" y="24563"/>
                </a:moveTo>
                <a:lnTo>
                  <a:pt x="112990" y="40501"/>
                </a:lnTo>
                <a:lnTo>
                  <a:pt x="112990" y="40501"/>
                </a:lnTo>
                <a:cubicBezTo>
                  <a:pt x="113139" y="40537"/>
                  <a:pt x="113288" y="40573"/>
                  <a:pt x="113437" y="40610"/>
                </a:cubicBezTo>
                <a:lnTo>
                  <a:pt x="113437" y="40610"/>
                </a:lnTo>
                <a:lnTo>
                  <a:pt x="117203" y="25052"/>
                </a:lnTo>
                <a:cubicBezTo>
                  <a:pt x="127739" y="27629"/>
                  <a:pt x="137656" y="32326"/>
                  <a:pt x="146333" y="38850"/>
                </a:cubicBezTo>
                <a:lnTo>
                  <a:pt x="138448" y="49316"/>
                </a:lnTo>
                <a:lnTo>
                  <a:pt x="138448" y="49316"/>
                </a:lnTo>
                <a:cubicBezTo>
                  <a:pt x="132325" y="44747"/>
                  <a:pt x="125468" y="41228"/>
                  <a:pt x="118149" y="38948"/>
                </a:cubicBezTo>
                <a:lnTo>
                  <a:pt x="117953" y="38883"/>
                </a:lnTo>
                <a:lnTo>
                  <a:pt x="117096" y="41623"/>
                </a:lnTo>
                <a:lnTo>
                  <a:pt x="117096" y="41623"/>
                </a:lnTo>
                <a:cubicBezTo>
                  <a:pt x="117226" y="41663"/>
                  <a:pt x="117356" y="41704"/>
                  <a:pt x="117486" y="41745"/>
                </a:cubicBezTo>
                <a:lnTo>
                  <a:pt x="117486" y="41745"/>
                </a:lnTo>
                <a:lnTo>
                  <a:pt x="118214" y="39405"/>
                </a:lnTo>
                <a:cubicBezTo>
                  <a:pt x="125406" y="41670"/>
                  <a:pt x="132156" y="45140"/>
                  <a:pt x="138186" y="49664"/>
                </a:cubicBezTo>
                <a:lnTo>
                  <a:pt x="138186" y="49664"/>
                </a:lnTo>
                <a:lnTo>
                  <a:pt x="136726" y="51602"/>
                </a:lnTo>
                <a:lnTo>
                  <a:pt x="136726" y="51602"/>
                </a:lnTo>
                <a:cubicBezTo>
                  <a:pt x="136833" y="51682"/>
                  <a:pt x="136939" y="51762"/>
                  <a:pt x="137046" y="51842"/>
                </a:cubicBezTo>
                <a:lnTo>
                  <a:pt x="137046" y="51842"/>
                </a:lnTo>
                <a:lnTo>
                  <a:pt x="138503" y="49904"/>
                </a:lnTo>
                <a:lnTo>
                  <a:pt x="138503" y="49904"/>
                </a:lnTo>
                <a:cubicBezTo>
                  <a:pt x="139311" y="50517"/>
                  <a:pt x="140105" y="51149"/>
                  <a:pt x="140885" y="51800"/>
                </a:cubicBezTo>
                <a:lnTo>
                  <a:pt x="139332" y="53653"/>
                </a:lnTo>
                <a:lnTo>
                  <a:pt x="139332" y="53653"/>
                </a:lnTo>
                <a:cubicBezTo>
                  <a:pt x="139427" y="53733"/>
                  <a:pt x="139523" y="53812"/>
                  <a:pt x="139618" y="53892"/>
                </a:cubicBezTo>
                <a:lnTo>
                  <a:pt x="139618" y="53892"/>
                </a:lnTo>
                <a:lnTo>
                  <a:pt x="141440" y="51702"/>
                </a:lnTo>
                <a:lnTo>
                  <a:pt x="141309" y="51572"/>
                </a:lnTo>
                <a:cubicBezTo>
                  <a:pt x="140477" y="50879"/>
                  <a:pt x="139629" y="50206"/>
                  <a:pt x="138766" y="49554"/>
                </a:cubicBezTo>
                <a:lnTo>
                  <a:pt x="138766" y="49554"/>
                </a:lnTo>
                <a:lnTo>
                  <a:pt x="146887" y="38752"/>
                </a:lnTo>
                <a:lnTo>
                  <a:pt x="146724" y="38655"/>
                </a:lnTo>
                <a:cubicBezTo>
                  <a:pt x="137884" y="31967"/>
                  <a:pt x="127805" y="27205"/>
                  <a:pt x="117073" y="24628"/>
                </a:cubicBezTo>
                <a:lnTo>
                  <a:pt x="116877" y="24563"/>
                </a:lnTo>
                <a:close/>
                <a:moveTo>
                  <a:pt x="150704" y="52224"/>
                </a:moveTo>
                <a:lnTo>
                  <a:pt x="150117" y="52779"/>
                </a:lnTo>
                <a:cubicBezTo>
                  <a:pt x="150508" y="53170"/>
                  <a:pt x="150867" y="53562"/>
                  <a:pt x="151226" y="53953"/>
                </a:cubicBezTo>
                <a:lnTo>
                  <a:pt x="151845" y="53399"/>
                </a:lnTo>
                <a:cubicBezTo>
                  <a:pt x="151454" y="53007"/>
                  <a:pt x="151095" y="52616"/>
                  <a:pt x="150704" y="52224"/>
                </a:cubicBezTo>
                <a:close/>
                <a:moveTo>
                  <a:pt x="137046" y="51842"/>
                </a:moveTo>
                <a:lnTo>
                  <a:pt x="136562" y="52485"/>
                </a:lnTo>
                <a:lnTo>
                  <a:pt x="136562" y="52485"/>
                </a:lnTo>
                <a:cubicBezTo>
                  <a:pt x="137325" y="53063"/>
                  <a:pt x="138076" y="53659"/>
                  <a:pt x="138813" y="54272"/>
                </a:cubicBezTo>
                <a:lnTo>
                  <a:pt x="138813" y="54272"/>
                </a:lnTo>
                <a:lnTo>
                  <a:pt x="139332" y="53653"/>
                </a:lnTo>
                <a:lnTo>
                  <a:pt x="139332" y="53653"/>
                </a:lnTo>
                <a:cubicBezTo>
                  <a:pt x="138583" y="53032"/>
                  <a:pt x="137820" y="52428"/>
                  <a:pt x="137046" y="51842"/>
                </a:cubicBezTo>
                <a:close/>
                <a:moveTo>
                  <a:pt x="94783" y="39556"/>
                </a:moveTo>
                <a:lnTo>
                  <a:pt x="94783" y="39556"/>
                </a:lnTo>
                <a:cubicBezTo>
                  <a:pt x="94649" y="39562"/>
                  <a:pt x="94514" y="39569"/>
                  <a:pt x="94379" y="39576"/>
                </a:cubicBezTo>
                <a:lnTo>
                  <a:pt x="94379" y="39576"/>
                </a:lnTo>
                <a:lnTo>
                  <a:pt x="94598" y="44004"/>
                </a:lnTo>
                <a:cubicBezTo>
                  <a:pt x="92710" y="44105"/>
                  <a:pt x="90832" y="44293"/>
                  <a:pt x="88969" y="44569"/>
                </a:cubicBezTo>
                <a:lnTo>
                  <a:pt x="88969" y="44569"/>
                </a:lnTo>
                <a:lnTo>
                  <a:pt x="88300" y="40184"/>
                </a:lnTo>
                <a:lnTo>
                  <a:pt x="88300" y="40184"/>
                </a:lnTo>
                <a:cubicBezTo>
                  <a:pt x="88168" y="40203"/>
                  <a:pt x="88037" y="40223"/>
                  <a:pt x="87906" y="40244"/>
                </a:cubicBezTo>
                <a:lnTo>
                  <a:pt x="87906" y="40244"/>
                </a:lnTo>
                <a:lnTo>
                  <a:pt x="88573" y="44629"/>
                </a:lnTo>
                <a:lnTo>
                  <a:pt x="88573" y="44629"/>
                </a:lnTo>
                <a:cubicBezTo>
                  <a:pt x="82718" y="45536"/>
                  <a:pt x="77020" y="47304"/>
                  <a:pt x="71666" y="49908"/>
                </a:cubicBezTo>
                <a:lnTo>
                  <a:pt x="69727" y="45935"/>
                </a:lnTo>
                <a:lnTo>
                  <a:pt x="69727" y="45935"/>
                </a:lnTo>
                <a:cubicBezTo>
                  <a:pt x="69605" y="45994"/>
                  <a:pt x="69483" y="46054"/>
                  <a:pt x="69362" y="46114"/>
                </a:cubicBezTo>
                <a:lnTo>
                  <a:pt x="69362" y="46114"/>
                </a:lnTo>
                <a:lnTo>
                  <a:pt x="71470" y="50430"/>
                </a:lnTo>
                <a:lnTo>
                  <a:pt x="71666" y="50365"/>
                </a:lnTo>
                <a:cubicBezTo>
                  <a:pt x="77039" y="47751"/>
                  <a:pt x="82753" y="45945"/>
                  <a:pt x="88635" y="45041"/>
                </a:cubicBezTo>
                <a:lnTo>
                  <a:pt x="88635" y="45041"/>
                </a:lnTo>
                <a:lnTo>
                  <a:pt x="88889" y="46712"/>
                </a:lnTo>
                <a:cubicBezTo>
                  <a:pt x="81582" y="47853"/>
                  <a:pt x="74536" y="50365"/>
                  <a:pt x="68176" y="54182"/>
                </a:cubicBezTo>
                <a:lnTo>
                  <a:pt x="64827" y="48593"/>
                </a:lnTo>
                <a:lnTo>
                  <a:pt x="64827" y="48593"/>
                </a:lnTo>
                <a:cubicBezTo>
                  <a:pt x="64706" y="48666"/>
                  <a:pt x="64585" y="48739"/>
                  <a:pt x="64465" y="48812"/>
                </a:cubicBezTo>
                <a:lnTo>
                  <a:pt x="64465" y="48812"/>
                </a:lnTo>
                <a:lnTo>
                  <a:pt x="68045" y="54736"/>
                </a:lnTo>
                <a:lnTo>
                  <a:pt x="68208" y="54638"/>
                </a:lnTo>
                <a:cubicBezTo>
                  <a:pt x="74634" y="50757"/>
                  <a:pt x="81745" y="48180"/>
                  <a:pt x="89150" y="47070"/>
                </a:cubicBezTo>
                <a:lnTo>
                  <a:pt x="89346" y="47038"/>
                </a:lnTo>
                <a:lnTo>
                  <a:pt x="89032" y="44981"/>
                </a:lnTo>
                <a:lnTo>
                  <a:pt x="89032" y="44981"/>
                </a:lnTo>
                <a:cubicBezTo>
                  <a:pt x="90948" y="44700"/>
                  <a:pt x="92881" y="44515"/>
                  <a:pt x="94826" y="44428"/>
                </a:cubicBezTo>
                <a:lnTo>
                  <a:pt x="95022" y="44428"/>
                </a:lnTo>
                <a:lnTo>
                  <a:pt x="94783" y="39556"/>
                </a:lnTo>
                <a:close/>
                <a:moveTo>
                  <a:pt x="153216" y="54932"/>
                </a:moveTo>
                <a:lnTo>
                  <a:pt x="152628" y="55486"/>
                </a:lnTo>
                <a:cubicBezTo>
                  <a:pt x="152987" y="55878"/>
                  <a:pt x="153346" y="56302"/>
                  <a:pt x="153672" y="56693"/>
                </a:cubicBezTo>
                <a:lnTo>
                  <a:pt x="154292" y="56171"/>
                </a:lnTo>
                <a:cubicBezTo>
                  <a:pt x="153966" y="55747"/>
                  <a:pt x="153607" y="55356"/>
                  <a:pt x="153216" y="54932"/>
                </a:cubicBezTo>
                <a:close/>
                <a:moveTo>
                  <a:pt x="23943" y="54279"/>
                </a:moveTo>
                <a:lnTo>
                  <a:pt x="28412" y="57280"/>
                </a:lnTo>
                <a:cubicBezTo>
                  <a:pt x="27988" y="57933"/>
                  <a:pt x="27531" y="58618"/>
                  <a:pt x="27140" y="59303"/>
                </a:cubicBezTo>
                <a:lnTo>
                  <a:pt x="22540" y="56498"/>
                </a:lnTo>
                <a:lnTo>
                  <a:pt x="22508" y="56465"/>
                </a:lnTo>
                <a:cubicBezTo>
                  <a:pt x="22964" y="55715"/>
                  <a:pt x="23454" y="54964"/>
                  <a:pt x="23943" y="54279"/>
                </a:cubicBezTo>
                <a:close/>
                <a:moveTo>
                  <a:pt x="155597" y="57770"/>
                </a:moveTo>
                <a:lnTo>
                  <a:pt x="154977" y="58259"/>
                </a:lnTo>
                <a:cubicBezTo>
                  <a:pt x="155303" y="58683"/>
                  <a:pt x="155629" y="59140"/>
                  <a:pt x="155956" y="59564"/>
                </a:cubicBezTo>
                <a:lnTo>
                  <a:pt x="156608" y="59042"/>
                </a:lnTo>
                <a:cubicBezTo>
                  <a:pt x="156282" y="58618"/>
                  <a:pt x="155956" y="58161"/>
                  <a:pt x="155597" y="57770"/>
                </a:cubicBezTo>
                <a:close/>
                <a:moveTo>
                  <a:pt x="112804" y="41262"/>
                </a:moveTo>
                <a:lnTo>
                  <a:pt x="111658" y="45961"/>
                </a:lnTo>
                <a:lnTo>
                  <a:pt x="111854" y="45994"/>
                </a:lnTo>
                <a:cubicBezTo>
                  <a:pt x="113054" y="46284"/>
                  <a:pt x="114244" y="46612"/>
                  <a:pt x="115421" y="46976"/>
                </a:cubicBezTo>
                <a:lnTo>
                  <a:pt x="115421" y="46976"/>
                </a:lnTo>
                <a:lnTo>
                  <a:pt x="114789" y="48995"/>
                </a:lnTo>
                <a:lnTo>
                  <a:pt x="114985" y="49060"/>
                </a:lnTo>
                <a:cubicBezTo>
                  <a:pt x="122129" y="51278"/>
                  <a:pt x="128751" y="54899"/>
                  <a:pt x="134492" y="59727"/>
                </a:cubicBezTo>
                <a:lnTo>
                  <a:pt x="134655" y="59857"/>
                </a:lnTo>
                <a:lnTo>
                  <a:pt x="139102" y="54513"/>
                </a:lnTo>
                <a:lnTo>
                  <a:pt x="139102" y="54513"/>
                </a:lnTo>
                <a:cubicBezTo>
                  <a:pt x="139006" y="54432"/>
                  <a:pt x="138910" y="54352"/>
                  <a:pt x="138813" y="54272"/>
                </a:cubicBezTo>
                <a:lnTo>
                  <a:pt x="138813" y="54272"/>
                </a:lnTo>
                <a:lnTo>
                  <a:pt x="134622" y="59270"/>
                </a:lnTo>
                <a:cubicBezTo>
                  <a:pt x="128914" y="54540"/>
                  <a:pt x="122357" y="50952"/>
                  <a:pt x="115311" y="48734"/>
                </a:cubicBezTo>
                <a:lnTo>
                  <a:pt x="115819" y="47101"/>
                </a:lnTo>
                <a:lnTo>
                  <a:pt x="115819" y="47101"/>
                </a:lnTo>
                <a:cubicBezTo>
                  <a:pt x="122171" y="49117"/>
                  <a:pt x="128151" y="52206"/>
                  <a:pt x="133480" y="56237"/>
                </a:cubicBezTo>
                <a:lnTo>
                  <a:pt x="133644" y="56367"/>
                </a:lnTo>
                <a:lnTo>
                  <a:pt x="136562" y="52485"/>
                </a:lnTo>
                <a:lnTo>
                  <a:pt x="136562" y="52485"/>
                </a:lnTo>
                <a:cubicBezTo>
                  <a:pt x="136456" y="52404"/>
                  <a:pt x="136349" y="52324"/>
                  <a:pt x="136242" y="52244"/>
                </a:cubicBezTo>
                <a:lnTo>
                  <a:pt x="136242" y="52244"/>
                </a:lnTo>
                <a:lnTo>
                  <a:pt x="133578" y="55780"/>
                </a:lnTo>
                <a:cubicBezTo>
                  <a:pt x="128250" y="51791"/>
                  <a:pt x="122282" y="48717"/>
                  <a:pt x="115940" y="46712"/>
                </a:cubicBezTo>
                <a:lnTo>
                  <a:pt x="115940" y="46712"/>
                </a:lnTo>
                <a:lnTo>
                  <a:pt x="117253" y="42495"/>
                </a:lnTo>
                <a:lnTo>
                  <a:pt x="117253" y="42495"/>
                </a:lnTo>
                <a:cubicBezTo>
                  <a:pt x="117123" y="42454"/>
                  <a:pt x="116992" y="42413"/>
                  <a:pt x="116862" y="42372"/>
                </a:cubicBezTo>
                <a:lnTo>
                  <a:pt x="116862" y="42372"/>
                </a:lnTo>
                <a:lnTo>
                  <a:pt x="115542" y="46588"/>
                </a:lnTo>
                <a:lnTo>
                  <a:pt x="115542" y="46588"/>
                </a:lnTo>
                <a:cubicBezTo>
                  <a:pt x="114443" y="46249"/>
                  <a:pt x="113332" y="45942"/>
                  <a:pt x="112212" y="45668"/>
                </a:cubicBezTo>
                <a:lnTo>
                  <a:pt x="113253" y="41371"/>
                </a:lnTo>
                <a:lnTo>
                  <a:pt x="113253" y="41371"/>
                </a:lnTo>
                <a:cubicBezTo>
                  <a:pt x="113103" y="41334"/>
                  <a:pt x="112954" y="41298"/>
                  <a:pt x="112804" y="41262"/>
                </a:cubicBezTo>
                <a:close/>
                <a:moveTo>
                  <a:pt x="109440" y="0"/>
                </a:moveTo>
                <a:lnTo>
                  <a:pt x="109342" y="815"/>
                </a:lnTo>
                <a:cubicBezTo>
                  <a:pt x="120922" y="2088"/>
                  <a:pt x="132208" y="5350"/>
                  <a:pt x="142712" y="10373"/>
                </a:cubicBezTo>
                <a:lnTo>
                  <a:pt x="143071" y="10569"/>
                </a:lnTo>
                <a:lnTo>
                  <a:pt x="146626" y="3229"/>
                </a:lnTo>
                <a:cubicBezTo>
                  <a:pt x="156053" y="7829"/>
                  <a:pt x="164796" y="13733"/>
                  <a:pt x="172592" y="20746"/>
                </a:cubicBezTo>
                <a:lnTo>
                  <a:pt x="167112" y="26781"/>
                </a:lnTo>
                <a:lnTo>
                  <a:pt x="167405" y="27074"/>
                </a:lnTo>
                <a:cubicBezTo>
                  <a:pt x="168677" y="28216"/>
                  <a:pt x="169884" y="29358"/>
                  <a:pt x="171026" y="30500"/>
                </a:cubicBezTo>
                <a:cubicBezTo>
                  <a:pt x="178104" y="37578"/>
                  <a:pt x="184074" y="45603"/>
                  <a:pt x="188869" y="54345"/>
                </a:cubicBezTo>
                <a:lnTo>
                  <a:pt x="189065" y="54704"/>
                </a:lnTo>
                <a:lnTo>
                  <a:pt x="196208" y="50822"/>
                </a:lnTo>
                <a:cubicBezTo>
                  <a:pt x="197807" y="53790"/>
                  <a:pt x="199275" y="56856"/>
                  <a:pt x="200612" y="59955"/>
                </a:cubicBezTo>
                <a:lnTo>
                  <a:pt x="201362" y="59629"/>
                </a:lnTo>
                <a:cubicBezTo>
                  <a:pt x="199960" y="56367"/>
                  <a:pt x="198427" y="53170"/>
                  <a:pt x="196730" y="50071"/>
                </a:cubicBezTo>
                <a:lnTo>
                  <a:pt x="196535" y="49713"/>
                </a:lnTo>
                <a:lnTo>
                  <a:pt x="189358" y="53594"/>
                </a:lnTo>
                <a:cubicBezTo>
                  <a:pt x="184596" y="44918"/>
                  <a:pt x="178626" y="36958"/>
                  <a:pt x="171613" y="29945"/>
                </a:cubicBezTo>
                <a:cubicBezTo>
                  <a:pt x="170537" y="28869"/>
                  <a:pt x="169428" y="27792"/>
                  <a:pt x="168253" y="26748"/>
                </a:cubicBezTo>
                <a:lnTo>
                  <a:pt x="173733" y="20714"/>
                </a:lnTo>
                <a:lnTo>
                  <a:pt x="173440" y="20420"/>
                </a:lnTo>
                <a:cubicBezTo>
                  <a:pt x="165415" y="13113"/>
                  <a:pt x="156380" y="7046"/>
                  <a:pt x="146594" y="2316"/>
                </a:cubicBezTo>
                <a:lnTo>
                  <a:pt x="146235" y="2153"/>
                </a:lnTo>
                <a:lnTo>
                  <a:pt x="142712" y="9492"/>
                </a:lnTo>
                <a:cubicBezTo>
                  <a:pt x="132208" y="4502"/>
                  <a:pt x="120987" y="1272"/>
                  <a:pt x="109440" y="0"/>
                </a:cubicBezTo>
                <a:close/>
                <a:moveTo>
                  <a:pt x="173831" y="56008"/>
                </a:moveTo>
                <a:cubicBezTo>
                  <a:pt x="174321" y="56726"/>
                  <a:pt x="174777" y="57476"/>
                  <a:pt x="175201" y="58226"/>
                </a:cubicBezTo>
                <a:lnTo>
                  <a:pt x="170537" y="60934"/>
                </a:lnTo>
                <a:cubicBezTo>
                  <a:pt x="170113" y="60249"/>
                  <a:pt x="169689" y="59531"/>
                  <a:pt x="169297" y="58879"/>
                </a:cubicBezTo>
                <a:lnTo>
                  <a:pt x="173831" y="56008"/>
                </a:lnTo>
                <a:close/>
                <a:moveTo>
                  <a:pt x="173962" y="55454"/>
                </a:moveTo>
                <a:lnTo>
                  <a:pt x="168743" y="58748"/>
                </a:lnTo>
                <a:lnTo>
                  <a:pt x="168840" y="58911"/>
                </a:lnTo>
                <a:cubicBezTo>
                  <a:pt x="169330" y="59694"/>
                  <a:pt x="169819" y="60510"/>
                  <a:pt x="170308" y="61325"/>
                </a:cubicBezTo>
                <a:lnTo>
                  <a:pt x="170406" y="61488"/>
                </a:lnTo>
                <a:lnTo>
                  <a:pt x="175756" y="58357"/>
                </a:lnTo>
                <a:lnTo>
                  <a:pt x="175658" y="58194"/>
                </a:lnTo>
                <a:cubicBezTo>
                  <a:pt x="175136" y="57346"/>
                  <a:pt x="174614" y="56465"/>
                  <a:pt x="174092" y="55617"/>
                </a:cubicBezTo>
                <a:lnTo>
                  <a:pt x="173962" y="55454"/>
                </a:lnTo>
                <a:close/>
                <a:moveTo>
                  <a:pt x="157848" y="60706"/>
                </a:moveTo>
                <a:lnTo>
                  <a:pt x="157195" y="61195"/>
                </a:lnTo>
                <a:cubicBezTo>
                  <a:pt x="157489" y="61619"/>
                  <a:pt x="157815" y="62076"/>
                  <a:pt x="158108" y="62500"/>
                </a:cubicBezTo>
                <a:lnTo>
                  <a:pt x="158794" y="62043"/>
                </a:lnTo>
                <a:cubicBezTo>
                  <a:pt x="158467" y="61586"/>
                  <a:pt x="158174" y="61162"/>
                  <a:pt x="157848" y="60706"/>
                </a:cubicBezTo>
                <a:close/>
                <a:moveTo>
                  <a:pt x="139618" y="53892"/>
                </a:moveTo>
                <a:lnTo>
                  <a:pt x="139102" y="54513"/>
                </a:lnTo>
                <a:lnTo>
                  <a:pt x="139102" y="54513"/>
                </a:lnTo>
                <a:cubicBezTo>
                  <a:pt x="142093" y="57028"/>
                  <a:pt x="144866" y="59829"/>
                  <a:pt x="147377" y="62891"/>
                </a:cubicBezTo>
                <a:lnTo>
                  <a:pt x="148029" y="62402"/>
                </a:lnTo>
                <a:cubicBezTo>
                  <a:pt x="145476" y="59288"/>
                  <a:pt x="142657" y="56444"/>
                  <a:pt x="139618" y="53892"/>
                </a:cubicBezTo>
                <a:close/>
                <a:moveTo>
                  <a:pt x="99001" y="61782"/>
                </a:moveTo>
                <a:cubicBezTo>
                  <a:pt x="99327" y="61782"/>
                  <a:pt x="99686" y="61782"/>
                  <a:pt x="100013" y="61815"/>
                </a:cubicBezTo>
                <a:lnTo>
                  <a:pt x="99882" y="64131"/>
                </a:lnTo>
                <a:cubicBezTo>
                  <a:pt x="99556" y="64131"/>
                  <a:pt x="99262" y="64098"/>
                  <a:pt x="98936" y="64098"/>
                </a:cubicBezTo>
                <a:lnTo>
                  <a:pt x="99001" y="61782"/>
                </a:lnTo>
                <a:close/>
                <a:moveTo>
                  <a:pt x="95772" y="61815"/>
                </a:moveTo>
                <a:lnTo>
                  <a:pt x="95870" y="64131"/>
                </a:lnTo>
                <a:cubicBezTo>
                  <a:pt x="95544" y="64163"/>
                  <a:pt x="95250" y="64163"/>
                  <a:pt x="94924" y="64196"/>
                </a:cubicBezTo>
                <a:lnTo>
                  <a:pt x="94761" y="61880"/>
                </a:lnTo>
                <a:cubicBezTo>
                  <a:pt x="95087" y="61847"/>
                  <a:pt x="95413" y="61815"/>
                  <a:pt x="95772" y="61815"/>
                </a:cubicBezTo>
                <a:close/>
                <a:moveTo>
                  <a:pt x="98610" y="61391"/>
                </a:moveTo>
                <a:lnTo>
                  <a:pt x="98545" y="64522"/>
                </a:lnTo>
                <a:lnTo>
                  <a:pt x="98740" y="64522"/>
                </a:lnTo>
                <a:cubicBezTo>
                  <a:pt x="99164" y="64522"/>
                  <a:pt x="99621" y="64555"/>
                  <a:pt x="100045" y="64587"/>
                </a:cubicBezTo>
                <a:lnTo>
                  <a:pt x="100273" y="64587"/>
                </a:lnTo>
                <a:lnTo>
                  <a:pt x="100437" y="61423"/>
                </a:lnTo>
                <a:lnTo>
                  <a:pt x="100241" y="61423"/>
                </a:lnTo>
                <a:cubicBezTo>
                  <a:pt x="99752" y="61423"/>
                  <a:pt x="99295" y="61391"/>
                  <a:pt x="98806" y="61391"/>
                </a:cubicBezTo>
                <a:close/>
                <a:moveTo>
                  <a:pt x="95935" y="61391"/>
                </a:moveTo>
                <a:cubicBezTo>
                  <a:pt x="95478" y="61423"/>
                  <a:pt x="94989" y="61456"/>
                  <a:pt x="94500" y="61488"/>
                </a:cubicBezTo>
                <a:lnTo>
                  <a:pt x="94304" y="61488"/>
                </a:lnTo>
                <a:lnTo>
                  <a:pt x="94565" y="64620"/>
                </a:lnTo>
                <a:lnTo>
                  <a:pt x="94761" y="64620"/>
                </a:lnTo>
                <a:cubicBezTo>
                  <a:pt x="95185" y="64587"/>
                  <a:pt x="95641" y="64555"/>
                  <a:pt x="96066" y="64555"/>
                </a:cubicBezTo>
                <a:lnTo>
                  <a:pt x="96294" y="64555"/>
                </a:lnTo>
                <a:lnTo>
                  <a:pt x="96163" y="61391"/>
                </a:lnTo>
                <a:close/>
                <a:moveTo>
                  <a:pt x="91531" y="62239"/>
                </a:moveTo>
                <a:lnTo>
                  <a:pt x="91858" y="64522"/>
                </a:lnTo>
                <a:cubicBezTo>
                  <a:pt x="91531" y="64587"/>
                  <a:pt x="91238" y="64620"/>
                  <a:pt x="90944" y="64685"/>
                </a:cubicBezTo>
                <a:lnTo>
                  <a:pt x="90520" y="62402"/>
                </a:lnTo>
                <a:cubicBezTo>
                  <a:pt x="90846" y="62337"/>
                  <a:pt x="91205" y="62271"/>
                  <a:pt x="91531" y="62239"/>
                </a:cubicBezTo>
                <a:close/>
                <a:moveTo>
                  <a:pt x="91858" y="61782"/>
                </a:moveTo>
                <a:lnTo>
                  <a:pt x="91662" y="61815"/>
                </a:lnTo>
                <a:cubicBezTo>
                  <a:pt x="91205" y="61880"/>
                  <a:pt x="90716" y="61945"/>
                  <a:pt x="90259" y="62043"/>
                </a:cubicBezTo>
                <a:lnTo>
                  <a:pt x="90063" y="62076"/>
                </a:lnTo>
                <a:lnTo>
                  <a:pt x="90618" y="65174"/>
                </a:lnTo>
                <a:lnTo>
                  <a:pt x="90814" y="65142"/>
                </a:lnTo>
                <a:cubicBezTo>
                  <a:pt x="91238" y="65044"/>
                  <a:pt x="91694" y="64979"/>
                  <a:pt x="92119" y="64914"/>
                </a:cubicBezTo>
                <a:lnTo>
                  <a:pt x="92314" y="64881"/>
                </a:lnTo>
                <a:lnTo>
                  <a:pt x="91858" y="61782"/>
                </a:lnTo>
                <a:close/>
                <a:moveTo>
                  <a:pt x="87356" y="63087"/>
                </a:moveTo>
                <a:lnTo>
                  <a:pt x="87911" y="65338"/>
                </a:lnTo>
                <a:cubicBezTo>
                  <a:pt x="87617" y="65403"/>
                  <a:pt x="87323" y="65501"/>
                  <a:pt x="86997" y="65566"/>
                </a:cubicBezTo>
                <a:lnTo>
                  <a:pt x="86377" y="63348"/>
                </a:lnTo>
                <a:lnTo>
                  <a:pt x="86377" y="63315"/>
                </a:lnTo>
                <a:cubicBezTo>
                  <a:pt x="86704" y="63250"/>
                  <a:pt x="87030" y="63152"/>
                  <a:pt x="87356" y="63087"/>
                </a:cubicBezTo>
                <a:close/>
                <a:moveTo>
                  <a:pt x="159935" y="63772"/>
                </a:moveTo>
                <a:lnTo>
                  <a:pt x="159250" y="64196"/>
                </a:lnTo>
                <a:cubicBezTo>
                  <a:pt x="159544" y="64653"/>
                  <a:pt x="159837" y="65109"/>
                  <a:pt x="160098" y="65566"/>
                </a:cubicBezTo>
                <a:lnTo>
                  <a:pt x="160816" y="65142"/>
                </a:lnTo>
                <a:cubicBezTo>
                  <a:pt x="160522" y="64685"/>
                  <a:pt x="160229" y="64229"/>
                  <a:pt x="159935" y="63772"/>
                </a:cubicBezTo>
                <a:close/>
                <a:moveTo>
                  <a:pt x="87650" y="62565"/>
                </a:moveTo>
                <a:lnTo>
                  <a:pt x="87454" y="62630"/>
                </a:lnTo>
                <a:cubicBezTo>
                  <a:pt x="86997" y="62761"/>
                  <a:pt x="86541" y="62858"/>
                  <a:pt x="86051" y="62989"/>
                </a:cubicBezTo>
                <a:lnTo>
                  <a:pt x="85855" y="63054"/>
                </a:lnTo>
                <a:lnTo>
                  <a:pt x="86736" y="66088"/>
                </a:lnTo>
                <a:lnTo>
                  <a:pt x="86932" y="66023"/>
                </a:lnTo>
                <a:cubicBezTo>
                  <a:pt x="87356" y="65892"/>
                  <a:pt x="87813" y="65794"/>
                  <a:pt x="88204" y="65696"/>
                </a:cubicBezTo>
                <a:lnTo>
                  <a:pt x="88400" y="65631"/>
                </a:lnTo>
                <a:lnTo>
                  <a:pt x="87650" y="62565"/>
                </a:lnTo>
                <a:close/>
                <a:moveTo>
                  <a:pt x="19376" y="62076"/>
                </a:moveTo>
                <a:lnTo>
                  <a:pt x="24139" y="64555"/>
                </a:lnTo>
                <a:cubicBezTo>
                  <a:pt x="23747" y="65272"/>
                  <a:pt x="23388" y="65990"/>
                  <a:pt x="23030" y="66708"/>
                </a:cubicBezTo>
                <a:lnTo>
                  <a:pt x="18202" y="64392"/>
                </a:lnTo>
                <a:lnTo>
                  <a:pt x="18169" y="64359"/>
                </a:lnTo>
                <a:cubicBezTo>
                  <a:pt x="18561" y="63576"/>
                  <a:pt x="18952" y="62793"/>
                  <a:pt x="19376" y="62076"/>
                </a:cubicBezTo>
                <a:close/>
                <a:moveTo>
                  <a:pt x="83279" y="64359"/>
                </a:moveTo>
                <a:lnTo>
                  <a:pt x="84061" y="66545"/>
                </a:lnTo>
                <a:cubicBezTo>
                  <a:pt x="83768" y="66642"/>
                  <a:pt x="83474" y="66773"/>
                  <a:pt x="83181" y="66871"/>
                </a:cubicBezTo>
                <a:lnTo>
                  <a:pt x="82333" y="64685"/>
                </a:lnTo>
                <a:cubicBezTo>
                  <a:pt x="82659" y="64555"/>
                  <a:pt x="82952" y="64457"/>
                  <a:pt x="83279" y="64359"/>
                </a:cubicBezTo>
                <a:close/>
                <a:moveTo>
                  <a:pt x="19180" y="61521"/>
                </a:moveTo>
                <a:lnTo>
                  <a:pt x="19115" y="61684"/>
                </a:lnTo>
                <a:cubicBezTo>
                  <a:pt x="18626" y="62565"/>
                  <a:pt x="18169" y="63478"/>
                  <a:pt x="17745" y="64392"/>
                </a:cubicBezTo>
                <a:lnTo>
                  <a:pt x="17647" y="64587"/>
                </a:lnTo>
                <a:lnTo>
                  <a:pt x="23225" y="67262"/>
                </a:lnTo>
                <a:lnTo>
                  <a:pt x="23323" y="67099"/>
                </a:lnTo>
                <a:cubicBezTo>
                  <a:pt x="23747" y="66251"/>
                  <a:pt x="24171" y="65403"/>
                  <a:pt x="24595" y="64587"/>
                </a:cubicBezTo>
                <a:lnTo>
                  <a:pt x="24693" y="64392"/>
                </a:lnTo>
                <a:lnTo>
                  <a:pt x="19180" y="61521"/>
                </a:lnTo>
                <a:close/>
                <a:moveTo>
                  <a:pt x="83539" y="63804"/>
                </a:moveTo>
                <a:lnTo>
                  <a:pt x="83344" y="63870"/>
                </a:lnTo>
                <a:cubicBezTo>
                  <a:pt x="82887" y="64033"/>
                  <a:pt x="82430" y="64229"/>
                  <a:pt x="81974" y="64392"/>
                </a:cubicBezTo>
                <a:lnTo>
                  <a:pt x="81811" y="64457"/>
                </a:lnTo>
                <a:lnTo>
                  <a:pt x="82985" y="67393"/>
                </a:lnTo>
                <a:lnTo>
                  <a:pt x="83148" y="67327"/>
                </a:lnTo>
                <a:cubicBezTo>
                  <a:pt x="83572" y="67164"/>
                  <a:pt x="83996" y="67001"/>
                  <a:pt x="84388" y="66838"/>
                </a:cubicBezTo>
                <a:lnTo>
                  <a:pt x="84583" y="66773"/>
                </a:lnTo>
                <a:lnTo>
                  <a:pt x="83539" y="63804"/>
                </a:lnTo>
                <a:close/>
                <a:moveTo>
                  <a:pt x="178235" y="63870"/>
                </a:moveTo>
                <a:cubicBezTo>
                  <a:pt x="178626" y="64653"/>
                  <a:pt x="179018" y="65435"/>
                  <a:pt x="179377" y="66218"/>
                </a:cubicBezTo>
                <a:lnTo>
                  <a:pt x="174484" y="68469"/>
                </a:lnTo>
                <a:cubicBezTo>
                  <a:pt x="174125" y="67719"/>
                  <a:pt x="173799" y="67001"/>
                  <a:pt x="173440" y="66284"/>
                </a:cubicBezTo>
                <a:lnTo>
                  <a:pt x="178235" y="63870"/>
                </a:lnTo>
                <a:close/>
                <a:moveTo>
                  <a:pt x="79364" y="66023"/>
                </a:moveTo>
                <a:lnTo>
                  <a:pt x="80375" y="68110"/>
                </a:lnTo>
                <a:cubicBezTo>
                  <a:pt x="80082" y="68241"/>
                  <a:pt x="79821" y="68371"/>
                  <a:pt x="79527" y="68534"/>
                </a:cubicBezTo>
                <a:lnTo>
                  <a:pt x="78451" y="66479"/>
                </a:lnTo>
                <a:cubicBezTo>
                  <a:pt x="78744" y="66284"/>
                  <a:pt x="79071" y="66153"/>
                  <a:pt x="79364" y="66023"/>
                </a:cubicBezTo>
                <a:close/>
                <a:moveTo>
                  <a:pt x="158304" y="26389"/>
                </a:moveTo>
                <a:cubicBezTo>
                  <a:pt x="168710" y="34512"/>
                  <a:pt x="177322" y="44624"/>
                  <a:pt x="183715" y="56171"/>
                </a:cubicBezTo>
                <a:lnTo>
                  <a:pt x="162395" y="67910"/>
                </a:lnTo>
                <a:lnTo>
                  <a:pt x="162395" y="67910"/>
                </a:lnTo>
                <a:cubicBezTo>
                  <a:pt x="162205" y="67582"/>
                  <a:pt x="162008" y="67242"/>
                  <a:pt x="161827" y="66903"/>
                </a:cubicBezTo>
                <a:lnTo>
                  <a:pt x="161110" y="67327"/>
                </a:lnTo>
                <a:cubicBezTo>
                  <a:pt x="161313" y="67644"/>
                  <a:pt x="161501" y="67976"/>
                  <a:pt x="161683" y="68302"/>
                </a:cubicBezTo>
                <a:lnTo>
                  <a:pt x="161683" y="68302"/>
                </a:lnTo>
                <a:lnTo>
                  <a:pt x="161142" y="68600"/>
                </a:lnTo>
                <a:cubicBezTo>
                  <a:pt x="156445" y="60118"/>
                  <a:pt x="150084" y="52681"/>
                  <a:pt x="142451" y="46712"/>
                </a:cubicBezTo>
                <a:lnTo>
                  <a:pt x="142828" y="46229"/>
                </a:lnTo>
                <a:lnTo>
                  <a:pt x="142828" y="46229"/>
                </a:lnTo>
                <a:cubicBezTo>
                  <a:pt x="142956" y="46333"/>
                  <a:pt x="143082" y="46439"/>
                  <a:pt x="143201" y="46549"/>
                </a:cubicBezTo>
                <a:lnTo>
                  <a:pt x="143723" y="45896"/>
                </a:lnTo>
                <a:cubicBezTo>
                  <a:pt x="143591" y="45795"/>
                  <a:pt x="143459" y="45693"/>
                  <a:pt x="143326" y="45590"/>
                </a:cubicBezTo>
                <a:lnTo>
                  <a:pt x="143326" y="45590"/>
                </a:lnTo>
                <a:lnTo>
                  <a:pt x="158304" y="26389"/>
                </a:lnTo>
                <a:close/>
                <a:moveTo>
                  <a:pt x="178431" y="63315"/>
                </a:moveTo>
                <a:lnTo>
                  <a:pt x="172853" y="66088"/>
                </a:lnTo>
                <a:lnTo>
                  <a:pt x="172951" y="66284"/>
                </a:lnTo>
                <a:cubicBezTo>
                  <a:pt x="173407" y="67099"/>
                  <a:pt x="173799" y="67980"/>
                  <a:pt x="174190" y="68795"/>
                </a:cubicBezTo>
                <a:lnTo>
                  <a:pt x="174255" y="68991"/>
                </a:lnTo>
                <a:lnTo>
                  <a:pt x="179899" y="66414"/>
                </a:lnTo>
                <a:lnTo>
                  <a:pt x="179801" y="66251"/>
                </a:lnTo>
                <a:cubicBezTo>
                  <a:pt x="179409" y="65338"/>
                  <a:pt x="178953" y="64424"/>
                  <a:pt x="178496" y="63511"/>
                </a:cubicBezTo>
                <a:lnTo>
                  <a:pt x="178431" y="63315"/>
                </a:lnTo>
                <a:close/>
                <a:moveTo>
                  <a:pt x="79560" y="65435"/>
                </a:moveTo>
                <a:lnTo>
                  <a:pt x="79397" y="65533"/>
                </a:lnTo>
                <a:cubicBezTo>
                  <a:pt x="78940" y="65762"/>
                  <a:pt x="78516" y="65957"/>
                  <a:pt x="78092" y="66186"/>
                </a:cubicBezTo>
                <a:lnTo>
                  <a:pt x="77929" y="66284"/>
                </a:lnTo>
                <a:lnTo>
                  <a:pt x="79364" y="69056"/>
                </a:lnTo>
                <a:lnTo>
                  <a:pt x="79560" y="68958"/>
                </a:lnTo>
                <a:cubicBezTo>
                  <a:pt x="79951" y="68795"/>
                  <a:pt x="80343" y="68567"/>
                  <a:pt x="80734" y="68371"/>
                </a:cubicBezTo>
                <a:lnTo>
                  <a:pt x="80930" y="68273"/>
                </a:lnTo>
                <a:lnTo>
                  <a:pt x="79560" y="65435"/>
                </a:lnTo>
                <a:close/>
                <a:moveTo>
                  <a:pt x="158239" y="25835"/>
                </a:moveTo>
                <a:lnTo>
                  <a:pt x="143014" y="45349"/>
                </a:lnTo>
                <a:lnTo>
                  <a:pt x="143014" y="45349"/>
                </a:lnTo>
                <a:cubicBezTo>
                  <a:pt x="142820" y="45199"/>
                  <a:pt x="142622" y="45045"/>
                  <a:pt x="142418" y="44885"/>
                </a:cubicBezTo>
                <a:lnTo>
                  <a:pt x="141929" y="45537"/>
                </a:lnTo>
                <a:cubicBezTo>
                  <a:pt x="142122" y="45685"/>
                  <a:pt x="142321" y="45834"/>
                  <a:pt x="142518" y="45985"/>
                </a:cubicBezTo>
                <a:lnTo>
                  <a:pt x="142518" y="45985"/>
                </a:lnTo>
                <a:lnTo>
                  <a:pt x="142027" y="46614"/>
                </a:lnTo>
                <a:lnTo>
                  <a:pt x="141896" y="46777"/>
                </a:lnTo>
                <a:lnTo>
                  <a:pt x="142060" y="46907"/>
                </a:lnTo>
                <a:cubicBezTo>
                  <a:pt x="149758" y="52909"/>
                  <a:pt x="156151" y="60412"/>
                  <a:pt x="160881" y="68958"/>
                </a:cubicBezTo>
                <a:lnTo>
                  <a:pt x="160979" y="69121"/>
                </a:lnTo>
                <a:lnTo>
                  <a:pt x="161870" y="68633"/>
                </a:lnTo>
                <a:lnTo>
                  <a:pt x="161870" y="68633"/>
                </a:lnTo>
                <a:cubicBezTo>
                  <a:pt x="161888" y="68665"/>
                  <a:pt x="161907" y="68698"/>
                  <a:pt x="161925" y="68730"/>
                </a:cubicBezTo>
                <a:lnTo>
                  <a:pt x="162643" y="68339"/>
                </a:lnTo>
                <a:cubicBezTo>
                  <a:pt x="162624" y="68306"/>
                  <a:pt x="162605" y="68273"/>
                  <a:pt x="162586" y="68239"/>
                </a:cubicBezTo>
                <a:lnTo>
                  <a:pt x="162586" y="68239"/>
                </a:lnTo>
                <a:lnTo>
                  <a:pt x="184270" y="56335"/>
                </a:lnTo>
                <a:lnTo>
                  <a:pt x="184172" y="56139"/>
                </a:lnTo>
                <a:cubicBezTo>
                  <a:pt x="177713" y="44428"/>
                  <a:pt x="168971" y="34153"/>
                  <a:pt x="158402" y="25965"/>
                </a:cubicBezTo>
                <a:lnTo>
                  <a:pt x="158239" y="25835"/>
                </a:lnTo>
                <a:close/>
                <a:moveTo>
                  <a:pt x="97762" y="69415"/>
                </a:moveTo>
                <a:lnTo>
                  <a:pt x="97762" y="70231"/>
                </a:lnTo>
                <a:cubicBezTo>
                  <a:pt x="98316" y="70231"/>
                  <a:pt x="98838" y="70231"/>
                  <a:pt x="99393" y="70263"/>
                </a:cubicBezTo>
                <a:lnTo>
                  <a:pt x="99393" y="69448"/>
                </a:lnTo>
                <a:cubicBezTo>
                  <a:pt x="98871" y="69415"/>
                  <a:pt x="98316" y="69415"/>
                  <a:pt x="97762" y="69415"/>
                </a:cubicBezTo>
                <a:close/>
                <a:moveTo>
                  <a:pt x="75645" y="68045"/>
                </a:moveTo>
                <a:lnTo>
                  <a:pt x="76852" y="70035"/>
                </a:lnTo>
                <a:cubicBezTo>
                  <a:pt x="76591" y="70198"/>
                  <a:pt x="76330" y="70361"/>
                  <a:pt x="76070" y="70557"/>
                </a:cubicBezTo>
                <a:lnTo>
                  <a:pt x="74797" y="68600"/>
                </a:lnTo>
                <a:lnTo>
                  <a:pt x="74765" y="68600"/>
                </a:lnTo>
                <a:cubicBezTo>
                  <a:pt x="75058" y="68404"/>
                  <a:pt x="75352" y="68241"/>
                  <a:pt x="75645" y="68045"/>
                </a:cubicBezTo>
                <a:close/>
                <a:moveTo>
                  <a:pt x="94010" y="69611"/>
                </a:moveTo>
                <a:cubicBezTo>
                  <a:pt x="93489" y="69676"/>
                  <a:pt x="92934" y="69741"/>
                  <a:pt x="92379" y="69807"/>
                </a:cubicBezTo>
                <a:lnTo>
                  <a:pt x="92510" y="70622"/>
                </a:lnTo>
                <a:cubicBezTo>
                  <a:pt x="93064" y="70557"/>
                  <a:pt x="93586" y="70459"/>
                  <a:pt x="94108" y="70426"/>
                </a:cubicBezTo>
                <a:lnTo>
                  <a:pt x="94010" y="69611"/>
                </a:lnTo>
                <a:close/>
                <a:moveTo>
                  <a:pt x="103144" y="69807"/>
                </a:moveTo>
                <a:lnTo>
                  <a:pt x="103014" y="70622"/>
                </a:lnTo>
                <a:cubicBezTo>
                  <a:pt x="103535" y="70720"/>
                  <a:pt x="104090" y="70818"/>
                  <a:pt x="104612" y="70916"/>
                </a:cubicBezTo>
                <a:lnTo>
                  <a:pt x="104775" y="70100"/>
                </a:lnTo>
                <a:cubicBezTo>
                  <a:pt x="104220" y="70002"/>
                  <a:pt x="103666" y="69904"/>
                  <a:pt x="103144" y="69807"/>
                </a:cubicBezTo>
                <a:close/>
                <a:moveTo>
                  <a:pt x="75776" y="67523"/>
                </a:moveTo>
                <a:lnTo>
                  <a:pt x="75613" y="67621"/>
                </a:lnTo>
                <a:cubicBezTo>
                  <a:pt x="75189" y="67882"/>
                  <a:pt x="74797" y="68143"/>
                  <a:pt x="74373" y="68404"/>
                </a:cubicBezTo>
                <a:lnTo>
                  <a:pt x="74210" y="68502"/>
                </a:lnTo>
                <a:lnTo>
                  <a:pt x="75972" y="71111"/>
                </a:lnTo>
                <a:lnTo>
                  <a:pt x="76135" y="71013"/>
                </a:lnTo>
                <a:cubicBezTo>
                  <a:pt x="76494" y="70785"/>
                  <a:pt x="76852" y="70524"/>
                  <a:pt x="77244" y="70296"/>
                </a:cubicBezTo>
                <a:lnTo>
                  <a:pt x="77407" y="70198"/>
                </a:lnTo>
                <a:lnTo>
                  <a:pt x="75776" y="67523"/>
                </a:lnTo>
                <a:close/>
                <a:moveTo>
                  <a:pt x="88726" y="70622"/>
                </a:moveTo>
                <a:cubicBezTo>
                  <a:pt x="88171" y="70752"/>
                  <a:pt x="87650" y="70916"/>
                  <a:pt x="87128" y="71079"/>
                </a:cubicBezTo>
                <a:lnTo>
                  <a:pt x="87389" y="71862"/>
                </a:lnTo>
                <a:cubicBezTo>
                  <a:pt x="87911" y="71698"/>
                  <a:pt x="88432" y="71535"/>
                  <a:pt x="88922" y="71405"/>
                </a:cubicBezTo>
                <a:lnTo>
                  <a:pt x="88726" y="70622"/>
                </a:lnTo>
                <a:close/>
                <a:moveTo>
                  <a:pt x="163621" y="70165"/>
                </a:moveTo>
                <a:lnTo>
                  <a:pt x="162871" y="70557"/>
                </a:lnTo>
                <a:cubicBezTo>
                  <a:pt x="163132" y="71013"/>
                  <a:pt x="163360" y="71503"/>
                  <a:pt x="163621" y="71992"/>
                </a:cubicBezTo>
                <a:lnTo>
                  <a:pt x="164339" y="71633"/>
                </a:lnTo>
                <a:cubicBezTo>
                  <a:pt x="164111" y="71144"/>
                  <a:pt x="163850" y="70655"/>
                  <a:pt x="163621" y="70165"/>
                </a:cubicBezTo>
                <a:close/>
                <a:moveTo>
                  <a:pt x="108363" y="71079"/>
                </a:moveTo>
                <a:lnTo>
                  <a:pt x="108135" y="71862"/>
                </a:lnTo>
                <a:cubicBezTo>
                  <a:pt x="108624" y="72025"/>
                  <a:pt x="109146" y="72188"/>
                  <a:pt x="109668" y="72383"/>
                </a:cubicBezTo>
                <a:lnTo>
                  <a:pt x="109962" y="71633"/>
                </a:lnTo>
                <a:cubicBezTo>
                  <a:pt x="109440" y="71438"/>
                  <a:pt x="108918" y="71242"/>
                  <a:pt x="108363" y="71079"/>
                </a:cubicBezTo>
                <a:close/>
                <a:moveTo>
                  <a:pt x="72155" y="70492"/>
                </a:moveTo>
                <a:lnTo>
                  <a:pt x="73558" y="72351"/>
                </a:lnTo>
                <a:lnTo>
                  <a:pt x="73475" y="72415"/>
                </a:lnTo>
                <a:lnTo>
                  <a:pt x="73475" y="72415"/>
                </a:lnTo>
                <a:lnTo>
                  <a:pt x="72035" y="70575"/>
                </a:lnTo>
                <a:lnTo>
                  <a:pt x="72035" y="70575"/>
                </a:lnTo>
                <a:cubicBezTo>
                  <a:pt x="72074" y="70546"/>
                  <a:pt x="72114" y="70519"/>
                  <a:pt x="72155" y="70492"/>
                </a:cubicBezTo>
                <a:close/>
                <a:moveTo>
                  <a:pt x="71724" y="70813"/>
                </a:moveTo>
                <a:lnTo>
                  <a:pt x="73167" y="72653"/>
                </a:lnTo>
                <a:lnTo>
                  <a:pt x="73167" y="72653"/>
                </a:lnTo>
                <a:lnTo>
                  <a:pt x="72840" y="72905"/>
                </a:lnTo>
                <a:lnTo>
                  <a:pt x="71372" y="71111"/>
                </a:lnTo>
                <a:cubicBezTo>
                  <a:pt x="71482" y="71017"/>
                  <a:pt x="71599" y="70915"/>
                  <a:pt x="71724" y="70813"/>
                </a:cubicBezTo>
                <a:close/>
                <a:moveTo>
                  <a:pt x="207071" y="69382"/>
                </a:moveTo>
                <a:lnTo>
                  <a:pt x="202732" y="69970"/>
                </a:lnTo>
                <a:lnTo>
                  <a:pt x="205375" y="73232"/>
                </a:lnTo>
                <a:lnTo>
                  <a:pt x="207071" y="69382"/>
                </a:lnTo>
                <a:close/>
                <a:moveTo>
                  <a:pt x="83637" y="72449"/>
                </a:moveTo>
                <a:cubicBezTo>
                  <a:pt x="83148" y="72644"/>
                  <a:pt x="82626" y="72905"/>
                  <a:pt x="82137" y="73166"/>
                </a:cubicBezTo>
                <a:lnTo>
                  <a:pt x="82528" y="73884"/>
                </a:lnTo>
                <a:lnTo>
                  <a:pt x="82528" y="73851"/>
                </a:lnTo>
                <a:cubicBezTo>
                  <a:pt x="83018" y="73623"/>
                  <a:pt x="83507" y="73395"/>
                  <a:pt x="83964" y="73166"/>
                </a:cubicBezTo>
                <a:lnTo>
                  <a:pt x="83637" y="72449"/>
                </a:lnTo>
                <a:close/>
                <a:moveTo>
                  <a:pt x="28804" y="61203"/>
                </a:moveTo>
                <a:lnTo>
                  <a:pt x="36045" y="65696"/>
                </a:lnTo>
                <a:cubicBezTo>
                  <a:pt x="34397" y="68341"/>
                  <a:pt x="32932" y="71084"/>
                  <a:pt x="31653" y="73908"/>
                </a:cubicBezTo>
                <a:lnTo>
                  <a:pt x="31653" y="73908"/>
                </a:lnTo>
                <a:lnTo>
                  <a:pt x="23878" y="70426"/>
                </a:lnTo>
                <a:lnTo>
                  <a:pt x="23910" y="70426"/>
                </a:lnTo>
                <a:cubicBezTo>
                  <a:pt x="25340" y="67242"/>
                  <a:pt x="26976" y="64161"/>
                  <a:pt x="28804" y="61203"/>
                </a:cubicBezTo>
                <a:close/>
                <a:moveTo>
                  <a:pt x="15592" y="70231"/>
                </a:moveTo>
                <a:lnTo>
                  <a:pt x="20616" y="72253"/>
                </a:lnTo>
                <a:cubicBezTo>
                  <a:pt x="20290" y="73003"/>
                  <a:pt x="20029" y="73754"/>
                  <a:pt x="19735" y="74504"/>
                </a:cubicBezTo>
                <a:lnTo>
                  <a:pt x="14679" y="72677"/>
                </a:lnTo>
                <a:lnTo>
                  <a:pt x="14646" y="72644"/>
                </a:lnTo>
                <a:cubicBezTo>
                  <a:pt x="14940" y="71829"/>
                  <a:pt x="15266" y="71013"/>
                  <a:pt x="15592" y="70231"/>
                </a:cubicBezTo>
                <a:close/>
                <a:moveTo>
                  <a:pt x="113354" y="73134"/>
                </a:moveTo>
                <a:lnTo>
                  <a:pt x="112995" y="73851"/>
                </a:lnTo>
                <a:cubicBezTo>
                  <a:pt x="113485" y="74112"/>
                  <a:pt x="113941" y="74373"/>
                  <a:pt x="114430" y="74634"/>
                </a:cubicBezTo>
                <a:lnTo>
                  <a:pt x="114822" y="73917"/>
                </a:lnTo>
                <a:cubicBezTo>
                  <a:pt x="114333" y="73656"/>
                  <a:pt x="113843" y="73395"/>
                  <a:pt x="113354" y="73134"/>
                </a:cubicBezTo>
                <a:close/>
                <a:moveTo>
                  <a:pt x="15364" y="69709"/>
                </a:moveTo>
                <a:lnTo>
                  <a:pt x="15299" y="69904"/>
                </a:lnTo>
                <a:cubicBezTo>
                  <a:pt x="14940" y="70818"/>
                  <a:pt x="14581" y="71764"/>
                  <a:pt x="14222" y="72710"/>
                </a:cubicBezTo>
                <a:lnTo>
                  <a:pt x="14157" y="72905"/>
                </a:lnTo>
                <a:lnTo>
                  <a:pt x="19996" y="75026"/>
                </a:lnTo>
                <a:lnTo>
                  <a:pt x="20061" y="74830"/>
                </a:lnTo>
                <a:cubicBezTo>
                  <a:pt x="20355" y="73949"/>
                  <a:pt x="20714" y="73068"/>
                  <a:pt x="21040" y="72220"/>
                </a:cubicBezTo>
                <a:lnTo>
                  <a:pt x="21138" y="72025"/>
                </a:lnTo>
                <a:lnTo>
                  <a:pt x="15364" y="69709"/>
                </a:lnTo>
                <a:close/>
                <a:moveTo>
                  <a:pt x="126076" y="72677"/>
                </a:moveTo>
                <a:cubicBezTo>
                  <a:pt x="126337" y="72905"/>
                  <a:pt x="126598" y="73134"/>
                  <a:pt x="126826" y="73362"/>
                </a:cubicBezTo>
                <a:lnTo>
                  <a:pt x="125195" y="75058"/>
                </a:lnTo>
                <a:cubicBezTo>
                  <a:pt x="124967" y="74830"/>
                  <a:pt x="124738" y="74602"/>
                  <a:pt x="124510" y="74406"/>
                </a:cubicBezTo>
                <a:lnTo>
                  <a:pt x="126076" y="72677"/>
                </a:lnTo>
                <a:close/>
                <a:moveTo>
                  <a:pt x="165220" y="73493"/>
                </a:moveTo>
                <a:lnTo>
                  <a:pt x="164469" y="73851"/>
                </a:lnTo>
                <a:cubicBezTo>
                  <a:pt x="164698" y="74341"/>
                  <a:pt x="164893" y="74830"/>
                  <a:pt x="165122" y="75319"/>
                </a:cubicBezTo>
                <a:lnTo>
                  <a:pt x="165872" y="75026"/>
                </a:lnTo>
                <a:cubicBezTo>
                  <a:pt x="165644" y="74504"/>
                  <a:pt x="165448" y="74014"/>
                  <a:pt x="165220" y="73493"/>
                </a:cubicBezTo>
                <a:close/>
                <a:moveTo>
                  <a:pt x="68893" y="73232"/>
                </a:moveTo>
                <a:lnTo>
                  <a:pt x="70492" y="74928"/>
                </a:lnTo>
                <a:cubicBezTo>
                  <a:pt x="70296" y="75156"/>
                  <a:pt x="70067" y="75352"/>
                  <a:pt x="69839" y="75580"/>
                </a:cubicBezTo>
                <a:lnTo>
                  <a:pt x="68208" y="73949"/>
                </a:lnTo>
                <a:lnTo>
                  <a:pt x="68176" y="73949"/>
                </a:lnTo>
                <a:cubicBezTo>
                  <a:pt x="68404" y="73721"/>
                  <a:pt x="68665" y="73493"/>
                  <a:pt x="68893" y="73232"/>
                </a:cubicBezTo>
                <a:close/>
                <a:moveTo>
                  <a:pt x="126043" y="72123"/>
                </a:moveTo>
                <a:lnTo>
                  <a:pt x="123923" y="74439"/>
                </a:lnTo>
                <a:lnTo>
                  <a:pt x="124086" y="74602"/>
                </a:lnTo>
                <a:cubicBezTo>
                  <a:pt x="124412" y="74895"/>
                  <a:pt x="124738" y="75189"/>
                  <a:pt x="125065" y="75482"/>
                </a:cubicBezTo>
                <a:lnTo>
                  <a:pt x="125195" y="75645"/>
                </a:lnTo>
                <a:lnTo>
                  <a:pt x="127381" y="73362"/>
                </a:lnTo>
                <a:lnTo>
                  <a:pt x="127250" y="73232"/>
                </a:lnTo>
                <a:cubicBezTo>
                  <a:pt x="126891" y="72905"/>
                  <a:pt x="126565" y="72579"/>
                  <a:pt x="126206" y="72253"/>
                </a:cubicBezTo>
                <a:lnTo>
                  <a:pt x="126043" y="72123"/>
                </a:lnTo>
                <a:close/>
                <a:moveTo>
                  <a:pt x="68926" y="72677"/>
                </a:moveTo>
                <a:lnTo>
                  <a:pt x="68795" y="72808"/>
                </a:lnTo>
                <a:cubicBezTo>
                  <a:pt x="68436" y="73134"/>
                  <a:pt x="68110" y="73460"/>
                  <a:pt x="67784" y="73786"/>
                </a:cubicBezTo>
                <a:lnTo>
                  <a:pt x="67621" y="73949"/>
                </a:lnTo>
                <a:lnTo>
                  <a:pt x="69839" y="76167"/>
                </a:lnTo>
                <a:lnTo>
                  <a:pt x="70002" y="76004"/>
                </a:lnTo>
                <a:cubicBezTo>
                  <a:pt x="70328" y="75711"/>
                  <a:pt x="70622" y="75385"/>
                  <a:pt x="70916" y="75091"/>
                </a:cubicBezTo>
                <a:lnTo>
                  <a:pt x="71079" y="74960"/>
                </a:lnTo>
                <a:lnTo>
                  <a:pt x="68926" y="72677"/>
                </a:lnTo>
                <a:close/>
                <a:moveTo>
                  <a:pt x="181823" y="72123"/>
                </a:moveTo>
                <a:cubicBezTo>
                  <a:pt x="182117" y="72938"/>
                  <a:pt x="182443" y="73754"/>
                  <a:pt x="182704" y="74569"/>
                </a:cubicBezTo>
                <a:lnTo>
                  <a:pt x="177615" y="76265"/>
                </a:lnTo>
                <a:cubicBezTo>
                  <a:pt x="177354" y="75515"/>
                  <a:pt x="177061" y="74765"/>
                  <a:pt x="176800" y="73982"/>
                </a:cubicBezTo>
                <a:lnTo>
                  <a:pt x="181823" y="72123"/>
                </a:lnTo>
                <a:close/>
                <a:moveTo>
                  <a:pt x="78907" y="75026"/>
                </a:moveTo>
                <a:cubicBezTo>
                  <a:pt x="78451" y="75319"/>
                  <a:pt x="77994" y="75645"/>
                  <a:pt x="77537" y="75972"/>
                </a:cubicBezTo>
                <a:lnTo>
                  <a:pt x="78027" y="76624"/>
                </a:lnTo>
                <a:lnTo>
                  <a:pt x="78059" y="76624"/>
                </a:lnTo>
                <a:cubicBezTo>
                  <a:pt x="78483" y="76298"/>
                  <a:pt x="78940" y="76004"/>
                  <a:pt x="79364" y="75711"/>
                </a:cubicBezTo>
                <a:lnTo>
                  <a:pt x="78907" y="75026"/>
                </a:lnTo>
                <a:close/>
                <a:moveTo>
                  <a:pt x="182051" y="71568"/>
                </a:moveTo>
                <a:lnTo>
                  <a:pt x="176245" y="73754"/>
                </a:lnTo>
                <a:lnTo>
                  <a:pt x="176343" y="73949"/>
                </a:lnTo>
                <a:cubicBezTo>
                  <a:pt x="176669" y="74830"/>
                  <a:pt x="176995" y="75711"/>
                  <a:pt x="177289" y="76591"/>
                </a:cubicBezTo>
                <a:lnTo>
                  <a:pt x="177354" y="76787"/>
                </a:lnTo>
                <a:lnTo>
                  <a:pt x="183226" y="74830"/>
                </a:lnTo>
                <a:lnTo>
                  <a:pt x="183161" y="74634"/>
                </a:lnTo>
                <a:cubicBezTo>
                  <a:pt x="182834" y="73688"/>
                  <a:pt x="182508" y="72742"/>
                  <a:pt x="182149" y="71764"/>
                </a:cubicBezTo>
                <a:lnTo>
                  <a:pt x="182051" y="71568"/>
                </a:lnTo>
                <a:close/>
                <a:moveTo>
                  <a:pt x="53563" y="56037"/>
                </a:moveTo>
                <a:cubicBezTo>
                  <a:pt x="47132" y="61961"/>
                  <a:pt x="42013" y="69087"/>
                  <a:pt x="38459" y="76956"/>
                </a:cubicBezTo>
                <a:lnTo>
                  <a:pt x="38459" y="76956"/>
                </a:lnTo>
                <a:lnTo>
                  <a:pt x="39214" y="77294"/>
                </a:lnTo>
                <a:lnTo>
                  <a:pt x="39214" y="77294"/>
                </a:lnTo>
                <a:cubicBezTo>
                  <a:pt x="42720" y="69521"/>
                  <a:pt x="47767" y="62485"/>
                  <a:pt x="54113" y="56634"/>
                </a:cubicBezTo>
                <a:lnTo>
                  <a:pt x="54113" y="56634"/>
                </a:lnTo>
                <a:lnTo>
                  <a:pt x="53563" y="56037"/>
                </a:lnTo>
                <a:close/>
                <a:moveTo>
                  <a:pt x="117953" y="75939"/>
                </a:moveTo>
                <a:lnTo>
                  <a:pt x="117497" y="76624"/>
                </a:lnTo>
                <a:cubicBezTo>
                  <a:pt x="117921" y="76918"/>
                  <a:pt x="118377" y="77244"/>
                  <a:pt x="118769" y="77603"/>
                </a:cubicBezTo>
                <a:lnTo>
                  <a:pt x="119291" y="76950"/>
                </a:lnTo>
                <a:cubicBezTo>
                  <a:pt x="118834" y="76624"/>
                  <a:pt x="118410" y="76265"/>
                  <a:pt x="117953" y="75939"/>
                </a:cubicBezTo>
                <a:close/>
                <a:moveTo>
                  <a:pt x="129044" y="75711"/>
                </a:moveTo>
                <a:cubicBezTo>
                  <a:pt x="129273" y="75972"/>
                  <a:pt x="129501" y="76200"/>
                  <a:pt x="129729" y="76461"/>
                </a:cubicBezTo>
                <a:lnTo>
                  <a:pt x="127935" y="77961"/>
                </a:lnTo>
                <a:cubicBezTo>
                  <a:pt x="127739" y="77733"/>
                  <a:pt x="127544" y="77505"/>
                  <a:pt x="127315" y="77276"/>
                </a:cubicBezTo>
                <a:lnTo>
                  <a:pt x="129044" y="75711"/>
                </a:lnTo>
                <a:close/>
                <a:moveTo>
                  <a:pt x="207789" y="74569"/>
                </a:moveTo>
                <a:lnTo>
                  <a:pt x="203417" y="75156"/>
                </a:lnTo>
                <a:lnTo>
                  <a:pt x="206060" y="78418"/>
                </a:lnTo>
                <a:lnTo>
                  <a:pt x="207789" y="74569"/>
                </a:lnTo>
                <a:close/>
                <a:moveTo>
                  <a:pt x="129077" y="75124"/>
                </a:moveTo>
                <a:lnTo>
                  <a:pt x="126761" y="77244"/>
                </a:lnTo>
                <a:lnTo>
                  <a:pt x="126891" y="77407"/>
                </a:lnTo>
                <a:cubicBezTo>
                  <a:pt x="127185" y="77733"/>
                  <a:pt x="127478" y="78059"/>
                  <a:pt x="127772" y="78386"/>
                </a:cubicBezTo>
                <a:lnTo>
                  <a:pt x="127902" y="78549"/>
                </a:lnTo>
                <a:lnTo>
                  <a:pt x="130284" y="76526"/>
                </a:lnTo>
                <a:lnTo>
                  <a:pt x="130153" y="76363"/>
                </a:lnTo>
                <a:cubicBezTo>
                  <a:pt x="129860" y="76004"/>
                  <a:pt x="129533" y="75645"/>
                  <a:pt x="129207" y="75287"/>
                </a:cubicBezTo>
                <a:lnTo>
                  <a:pt x="129077" y="75124"/>
                </a:lnTo>
                <a:close/>
                <a:moveTo>
                  <a:pt x="166622" y="76918"/>
                </a:moveTo>
                <a:lnTo>
                  <a:pt x="165872" y="77211"/>
                </a:lnTo>
                <a:cubicBezTo>
                  <a:pt x="166068" y="77701"/>
                  <a:pt x="166263" y="78222"/>
                  <a:pt x="166459" y="78712"/>
                </a:cubicBezTo>
                <a:lnTo>
                  <a:pt x="167209" y="78451"/>
                </a:lnTo>
                <a:cubicBezTo>
                  <a:pt x="167046" y="77929"/>
                  <a:pt x="166851" y="77407"/>
                  <a:pt x="166622" y="76918"/>
                </a:cubicBezTo>
                <a:close/>
                <a:moveTo>
                  <a:pt x="54416" y="56356"/>
                </a:moveTo>
                <a:lnTo>
                  <a:pt x="54416" y="56356"/>
                </a:lnTo>
                <a:cubicBezTo>
                  <a:pt x="54315" y="56448"/>
                  <a:pt x="54214" y="56541"/>
                  <a:pt x="54113" y="56634"/>
                </a:cubicBezTo>
                <a:lnTo>
                  <a:pt x="54113" y="56634"/>
                </a:lnTo>
                <a:lnTo>
                  <a:pt x="57117" y="59890"/>
                </a:lnTo>
                <a:cubicBezTo>
                  <a:pt x="56563" y="60412"/>
                  <a:pt x="56008" y="60934"/>
                  <a:pt x="55486" y="61456"/>
                </a:cubicBezTo>
                <a:cubicBezTo>
                  <a:pt x="50365" y="66545"/>
                  <a:pt x="46222" y="72547"/>
                  <a:pt x="43254" y="79103"/>
                </a:cubicBezTo>
                <a:lnTo>
                  <a:pt x="39214" y="77294"/>
                </a:lnTo>
                <a:lnTo>
                  <a:pt x="39214" y="77294"/>
                </a:lnTo>
                <a:cubicBezTo>
                  <a:pt x="39159" y="77414"/>
                  <a:pt x="39106" y="77534"/>
                  <a:pt x="39052" y="77655"/>
                </a:cubicBezTo>
                <a:lnTo>
                  <a:pt x="39052" y="77655"/>
                </a:lnTo>
                <a:lnTo>
                  <a:pt x="43450" y="79625"/>
                </a:lnTo>
                <a:lnTo>
                  <a:pt x="43515" y="79429"/>
                </a:lnTo>
                <a:cubicBezTo>
                  <a:pt x="46483" y="72840"/>
                  <a:pt x="50626" y="66838"/>
                  <a:pt x="55747" y="61717"/>
                </a:cubicBezTo>
                <a:cubicBezTo>
                  <a:pt x="56335" y="61162"/>
                  <a:pt x="56922" y="60575"/>
                  <a:pt x="57541" y="60021"/>
                </a:cubicBezTo>
                <a:lnTo>
                  <a:pt x="57672" y="59890"/>
                </a:lnTo>
                <a:lnTo>
                  <a:pt x="54416" y="56356"/>
                </a:lnTo>
                <a:close/>
                <a:moveTo>
                  <a:pt x="74634" y="78353"/>
                </a:moveTo>
                <a:cubicBezTo>
                  <a:pt x="74243" y="78712"/>
                  <a:pt x="73851" y="79103"/>
                  <a:pt x="73460" y="79462"/>
                </a:cubicBezTo>
                <a:lnTo>
                  <a:pt x="74047" y="80049"/>
                </a:lnTo>
                <a:cubicBezTo>
                  <a:pt x="74439" y="79658"/>
                  <a:pt x="74830" y="79299"/>
                  <a:pt x="75189" y="78940"/>
                </a:cubicBezTo>
                <a:lnTo>
                  <a:pt x="74634" y="78353"/>
                </a:lnTo>
                <a:close/>
                <a:moveTo>
                  <a:pt x="96685" y="77701"/>
                </a:moveTo>
                <a:lnTo>
                  <a:pt x="96816" y="80538"/>
                </a:lnTo>
                <a:lnTo>
                  <a:pt x="97207" y="80538"/>
                </a:lnTo>
                <a:lnTo>
                  <a:pt x="97142" y="77701"/>
                </a:lnTo>
                <a:close/>
                <a:moveTo>
                  <a:pt x="98838" y="77701"/>
                </a:moveTo>
                <a:lnTo>
                  <a:pt x="98740" y="80538"/>
                </a:lnTo>
                <a:lnTo>
                  <a:pt x="99132" y="80538"/>
                </a:lnTo>
                <a:lnTo>
                  <a:pt x="99295" y="77733"/>
                </a:lnTo>
                <a:lnTo>
                  <a:pt x="98838" y="77701"/>
                </a:lnTo>
                <a:close/>
                <a:moveTo>
                  <a:pt x="94989" y="77798"/>
                </a:moveTo>
                <a:cubicBezTo>
                  <a:pt x="94826" y="77831"/>
                  <a:pt x="94695" y="77831"/>
                  <a:pt x="94532" y="77864"/>
                </a:cubicBezTo>
                <a:lnTo>
                  <a:pt x="94891" y="80702"/>
                </a:lnTo>
                <a:lnTo>
                  <a:pt x="95283" y="80669"/>
                </a:lnTo>
                <a:lnTo>
                  <a:pt x="94989" y="77798"/>
                </a:lnTo>
                <a:close/>
                <a:moveTo>
                  <a:pt x="100991" y="77864"/>
                </a:moveTo>
                <a:lnTo>
                  <a:pt x="100632" y="80702"/>
                </a:lnTo>
                <a:lnTo>
                  <a:pt x="101024" y="80734"/>
                </a:lnTo>
                <a:lnTo>
                  <a:pt x="101415" y="77896"/>
                </a:lnTo>
                <a:lnTo>
                  <a:pt x="100991" y="77864"/>
                </a:lnTo>
                <a:close/>
                <a:moveTo>
                  <a:pt x="92804" y="78125"/>
                </a:moveTo>
                <a:lnTo>
                  <a:pt x="92412" y="78222"/>
                </a:lnTo>
                <a:lnTo>
                  <a:pt x="92999" y="80995"/>
                </a:lnTo>
                <a:lnTo>
                  <a:pt x="93358" y="80930"/>
                </a:lnTo>
                <a:lnTo>
                  <a:pt x="92804" y="78125"/>
                </a:lnTo>
                <a:close/>
                <a:moveTo>
                  <a:pt x="103111" y="78190"/>
                </a:moveTo>
                <a:lnTo>
                  <a:pt x="102524" y="80995"/>
                </a:lnTo>
                <a:lnTo>
                  <a:pt x="102916" y="81093"/>
                </a:lnTo>
                <a:lnTo>
                  <a:pt x="103535" y="78288"/>
                </a:lnTo>
                <a:lnTo>
                  <a:pt x="103111" y="78190"/>
                </a:lnTo>
                <a:close/>
                <a:moveTo>
                  <a:pt x="131719" y="79005"/>
                </a:moveTo>
                <a:lnTo>
                  <a:pt x="132306" y="79821"/>
                </a:lnTo>
                <a:lnTo>
                  <a:pt x="130382" y="81158"/>
                </a:lnTo>
                <a:lnTo>
                  <a:pt x="129860" y="80408"/>
                </a:lnTo>
                <a:lnTo>
                  <a:pt x="131719" y="79005"/>
                </a:lnTo>
                <a:close/>
                <a:moveTo>
                  <a:pt x="122064" y="79429"/>
                </a:moveTo>
                <a:lnTo>
                  <a:pt x="121509" y="80049"/>
                </a:lnTo>
                <a:cubicBezTo>
                  <a:pt x="121868" y="80408"/>
                  <a:pt x="122259" y="80799"/>
                  <a:pt x="122618" y="81191"/>
                </a:cubicBezTo>
                <a:lnTo>
                  <a:pt x="123205" y="80636"/>
                </a:lnTo>
                <a:cubicBezTo>
                  <a:pt x="122846" y="80245"/>
                  <a:pt x="122455" y="79853"/>
                  <a:pt x="122096" y="79462"/>
                </a:cubicBezTo>
                <a:lnTo>
                  <a:pt x="122064" y="79429"/>
                </a:lnTo>
                <a:close/>
                <a:moveTo>
                  <a:pt x="90716" y="78614"/>
                </a:moveTo>
                <a:lnTo>
                  <a:pt x="90324" y="78744"/>
                </a:lnTo>
                <a:lnTo>
                  <a:pt x="91140" y="81484"/>
                </a:lnTo>
                <a:lnTo>
                  <a:pt x="91499" y="81387"/>
                </a:lnTo>
                <a:lnTo>
                  <a:pt x="90716" y="78614"/>
                </a:lnTo>
                <a:close/>
                <a:moveTo>
                  <a:pt x="105199" y="78744"/>
                </a:moveTo>
                <a:lnTo>
                  <a:pt x="104384" y="81484"/>
                </a:lnTo>
                <a:lnTo>
                  <a:pt x="104775" y="81582"/>
                </a:lnTo>
                <a:lnTo>
                  <a:pt x="105623" y="78875"/>
                </a:lnTo>
                <a:lnTo>
                  <a:pt x="105199" y="78744"/>
                </a:lnTo>
                <a:close/>
                <a:moveTo>
                  <a:pt x="131817" y="78451"/>
                </a:moveTo>
                <a:lnTo>
                  <a:pt x="129273" y="80310"/>
                </a:lnTo>
                <a:lnTo>
                  <a:pt x="129403" y="80473"/>
                </a:lnTo>
                <a:cubicBezTo>
                  <a:pt x="129664" y="80832"/>
                  <a:pt x="129925" y="81191"/>
                  <a:pt x="130186" y="81550"/>
                </a:cubicBezTo>
                <a:lnTo>
                  <a:pt x="130284" y="81713"/>
                </a:lnTo>
                <a:lnTo>
                  <a:pt x="132861" y="79951"/>
                </a:lnTo>
                <a:lnTo>
                  <a:pt x="132763" y="79756"/>
                </a:lnTo>
                <a:cubicBezTo>
                  <a:pt x="132502" y="79364"/>
                  <a:pt x="132208" y="78973"/>
                  <a:pt x="131947" y="78614"/>
                </a:cubicBezTo>
                <a:lnTo>
                  <a:pt x="131817" y="78451"/>
                </a:lnTo>
                <a:close/>
                <a:moveTo>
                  <a:pt x="88693" y="79299"/>
                </a:moveTo>
                <a:lnTo>
                  <a:pt x="88269" y="79462"/>
                </a:lnTo>
                <a:lnTo>
                  <a:pt x="89313" y="82104"/>
                </a:lnTo>
                <a:lnTo>
                  <a:pt x="89672" y="81974"/>
                </a:lnTo>
                <a:lnTo>
                  <a:pt x="88693" y="79299"/>
                </a:lnTo>
                <a:close/>
                <a:moveTo>
                  <a:pt x="167894" y="80375"/>
                </a:moveTo>
                <a:lnTo>
                  <a:pt x="167112" y="80636"/>
                </a:lnTo>
                <a:cubicBezTo>
                  <a:pt x="167275" y="81158"/>
                  <a:pt x="167470" y="81680"/>
                  <a:pt x="167601" y="82202"/>
                </a:cubicBezTo>
                <a:lnTo>
                  <a:pt x="168384" y="81941"/>
                </a:lnTo>
                <a:cubicBezTo>
                  <a:pt x="168221" y="81419"/>
                  <a:pt x="168058" y="80897"/>
                  <a:pt x="167894" y="80375"/>
                </a:cubicBezTo>
                <a:close/>
                <a:moveTo>
                  <a:pt x="107254" y="79429"/>
                </a:moveTo>
                <a:lnTo>
                  <a:pt x="106210" y="82104"/>
                </a:lnTo>
                <a:lnTo>
                  <a:pt x="106569" y="82235"/>
                </a:lnTo>
                <a:lnTo>
                  <a:pt x="107646" y="79592"/>
                </a:lnTo>
                <a:cubicBezTo>
                  <a:pt x="107515" y="79527"/>
                  <a:pt x="107385" y="79495"/>
                  <a:pt x="107254" y="79429"/>
                </a:cubicBezTo>
                <a:close/>
                <a:moveTo>
                  <a:pt x="12689" y="78744"/>
                </a:moveTo>
                <a:lnTo>
                  <a:pt x="17876" y="80212"/>
                </a:lnTo>
                <a:cubicBezTo>
                  <a:pt x="17647" y="80995"/>
                  <a:pt x="17419" y="81778"/>
                  <a:pt x="17223" y="82561"/>
                </a:cubicBezTo>
                <a:lnTo>
                  <a:pt x="12011" y="81225"/>
                </a:lnTo>
                <a:lnTo>
                  <a:pt x="12011" y="81225"/>
                </a:lnTo>
                <a:cubicBezTo>
                  <a:pt x="12205" y="80388"/>
                  <a:pt x="12431" y="79582"/>
                  <a:pt x="12689" y="78744"/>
                </a:cubicBezTo>
                <a:close/>
                <a:moveTo>
                  <a:pt x="86704" y="80147"/>
                </a:moveTo>
                <a:lnTo>
                  <a:pt x="86312" y="80310"/>
                </a:lnTo>
                <a:lnTo>
                  <a:pt x="87552" y="82887"/>
                </a:lnTo>
                <a:lnTo>
                  <a:pt x="87943" y="82724"/>
                </a:lnTo>
                <a:lnTo>
                  <a:pt x="86704" y="80147"/>
                </a:lnTo>
                <a:close/>
                <a:moveTo>
                  <a:pt x="109211" y="80277"/>
                </a:moveTo>
                <a:lnTo>
                  <a:pt x="107972" y="82854"/>
                </a:lnTo>
                <a:lnTo>
                  <a:pt x="108298" y="83018"/>
                </a:lnTo>
                <a:lnTo>
                  <a:pt x="109603" y="80473"/>
                </a:lnTo>
                <a:lnTo>
                  <a:pt x="109211" y="80277"/>
                </a:lnTo>
                <a:close/>
                <a:moveTo>
                  <a:pt x="12396" y="78255"/>
                </a:moveTo>
                <a:lnTo>
                  <a:pt x="12330" y="78451"/>
                </a:lnTo>
                <a:cubicBezTo>
                  <a:pt x="12069" y="79397"/>
                  <a:pt x="11808" y="80375"/>
                  <a:pt x="11547" y="81354"/>
                </a:cubicBezTo>
                <a:lnTo>
                  <a:pt x="11515" y="81550"/>
                </a:lnTo>
                <a:lnTo>
                  <a:pt x="17517" y="83050"/>
                </a:lnTo>
                <a:lnTo>
                  <a:pt x="17549" y="82854"/>
                </a:lnTo>
                <a:cubicBezTo>
                  <a:pt x="17778" y="81974"/>
                  <a:pt x="18039" y="81060"/>
                  <a:pt x="18300" y="80147"/>
                </a:cubicBezTo>
                <a:lnTo>
                  <a:pt x="18332" y="79951"/>
                </a:lnTo>
                <a:lnTo>
                  <a:pt x="12396" y="78255"/>
                </a:lnTo>
                <a:close/>
                <a:moveTo>
                  <a:pt x="208604" y="79951"/>
                </a:moveTo>
                <a:lnTo>
                  <a:pt x="204200" y="80147"/>
                </a:lnTo>
                <a:lnTo>
                  <a:pt x="206582" y="83637"/>
                </a:lnTo>
                <a:lnTo>
                  <a:pt x="208604" y="79951"/>
                </a:lnTo>
                <a:close/>
                <a:moveTo>
                  <a:pt x="84779" y="81126"/>
                </a:moveTo>
                <a:lnTo>
                  <a:pt x="84420" y="81354"/>
                </a:lnTo>
                <a:lnTo>
                  <a:pt x="85888" y="83800"/>
                </a:lnTo>
                <a:lnTo>
                  <a:pt x="86214" y="83605"/>
                </a:lnTo>
                <a:lnTo>
                  <a:pt x="84779" y="81126"/>
                </a:lnTo>
                <a:close/>
                <a:moveTo>
                  <a:pt x="111136" y="81321"/>
                </a:moveTo>
                <a:lnTo>
                  <a:pt x="109668" y="83768"/>
                </a:lnTo>
                <a:lnTo>
                  <a:pt x="109994" y="83964"/>
                </a:lnTo>
                <a:lnTo>
                  <a:pt x="111495" y="81550"/>
                </a:lnTo>
                <a:lnTo>
                  <a:pt x="111136" y="81321"/>
                </a:lnTo>
                <a:close/>
                <a:moveTo>
                  <a:pt x="70948" y="82235"/>
                </a:moveTo>
                <a:cubicBezTo>
                  <a:pt x="70622" y="82691"/>
                  <a:pt x="70263" y="83115"/>
                  <a:pt x="69937" y="83572"/>
                </a:cubicBezTo>
                <a:lnTo>
                  <a:pt x="70622" y="84061"/>
                </a:lnTo>
                <a:cubicBezTo>
                  <a:pt x="70948" y="83605"/>
                  <a:pt x="71274" y="83181"/>
                  <a:pt x="71601" y="82757"/>
                </a:cubicBezTo>
                <a:lnTo>
                  <a:pt x="70948" y="82235"/>
                </a:lnTo>
                <a:close/>
                <a:moveTo>
                  <a:pt x="184563" y="80734"/>
                </a:moveTo>
                <a:cubicBezTo>
                  <a:pt x="184759" y="81582"/>
                  <a:pt x="184987" y="82430"/>
                  <a:pt x="185183" y="83246"/>
                </a:cubicBezTo>
                <a:lnTo>
                  <a:pt x="179931" y="84453"/>
                </a:lnTo>
                <a:cubicBezTo>
                  <a:pt x="179735" y="83670"/>
                  <a:pt x="179540" y="82887"/>
                  <a:pt x="179344" y="82104"/>
                </a:cubicBezTo>
                <a:lnTo>
                  <a:pt x="184563" y="80734"/>
                </a:lnTo>
                <a:close/>
                <a:moveTo>
                  <a:pt x="134068" y="82593"/>
                </a:moveTo>
                <a:cubicBezTo>
                  <a:pt x="134231" y="82854"/>
                  <a:pt x="134394" y="83148"/>
                  <a:pt x="134557" y="83442"/>
                </a:cubicBezTo>
                <a:lnTo>
                  <a:pt x="132535" y="84583"/>
                </a:lnTo>
                <a:cubicBezTo>
                  <a:pt x="132371" y="84290"/>
                  <a:pt x="132208" y="84029"/>
                  <a:pt x="132045" y="83768"/>
                </a:cubicBezTo>
                <a:lnTo>
                  <a:pt x="134068" y="82593"/>
                </a:lnTo>
                <a:close/>
                <a:moveTo>
                  <a:pt x="82985" y="82300"/>
                </a:moveTo>
                <a:cubicBezTo>
                  <a:pt x="82854" y="82365"/>
                  <a:pt x="82724" y="82463"/>
                  <a:pt x="82626" y="82528"/>
                </a:cubicBezTo>
                <a:lnTo>
                  <a:pt x="84290" y="84844"/>
                </a:lnTo>
                <a:lnTo>
                  <a:pt x="84616" y="84616"/>
                </a:lnTo>
                <a:lnTo>
                  <a:pt x="82985" y="82300"/>
                </a:lnTo>
                <a:close/>
                <a:moveTo>
                  <a:pt x="184857" y="80245"/>
                </a:moveTo>
                <a:lnTo>
                  <a:pt x="178855" y="81811"/>
                </a:lnTo>
                <a:lnTo>
                  <a:pt x="178887" y="82006"/>
                </a:lnTo>
                <a:cubicBezTo>
                  <a:pt x="179148" y="82920"/>
                  <a:pt x="179377" y="83833"/>
                  <a:pt x="179572" y="84746"/>
                </a:cubicBezTo>
                <a:lnTo>
                  <a:pt x="179605" y="84942"/>
                </a:lnTo>
                <a:lnTo>
                  <a:pt x="185672" y="83572"/>
                </a:lnTo>
                <a:lnTo>
                  <a:pt x="185607" y="83376"/>
                </a:lnTo>
                <a:cubicBezTo>
                  <a:pt x="185379" y="82398"/>
                  <a:pt x="185150" y="81419"/>
                  <a:pt x="184889" y="80441"/>
                </a:cubicBezTo>
                <a:lnTo>
                  <a:pt x="184857" y="80245"/>
                </a:lnTo>
                <a:close/>
                <a:moveTo>
                  <a:pt x="112930" y="82496"/>
                </a:moveTo>
                <a:lnTo>
                  <a:pt x="111299" y="84812"/>
                </a:lnTo>
                <a:lnTo>
                  <a:pt x="111593" y="85040"/>
                </a:lnTo>
                <a:lnTo>
                  <a:pt x="113289" y="82757"/>
                </a:lnTo>
                <a:cubicBezTo>
                  <a:pt x="113191" y="82659"/>
                  <a:pt x="113060" y="82561"/>
                  <a:pt x="112930" y="82496"/>
                </a:cubicBezTo>
                <a:close/>
                <a:moveTo>
                  <a:pt x="134198" y="82006"/>
                </a:moveTo>
                <a:lnTo>
                  <a:pt x="131491" y="83605"/>
                </a:lnTo>
                <a:lnTo>
                  <a:pt x="131621" y="83800"/>
                </a:lnTo>
                <a:cubicBezTo>
                  <a:pt x="131817" y="84192"/>
                  <a:pt x="132045" y="84551"/>
                  <a:pt x="132274" y="84942"/>
                </a:cubicBezTo>
                <a:lnTo>
                  <a:pt x="132371" y="85138"/>
                </a:lnTo>
                <a:lnTo>
                  <a:pt x="135111" y="83605"/>
                </a:lnTo>
                <a:lnTo>
                  <a:pt x="135014" y="83442"/>
                </a:lnTo>
                <a:cubicBezTo>
                  <a:pt x="134785" y="83018"/>
                  <a:pt x="134557" y="82593"/>
                  <a:pt x="134329" y="82202"/>
                </a:cubicBezTo>
                <a:lnTo>
                  <a:pt x="134198" y="82006"/>
                </a:lnTo>
                <a:close/>
                <a:moveTo>
                  <a:pt x="125586" y="83539"/>
                </a:moveTo>
                <a:lnTo>
                  <a:pt x="124901" y="83996"/>
                </a:lnTo>
                <a:cubicBezTo>
                  <a:pt x="125228" y="84453"/>
                  <a:pt x="125554" y="84910"/>
                  <a:pt x="125847" y="85334"/>
                </a:cubicBezTo>
                <a:lnTo>
                  <a:pt x="126532" y="84910"/>
                </a:lnTo>
                <a:cubicBezTo>
                  <a:pt x="126206" y="84453"/>
                  <a:pt x="125913" y="83964"/>
                  <a:pt x="125586" y="83539"/>
                </a:cubicBezTo>
                <a:close/>
                <a:moveTo>
                  <a:pt x="168971" y="83931"/>
                </a:moveTo>
                <a:lnTo>
                  <a:pt x="168188" y="84127"/>
                </a:lnTo>
                <a:cubicBezTo>
                  <a:pt x="168319" y="84649"/>
                  <a:pt x="168482" y="85170"/>
                  <a:pt x="168612" y="85692"/>
                </a:cubicBezTo>
                <a:lnTo>
                  <a:pt x="169395" y="85497"/>
                </a:lnTo>
                <a:cubicBezTo>
                  <a:pt x="169264" y="84975"/>
                  <a:pt x="169134" y="84453"/>
                  <a:pt x="168971" y="83931"/>
                </a:cubicBezTo>
                <a:close/>
                <a:moveTo>
                  <a:pt x="81256" y="83572"/>
                </a:moveTo>
                <a:cubicBezTo>
                  <a:pt x="81158" y="83670"/>
                  <a:pt x="81028" y="83768"/>
                  <a:pt x="80930" y="83866"/>
                </a:cubicBezTo>
                <a:lnTo>
                  <a:pt x="82789" y="86051"/>
                </a:lnTo>
                <a:lnTo>
                  <a:pt x="83083" y="85790"/>
                </a:lnTo>
                <a:lnTo>
                  <a:pt x="81256" y="83572"/>
                </a:lnTo>
                <a:close/>
                <a:moveTo>
                  <a:pt x="114626" y="83800"/>
                </a:moveTo>
                <a:lnTo>
                  <a:pt x="112767" y="85986"/>
                </a:lnTo>
                <a:lnTo>
                  <a:pt x="113060" y="86247"/>
                </a:lnTo>
                <a:lnTo>
                  <a:pt x="114952" y="84094"/>
                </a:lnTo>
                <a:lnTo>
                  <a:pt x="114626" y="83800"/>
                </a:lnTo>
                <a:close/>
                <a:moveTo>
                  <a:pt x="136025" y="86345"/>
                </a:moveTo>
                <a:cubicBezTo>
                  <a:pt x="136026" y="86348"/>
                  <a:pt x="136027" y="86351"/>
                  <a:pt x="136029" y="86354"/>
                </a:cubicBezTo>
                <a:lnTo>
                  <a:pt x="136029" y="86354"/>
                </a:lnTo>
                <a:lnTo>
                  <a:pt x="134974" y="86830"/>
                </a:lnTo>
                <a:lnTo>
                  <a:pt x="136025" y="86345"/>
                </a:lnTo>
                <a:close/>
                <a:moveTo>
                  <a:pt x="79625" y="85007"/>
                </a:moveTo>
                <a:lnTo>
                  <a:pt x="79332" y="85301"/>
                </a:lnTo>
                <a:lnTo>
                  <a:pt x="81354" y="87323"/>
                </a:lnTo>
                <a:lnTo>
                  <a:pt x="81615" y="87062"/>
                </a:lnTo>
                <a:lnTo>
                  <a:pt x="79625" y="85007"/>
                </a:lnTo>
                <a:close/>
                <a:moveTo>
                  <a:pt x="116225" y="85236"/>
                </a:moveTo>
                <a:lnTo>
                  <a:pt x="114202" y="87291"/>
                </a:lnTo>
                <a:lnTo>
                  <a:pt x="114235" y="87323"/>
                </a:lnTo>
                <a:lnTo>
                  <a:pt x="114463" y="87552"/>
                </a:lnTo>
                <a:lnTo>
                  <a:pt x="116518" y="85562"/>
                </a:lnTo>
                <a:lnTo>
                  <a:pt x="116257" y="85268"/>
                </a:lnTo>
                <a:lnTo>
                  <a:pt x="116225" y="85236"/>
                </a:lnTo>
                <a:close/>
                <a:moveTo>
                  <a:pt x="136188" y="86714"/>
                </a:moveTo>
                <a:cubicBezTo>
                  <a:pt x="136277" y="86904"/>
                  <a:pt x="136369" y="87091"/>
                  <a:pt x="136449" y="87291"/>
                </a:cubicBezTo>
                <a:lnTo>
                  <a:pt x="134296" y="88171"/>
                </a:lnTo>
                <a:cubicBezTo>
                  <a:pt x="134218" y="88015"/>
                  <a:pt x="134139" y="87847"/>
                  <a:pt x="134061" y="87673"/>
                </a:cubicBezTo>
                <a:lnTo>
                  <a:pt x="134061" y="87673"/>
                </a:lnTo>
                <a:lnTo>
                  <a:pt x="136188" y="86714"/>
                </a:lnTo>
                <a:close/>
                <a:moveTo>
                  <a:pt x="67915" y="86704"/>
                </a:moveTo>
                <a:cubicBezTo>
                  <a:pt x="67654" y="87193"/>
                  <a:pt x="67393" y="87682"/>
                  <a:pt x="67132" y="88171"/>
                </a:cubicBezTo>
                <a:lnTo>
                  <a:pt x="67849" y="88530"/>
                </a:lnTo>
                <a:lnTo>
                  <a:pt x="67882" y="88530"/>
                </a:lnTo>
                <a:cubicBezTo>
                  <a:pt x="68110" y="88074"/>
                  <a:pt x="68371" y="87584"/>
                  <a:pt x="68632" y="87128"/>
                </a:cubicBezTo>
                <a:lnTo>
                  <a:pt x="67915" y="86704"/>
                </a:lnTo>
                <a:close/>
                <a:moveTo>
                  <a:pt x="78157" y="86573"/>
                </a:moveTo>
                <a:lnTo>
                  <a:pt x="77864" y="86899"/>
                </a:lnTo>
                <a:lnTo>
                  <a:pt x="80049" y="88759"/>
                </a:lnTo>
                <a:lnTo>
                  <a:pt x="80277" y="88465"/>
                </a:lnTo>
                <a:lnTo>
                  <a:pt x="78157" y="86573"/>
                </a:lnTo>
                <a:close/>
                <a:moveTo>
                  <a:pt x="59205" y="87095"/>
                </a:moveTo>
                <a:lnTo>
                  <a:pt x="61325" y="88041"/>
                </a:lnTo>
                <a:cubicBezTo>
                  <a:pt x="61195" y="88335"/>
                  <a:pt x="61097" y="88596"/>
                  <a:pt x="60967" y="88889"/>
                </a:cubicBezTo>
                <a:lnTo>
                  <a:pt x="58814" y="88041"/>
                </a:lnTo>
                <a:cubicBezTo>
                  <a:pt x="58944" y="87715"/>
                  <a:pt x="59075" y="87421"/>
                  <a:pt x="59205" y="87095"/>
                </a:cubicBezTo>
                <a:close/>
                <a:moveTo>
                  <a:pt x="117660" y="86867"/>
                </a:moveTo>
                <a:lnTo>
                  <a:pt x="115507" y="88693"/>
                </a:lnTo>
                <a:lnTo>
                  <a:pt x="115735" y="88987"/>
                </a:lnTo>
                <a:lnTo>
                  <a:pt x="117953" y="87193"/>
                </a:lnTo>
                <a:lnTo>
                  <a:pt x="117660" y="86867"/>
                </a:lnTo>
                <a:close/>
                <a:moveTo>
                  <a:pt x="204494" y="85399"/>
                </a:moveTo>
                <a:lnTo>
                  <a:pt x="206582" y="89052"/>
                </a:lnTo>
                <a:lnTo>
                  <a:pt x="208898" y="85529"/>
                </a:lnTo>
                <a:lnTo>
                  <a:pt x="204494" y="85399"/>
                </a:lnTo>
                <a:close/>
                <a:moveTo>
                  <a:pt x="58977" y="86573"/>
                </a:moveTo>
                <a:lnTo>
                  <a:pt x="58911" y="86736"/>
                </a:lnTo>
                <a:cubicBezTo>
                  <a:pt x="58716" y="87193"/>
                  <a:pt x="58520" y="87617"/>
                  <a:pt x="58357" y="88074"/>
                </a:cubicBezTo>
                <a:lnTo>
                  <a:pt x="58259" y="88269"/>
                </a:lnTo>
                <a:lnTo>
                  <a:pt x="61195" y="89444"/>
                </a:lnTo>
                <a:lnTo>
                  <a:pt x="61260" y="89248"/>
                </a:lnTo>
                <a:cubicBezTo>
                  <a:pt x="61423" y="88824"/>
                  <a:pt x="61619" y="88432"/>
                  <a:pt x="61782" y="88008"/>
                </a:cubicBezTo>
                <a:lnTo>
                  <a:pt x="61880" y="87813"/>
                </a:lnTo>
                <a:lnTo>
                  <a:pt x="58977" y="86573"/>
                </a:lnTo>
                <a:close/>
                <a:moveTo>
                  <a:pt x="76787" y="88269"/>
                </a:moveTo>
                <a:lnTo>
                  <a:pt x="76526" y="88596"/>
                </a:lnTo>
                <a:lnTo>
                  <a:pt x="78874" y="90258"/>
                </a:lnTo>
                <a:lnTo>
                  <a:pt x="78874" y="90258"/>
                </a:lnTo>
                <a:cubicBezTo>
                  <a:pt x="78954" y="90165"/>
                  <a:pt x="79013" y="90053"/>
                  <a:pt x="79071" y="89966"/>
                </a:cubicBezTo>
                <a:lnTo>
                  <a:pt x="76787" y="88269"/>
                </a:lnTo>
                <a:close/>
                <a:moveTo>
                  <a:pt x="78874" y="90258"/>
                </a:moveTo>
                <a:lnTo>
                  <a:pt x="78874" y="90258"/>
                </a:lnTo>
                <a:cubicBezTo>
                  <a:pt x="78863" y="90270"/>
                  <a:pt x="78853" y="90281"/>
                  <a:pt x="78842" y="90292"/>
                </a:cubicBezTo>
                <a:lnTo>
                  <a:pt x="78875" y="90259"/>
                </a:lnTo>
                <a:lnTo>
                  <a:pt x="78874" y="90258"/>
                </a:lnTo>
                <a:close/>
                <a:moveTo>
                  <a:pt x="118997" y="88563"/>
                </a:moveTo>
                <a:lnTo>
                  <a:pt x="116681" y="90227"/>
                </a:lnTo>
                <a:lnTo>
                  <a:pt x="116910" y="90520"/>
                </a:lnTo>
                <a:lnTo>
                  <a:pt x="119258" y="88922"/>
                </a:lnTo>
                <a:lnTo>
                  <a:pt x="118997" y="88563"/>
                </a:lnTo>
                <a:close/>
                <a:moveTo>
                  <a:pt x="10667" y="87519"/>
                </a:moveTo>
                <a:lnTo>
                  <a:pt x="15951" y="88498"/>
                </a:lnTo>
                <a:cubicBezTo>
                  <a:pt x="15821" y="89281"/>
                  <a:pt x="15690" y="90096"/>
                  <a:pt x="15560" y="90879"/>
                </a:cubicBezTo>
                <a:lnTo>
                  <a:pt x="10243" y="90096"/>
                </a:lnTo>
                <a:lnTo>
                  <a:pt x="10210" y="90129"/>
                </a:lnTo>
                <a:cubicBezTo>
                  <a:pt x="10340" y="89248"/>
                  <a:pt x="10471" y="88400"/>
                  <a:pt x="10667" y="87519"/>
                </a:cubicBezTo>
                <a:close/>
                <a:moveTo>
                  <a:pt x="108592" y="60771"/>
                </a:moveTo>
                <a:cubicBezTo>
                  <a:pt x="116388" y="62728"/>
                  <a:pt x="123466" y="66740"/>
                  <a:pt x="129142" y="72449"/>
                </a:cubicBezTo>
                <a:cubicBezTo>
                  <a:pt x="132893" y="76200"/>
                  <a:pt x="135927" y="80571"/>
                  <a:pt x="138145" y="85399"/>
                </a:cubicBezTo>
                <a:lnTo>
                  <a:pt x="136408" y="86183"/>
                </a:lnTo>
                <a:lnTo>
                  <a:pt x="136408" y="86183"/>
                </a:lnTo>
                <a:cubicBezTo>
                  <a:pt x="136378" y="86116"/>
                  <a:pt x="136348" y="86051"/>
                  <a:pt x="136318" y="85986"/>
                </a:cubicBezTo>
                <a:lnTo>
                  <a:pt x="136221" y="85790"/>
                </a:lnTo>
                <a:lnTo>
                  <a:pt x="133383" y="87128"/>
                </a:lnTo>
                <a:lnTo>
                  <a:pt x="133448" y="87291"/>
                </a:lnTo>
                <a:cubicBezTo>
                  <a:pt x="133477" y="87354"/>
                  <a:pt x="133506" y="87417"/>
                  <a:pt x="133534" y="87480"/>
                </a:cubicBezTo>
                <a:lnTo>
                  <a:pt x="133534" y="87480"/>
                </a:lnTo>
                <a:lnTo>
                  <a:pt x="129050" y="89503"/>
                </a:lnTo>
                <a:lnTo>
                  <a:pt x="129050" y="89503"/>
                </a:lnTo>
                <a:cubicBezTo>
                  <a:pt x="128841" y="89032"/>
                  <a:pt x="128630" y="88585"/>
                  <a:pt x="128392" y="88139"/>
                </a:cubicBezTo>
                <a:lnTo>
                  <a:pt x="127674" y="88498"/>
                </a:lnTo>
                <a:cubicBezTo>
                  <a:pt x="127883" y="88945"/>
                  <a:pt x="128118" y="89391"/>
                  <a:pt x="128307" y="89838"/>
                </a:cubicBezTo>
                <a:lnTo>
                  <a:pt x="128307" y="89838"/>
                </a:lnTo>
                <a:lnTo>
                  <a:pt x="123841" y="91854"/>
                </a:lnTo>
                <a:lnTo>
                  <a:pt x="123841" y="91854"/>
                </a:lnTo>
                <a:cubicBezTo>
                  <a:pt x="122463" y="88829"/>
                  <a:pt x="120533" y="85996"/>
                  <a:pt x="118051" y="83507"/>
                </a:cubicBezTo>
                <a:cubicBezTo>
                  <a:pt x="114265" y="79732"/>
                  <a:pt x="109684" y="77234"/>
                  <a:pt x="104845" y="76014"/>
                </a:cubicBezTo>
                <a:lnTo>
                  <a:pt x="104845" y="76014"/>
                </a:lnTo>
                <a:lnTo>
                  <a:pt x="108592" y="60771"/>
                </a:lnTo>
                <a:close/>
                <a:moveTo>
                  <a:pt x="75580" y="90031"/>
                </a:moveTo>
                <a:cubicBezTo>
                  <a:pt x="75515" y="90161"/>
                  <a:pt x="75450" y="90292"/>
                  <a:pt x="75352" y="90422"/>
                </a:cubicBezTo>
                <a:lnTo>
                  <a:pt x="77798" y="91858"/>
                </a:lnTo>
                <a:lnTo>
                  <a:pt x="77798" y="91890"/>
                </a:lnTo>
                <a:cubicBezTo>
                  <a:pt x="77896" y="91792"/>
                  <a:pt x="77929" y="91662"/>
                  <a:pt x="78027" y="91531"/>
                </a:cubicBezTo>
                <a:lnTo>
                  <a:pt x="75580" y="90031"/>
                </a:lnTo>
                <a:close/>
                <a:moveTo>
                  <a:pt x="137591" y="90292"/>
                </a:moveTo>
                <a:cubicBezTo>
                  <a:pt x="137688" y="90618"/>
                  <a:pt x="137819" y="90944"/>
                  <a:pt x="137917" y="91270"/>
                </a:cubicBezTo>
                <a:lnTo>
                  <a:pt x="135666" y="91955"/>
                </a:lnTo>
                <a:cubicBezTo>
                  <a:pt x="135568" y="91662"/>
                  <a:pt x="135503" y="91368"/>
                  <a:pt x="135372" y="91075"/>
                </a:cubicBezTo>
                <a:lnTo>
                  <a:pt x="137591" y="90292"/>
                </a:lnTo>
                <a:close/>
                <a:moveTo>
                  <a:pt x="120204" y="90357"/>
                </a:moveTo>
                <a:lnTo>
                  <a:pt x="117758" y="91825"/>
                </a:lnTo>
                <a:cubicBezTo>
                  <a:pt x="117823" y="91923"/>
                  <a:pt x="117888" y="92053"/>
                  <a:pt x="117921" y="92151"/>
                </a:cubicBezTo>
                <a:lnTo>
                  <a:pt x="120400" y="90716"/>
                </a:lnTo>
                <a:lnTo>
                  <a:pt x="120204" y="90357"/>
                </a:lnTo>
                <a:close/>
                <a:moveTo>
                  <a:pt x="137852" y="89770"/>
                </a:moveTo>
                <a:lnTo>
                  <a:pt x="134883" y="90814"/>
                </a:lnTo>
                <a:lnTo>
                  <a:pt x="134948" y="91009"/>
                </a:lnTo>
                <a:cubicBezTo>
                  <a:pt x="135079" y="91401"/>
                  <a:pt x="135209" y="91858"/>
                  <a:pt x="135340" y="92249"/>
                </a:cubicBezTo>
                <a:lnTo>
                  <a:pt x="135405" y="92445"/>
                </a:lnTo>
                <a:lnTo>
                  <a:pt x="138406" y="91531"/>
                </a:lnTo>
                <a:lnTo>
                  <a:pt x="138341" y="91336"/>
                </a:lnTo>
                <a:cubicBezTo>
                  <a:pt x="138210" y="90879"/>
                  <a:pt x="138080" y="90422"/>
                  <a:pt x="137917" y="89966"/>
                </a:cubicBezTo>
                <a:lnTo>
                  <a:pt x="137852" y="89770"/>
                </a:lnTo>
                <a:close/>
                <a:moveTo>
                  <a:pt x="14124" y="52094"/>
                </a:moveTo>
                <a:lnTo>
                  <a:pt x="28453" y="60986"/>
                </a:lnTo>
                <a:lnTo>
                  <a:pt x="28453" y="60986"/>
                </a:lnTo>
                <a:cubicBezTo>
                  <a:pt x="26584" y="64014"/>
                  <a:pt x="24913" y="67167"/>
                  <a:pt x="23454" y="70426"/>
                </a:cubicBezTo>
                <a:lnTo>
                  <a:pt x="23356" y="70622"/>
                </a:lnTo>
                <a:lnTo>
                  <a:pt x="31491" y="74267"/>
                </a:lnTo>
                <a:lnTo>
                  <a:pt x="31491" y="74267"/>
                </a:lnTo>
                <a:cubicBezTo>
                  <a:pt x="28883" y="80113"/>
                  <a:pt x="27071" y="86299"/>
                  <a:pt x="26096" y="92673"/>
                </a:cubicBezTo>
                <a:lnTo>
                  <a:pt x="15981" y="91147"/>
                </a:lnTo>
                <a:lnTo>
                  <a:pt x="15981" y="91147"/>
                </a:lnTo>
                <a:lnTo>
                  <a:pt x="15984" y="91140"/>
                </a:lnTo>
                <a:cubicBezTo>
                  <a:pt x="16114" y="90227"/>
                  <a:pt x="16245" y="89313"/>
                  <a:pt x="16408" y="88367"/>
                </a:cubicBezTo>
                <a:lnTo>
                  <a:pt x="16473" y="88171"/>
                </a:lnTo>
                <a:lnTo>
                  <a:pt x="10340" y="87062"/>
                </a:lnTo>
                <a:lnTo>
                  <a:pt x="10308" y="87258"/>
                </a:lnTo>
                <a:cubicBezTo>
                  <a:pt x="10113" y="88234"/>
                  <a:pt x="9950" y="89241"/>
                  <a:pt x="9820" y="90217"/>
                </a:cubicBezTo>
                <a:lnTo>
                  <a:pt x="9820" y="90217"/>
                </a:lnTo>
                <a:lnTo>
                  <a:pt x="587" y="88824"/>
                </a:lnTo>
                <a:cubicBezTo>
                  <a:pt x="2577" y="75776"/>
                  <a:pt x="7176" y="63283"/>
                  <a:pt x="14124" y="52094"/>
                </a:cubicBezTo>
                <a:close/>
                <a:moveTo>
                  <a:pt x="57705" y="91075"/>
                </a:moveTo>
                <a:lnTo>
                  <a:pt x="59923" y="91792"/>
                </a:lnTo>
                <a:cubicBezTo>
                  <a:pt x="59825" y="92086"/>
                  <a:pt x="59760" y="92379"/>
                  <a:pt x="59662" y="92673"/>
                </a:cubicBezTo>
                <a:lnTo>
                  <a:pt x="57411" y="92053"/>
                </a:lnTo>
                <a:cubicBezTo>
                  <a:pt x="57509" y="91727"/>
                  <a:pt x="57607" y="91401"/>
                  <a:pt x="57705" y="91075"/>
                </a:cubicBezTo>
                <a:close/>
                <a:moveTo>
                  <a:pt x="186357" y="89574"/>
                </a:moveTo>
                <a:cubicBezTo>
                  <a:pt x="186488" y="90455"/>
                  <a:pt x="186618" y="91303"/>
                  <a:pt x="186716" y="92151"/>
                </a:cubicBezTo>
                <a:lnTo>
                  <a:pt x="181366" y="92836"/>
                </a:lnTo>
                <a:cubicBezTo>
                  <a:pt x="181269" y="92021"/>
                  <a:pt x="181171" y="91205"/>
                  <a:pt x="181040" y="90422"/>
                </a:cubicBezTo>
                <a:lnTo>
                  <a:pt x="186357" y="89574"/>
                </a:lnTo>
                <a:close/>
                <a:moveTo>
                  <a:pt x="170602" y="91107"/>
                </a:moveTo>
                <a:lnTo>
                  <a:pt x="169786" y="91238"/>
                </a:lnTo>
                <a:cubicBezTo>
                  <a:pt x="169884" y="91792"/>
                  <a:pt x="169982" y="92314"/>
                  <a:pt x="170047" y="92869"/>
                </a:cubicBezTo>
                <a:lnTo>
                  <a:pt x="170863" y="92738"/>
                </a:lnTo>
                <a:cubicBezTo>
                  <a:pt x="170798" y="92184"/>
                  <a:pt x="170700" y="91662"/>
                  <a:pt x="170602" y="91107"/>
                </a:cubicBezTo>
                <a:close/>
                <a:moveTo>
                  <a:pt x="42765" y="43711"/>
                </a:moveTo>
                <a:lnTo>
                  <a:pt x="42602" y="43841"/>
                </a:lnTo>
                <a:cubicBezTo>
                  <a:pt x="41786" y="44591"/>
                  <a:pt x="40971" y="45374"/>
                  <a:pt x="40188" y="46157"/>
                </a:cubicBezTo>
                <a:cubicBezTo>
                  <a:pt x="35800" y="50545"/>
                  <a:pt x="31935" y="55406"/>
                  <a:pt x="28666" y="60643"/>
                </a:cubicBezTo>
                <a:lnTo>
                  <a:pt x="28666" y="60643"/>
                </a:lnTo>
                <a:lnTo>
                  <a:pt x="27305" y="59799"/>
                </a:lnTo>
                <a:lnTo>
                  <a:pt x="27305" y="59799"/>
                </a:lnTo>
                <a:lnTo>
                  <a:pt x="27368" y="59694"/>
                </a:lnTo>
                <a:cubicBezTo>
                  <a:pt x="27857" y="58879"/>
                  <a:pt x="28379" y="58096"/>
                  <a:pt x="28869" y="57313"/>
                </a:cubicBezTo>
                <a:lnTo>
                  <a:pt x="28999" y="57150"/>
                </a:lnTo>
                <a:lnTo>
                  <a:pt x="23813" y="53725"/>
                </a:lnTo>
                <a:lnTo>
                  <a:pt x="23715" y="53888"/>
                </a:lnTo>
                <a:cubicBezTo>
                  <a:pt x="23160" y="54704"/>
                  <a:pt x="22606" y="55584"/>
                  <a:pt x="22084" y="56432"/>
                </a:cubicBezTo>
                <a:lnTo>
                  <a:pt x="22028" y="56525"/>
                </a:lnTo>
                <a:lnTo>
                  <a:pt x="22028" y="56525"/>
                </a:lnTo>
                <a:lnTo>
                  <a:pt x="13994" y="51539"/>
                </a:lnTo>
                <a:lnTo>
                  <a:pt x="13896" y="51702"/>
                </a:lnTo>
                <a:cubicBezTo>
                  <a:pt x="6818" y="63054"/>
                  <a:pt x="2153" y="75743"/>
                  <a:pt x="163" y="88954"/>
                </a:cubicBezTo>
                <a:lnTo>
                  <a:pt x="130" y="89150"/>
                </a:lnTo>
                <a:lnTo>
                  <a:pt x="26226" y="93097"/>
                </a:lnTo>
                <a:lnTo>
                  <a:pt x="26422" y="93130"/>
                </a:lnTo>
                <a:lnTo>
                  <a:pt x="26455" y="92934"/>
                </a:lnTo>
                <a:cubicBezTo>
                  <a:pt x="27406" y="86537"/>
                  <a:pt x="29230" y="80311"/>
                  <a:pt x="31852" y="74429"/>
                </a:cubicBezTo>
                <a:lnTo>
                  <a:pt x="31852" y="74429"/>
                </a:lnTo>
                <a:lnTo>
                  <a:pt x="38297" y="77317"/>
                </a:lnTo>
                <a:lnTo>
                  <a:pt x="38297" y="77317"/>
                </a:lnTo>
                <a:cubicBezTo>
                  <a:pt x="38351" y="77196"/>
                  <a:pt x="38405" y="77076"/>
                  <a:pt x="38459" y="76956"/>
                </a:cubicBezTo>
                <a:lnTo>
                  <a:pt x="38459" y="76956"/>
                </a:lnTo>
                <a:lnTo>
                  <a:pt x="32013" y="74069"/>
                </a:lnTo>
                <a:lnTo>
                  <a:pt x="32013" y="74069"/>
                </a:lnTo>
                <a:cubicBezTo>
                  <a:pt x="33311" y="71200"/>
                  <a:pt x="34799" y="68413"/>
                  <a:pt x="36469" y="65729"/>
                </a:cubicBezTo>
                <a:lnTo>
                  <a:pt x="36599" y="65566"/>
                </a:lnTo>
                <a:lnTo>
                  <a:pt x="29016" y="60861"/>
                </a:lnTo>
                <a:lnTo>
                  <a:pt x="29016" y="60861"/>
                </a:lnTo>
                <a:cubicBezTo>
                  <a:pt x="32273" y="55647"/>
                  <a:pt x="36125" y="50819"/>
                  <a:pt x="40481" y="46483"/>
                </a:cubicBezTo>
                <a:cubicBezTo>
                  <a:pt x="41232" y="45733"/>
                  <a:pt x="41982" y="45015"/>
                  <a:pt x="42732" y="44298"/>
                </a:cubicBezTo>
                <a:lnTo>
                  <a:pt x="53563" y="56037"/>
                </a:lnTo>
                <a:lnTo>
                  <a:pt x="53563" y="56037"/>
                </a:lnTo>
                <a:cubicBezTo>
                  <a:pt x="53663" y="55944"/>
                  <a:pt x="53765" y="55852"/>
                  <a:pt x="53866" y="55759"/>
                </a:cubicBezTo>
                <a:lnTo>
                  <a:pt x="53866" y="55759"/>
                </a:lnTo>
                <a:lnTo>
                  <a:pt x="54416" y="56356"/>
                </a:lnTo>
                <a:lnTo>
                  <a:pt x="54416" y="56356"/>
                </a:lnTo>
                <a:cubicBezTo>
                  <a:pt x="55528" y="55344"/>
                  <a:pt x="56679" y="54369"/>
                  <a:pt x="57868" y="53431"/>
                </a:cubicBezTo>
                <a:cubicBezTo>
                  <a:pt x="59978" y="51745"/>
                  <a:pt x="62182" y="50204"/>
                  <a:pt x="64465" y="48812"/>
                </a:cubicBezTo>
                <a:lnTo>
                  <a:pt x="64465" y="48812"/>
                </a:lnTo>
                <a:lnTo>
                  <a:pt x="64051" y="48126"/>
                </a:lnTo>
                <a:lnTo>
                  <a:pt x="64051" y="48126"/>
                </a:lnTo>
                <a:cubicBezTo>
                  <a:pt x="61732" y="49538"/>
                  <a:pt x="59492" y="51101"/>
                  <a:pt x="57346" y="52812"/>
                </a:cubicBezTo>
                <a:cubicBezTo>
                  <a:pt x="56147" y="53756"/>
                  <a:pt x="54987" y="54740"/>
                  <a:pt x="53866" y="55759"/>
                </a:cubicBezTo>
                <a:lnTo>
                  <a:pt x="53866" y="55759"/>
                </a:lnTo>
                <a:lnTo>
                  <a:pt x="42765" y="43711"/>
                </a:lnTo>
                <a:close/>
                <a:moveTo>
                  <a:pt x="57444" y="90585"/>
                </a:moveTo>
                <a:lnTo>
                  <a:pt x="57378" y="90748"/>
                </a:lnTo>
                <a:cubicBezTo>
                  <a:pt x="57248" y="91205"/>
                  <a:pt x="57117" y="91662"/>
                  <a:pt x="56954" y="92118"/>
                </a:cubicBezTo>
                <a:lnTo>
                  <a:pt x="56922" y="92314"/>
                </a:lnTo>
                <a:lnTo>
                  <a:pt x="59955" y="93195"/>
                </a:lnTo>
                <a:lnTo>
                  <a:pt x="59988" y="92999"/>
                </a:lnTo>
                <a:cubicBezTo>
                  <a:pt x="60118" y="92575"/>
                  <a:pt x="60249" y="92151"/>
                  <a:pt x="60379" y="91727"/>
                </a:cubicBezTo>
                <a:lnTo>
                  <a:pt x="60445" y="91531"/>
                </a:lnTo>
                <a:lnTo>
                  <a:pt x="57444" y="90585"/>
                </a:lnTo>
                <a:close/>
                <a:moveTo>
                  <a:pt x="186683" y="89117"/>
                </a:moveTo>
                <a:lnTo>
                  <a:pt x="180584" y="90096"/>
                </a:lnTo>
                <a:lnTo>
                  <a:pt x="180616" y="90292"/>
                </a:lnTo>
                <a:cubicBezTo>
                  <a:pt x="180779" y="91205"/>
                  <a:pt x="180910" y="92118"/>
                  <a:pt x="181008" y="93064"/>
                </a:cubicBezTo>
                <a:lnTo>
                  <a:pt x="181040" y="93293"/>
                </a:lnTo>
                <a:lnTo>
                  <a:pt x="187173" y="92510"/>
                </a:lnTo>
                <a:lnTo>
                  <a:pt x="187140" y="92314"/>
                </a:lnTo>
                <a:cubicBezTo>
                  <a:pt x="187010" y="91336"/>
                  <a:pt x="186879" y="90324"/>
                  <a:pt x="186716" y="89313"/>
                </a:cubicBezTo>
                <a:lnTo>
                  <a:pt x="186683" y="89117"/>
                </a:lnTo>
                <a:close/>
                <a:moveTo>
                  <a:pt x="65631" y="91597"/>
                </a:moveTo>
                <a:cubicBezTo>
                  <a:pt x="65435" y="92086"/>
                  <a:pt x="65240" y="92640"/>
                  <a:pt x="65077" y="93162"/>
                </a:cubicBezTo>
                <a:lnTo>
                  <a:pt x="65860" y="93391"/>
                </a:lnTo>
                <a:cubicBezTo>
                  <a:pt x="66023" y="92901"/>
                  <a:pt x="66218" y="92379"/>
                  <a:pt x="66381" y="91890"/>
                </a:cubicBezTo>
                <a:lnTo>
                  <a:pt x="65631" y="91597"/>
                </a:lnTo>
                <a:close/>
                <a:moveTo>
                  <a:pt x="74536" y="91923"/>
                </a:moveTo>
                <a:cubicBezTo>
                  <a:pt x="74471" y="92053"/>
                  <a:pt x="74406" y="92184"/>
                  <a:pt x="74341" y="92314"/>
                </a:cubicBezTo>
                <a:lnTo>
                  <a:pt x="76885" y="93554"/>
                </a:lnTo>
                <a:lnTo>
                  <a:pt x="77081" y="93228"/>
                </a:lnTo>
                <a:lnTo>
                  <a:pt x="74536" y="91923"/>
                </a:lnTo>
                <a:close/>
                <a:moveTo>
                  <a:pt x="97774" y="90810"/>
                </a:moveTo>
                <a:cubicBezTo>
                  <a:pt x="97879" y="90810"/>
                  <a:pt x="97983" y="90811"/>
                  <a:pt x="98088" y="90814"/>
                </a:cubicBezTo>
                <a:lnTo>
                  <a:pt x="97990" y="93260"/>
                </a:lnTo>
                <a:cubicBezTo>
                  <a:pt x="97890" y="93257"/>
                  <a:pt x="97791" y="93255"/>
                  <a:pt x="97691" y="93255"/>
                </a:cubicBezTo>
                <a:cubicBezTo>
                  <a:pt x="96818" y="93255"/>
                  <a:pt x="95969" y="93381"/>
                  <a:pt x="95120" y="93586"/>
                </a:cubicBezTo>
                <a:lnTo>
                  <a:pt x="94467" y="91238"/>
                </a:lnTo>
                <a:lnTo>
                  <a:pt x="94500" y="91238"/>
                </a:lnTo>
                <a:cubicBezTo>
                  <a:pt x="95545" y="90969"/>
                  <a:pt x="96645" y="90810"/>
                  <a:pt x="97774" y="90810"/>
                </a:cubicBezTo>
                <a:close/>
                <a:moveTo>
                  <a:pt x="121215" y="92249"/>
                </a:moveTo>
                <a:lnTo>
                  <a:pt x="118671" y="93521"/>
                </a:lnTo>
                <a:cubicBezTo>
                  <a:pt x="118704" y="93619"/>
                  <a:pt x="118769" y="93749"/>
                  <a:pt x="118834" y="93847"/>
                </a:cubicBezTo>
                <a:lnTo>
                  <a:pt x="121411" y="92673"/>
                </a:lnTo>
                <a:cubicBezTo>
                  <a:pt x="121346" y="92510"/>
                  <a:pt x="121281" y="92379"/>
                  <a:pt x="121215" y="92249"/>
                </a:cubicBezTo>
                <a:close/>
                <a:moveTo>
                  <a:pt x="97678" y="90408"/>
                </a:moveTo>
                <a:cubicBezTo>
                  <a:pt x="96486" y="90408"/>
                  <a:pt x="95318" y="90572"/>
                  <a:pt x="94174" y="90879"/>
                </a:cubicBezTo>
                <a:lnTo>
                  <a:pt x="93978" y="90944"/>
                </a:lnTo>
                <a:lnTo>
                  <a:pt x="94859" y="94076"/>
                </a:lnTo>
                <a:lnTo>
                  <a:pt x="95054" y="94043"/>
                </a:lnTo>
                <a:cubicBezTo>
                  <a:pt x="95895" y="93799"/>
                  <a:pt x="96757" y="93668"/>
                  <a:pt x="97624" y="93668"/>
                </a:cubicBezTo>
                <a:cubicBezTo>
                  <a:pt x="97800" y="93668"/>
                  <a:pt x="97977" y="93673"/>
                  <a:pt x="98153" y="93684"/>
                </a:cubicBezTo>
                <a:lnTo>
                  <a:pt x="98382" y="93684"/>
                </a:lnTo>
                <a:lnTo>
                  <a:pt x="98512" y="90422"/>
                </a:lnTo>
                <a:lnTo>
                  <a:pt x="98284" y="90422"/>
                </a:lnTo>
                <a:cubicBezTo>
                  <a:pt x="98081" y="90413"/>
                  <a:pt x="97879" y="90408"/>
                  <a:pt x="97678" y="90408"/>
                </a:cubicBezTo>
                <a:close/>
                <a:moveTo>
                  <a:pt x="101154" y="91238"/>
                </a:moveTo>
                <a:cubicBezTo>
                  <a:pt x="102329" y="91564"/>
                  <a:pt x="103438" y="92053"/>
                  <a:pt x="104481" y="92673"/>
                </a:cubicBezTo>
                <a:lnTo>
                  <a:pt x="103177" y="94761"/>
                </a:lnTo>
                <a:cubicBezTo>
                  <a:pt x="102361" y="94239"/>
                  <a:pt x="101480" y="93880"/>
                  <a:pt x="100567" y="93619"/>
                </a:cubicBezTo>
                <a:lnTo>
                  <a:pt x="101154" y="91238"/>
                </a:lnTo>
                <a:close/>
                <a:moveTo>
                  <a:pt x="130479" y="93130"/>
                </a:moveTo>
                <a:lnTo>
                  <a:pt x="129697" y="93358"/>
                </a:lnTo>
                <a:cubicBezTo>
                  <a:pt x="129860" y="93880"/>
                  <a:pt x="130023" y="94402"/>
                  <a:pt x="130153" y="94924"/>
                </a:cubicBezTo>
                <a:lnTo>
                  <a:pt x="130936" y="94695"/>
                </a:lnTo>
                <a:cubicBezTo>
                  <a:pt x="130806" y="94174"/>
                  <a:pt x="130643" y="93652"/>
                  <a:pt x="130479" y="93130"/>
                </a:cubicBezTo>
                <a:close/>
                <a:moveTo>
                  <a:pt x="38297" y="77317"/>
                </a:moveTo>
                <a:cubicBezTo>
                  <a:pt x="35822" y="82889"/>
                  <a:pt x="34129" y="88828"/>
                  <a:pt x="33308" y="94973"/>
                </a:cubicBezTo>
                <a:lnTo>
                  <a:pt x="33308" y="94973"/>
                </a:lnTo>
                <a:lnTo>
                  <a:pt x="34124" y="95081"/>
                </a:lnTo>
                <a:lnTo>
                  <a:pt x="34124" y="95081"/>
                </a:lnTo>
                <a:cubicBezTo>
                  <a:pt x="34942" y="89014"/>
                  <a:pt x="36613" y="83153"/>
                  <a:pt x="39052" y="77655"/>
                </a:cubicBezTo>
                <a:lnTo>
                  <a:pt x="39052" y="77655"/>
                </a:lnTo>
                <a:lnTo>
                  <a:pt x="38297" y="77317"/>
                </a:lnTo>
                <a:close/>
                <a:moveTo>
                  <a:pt x="100861" y="90748"/>
                </a:moveTo>
                <a:lnTo>
                  <a:pt x="100045" y="93913"/>
                </a:lnTo>
                <a:lnTo>
                  <a:pt x="100273" y="93978"/>
                </a:lnTo>
                <a:cubicBezTo>
                  <a:pt x="101285" y="94239"/>
                  <a:pt x="102263" y="94630"/>
                  <a:pt x="103144" y="95185"/>
                </a:cubicBezTo>
                <a:lnTo>
                  <a:pt x="103307" y="95315"/>
                </a:lnTo>
                <a:lnTo>
                  <a:pt x="105069" y="92543"/>
                </a:lnTo>
                <a:lnTo>
                  <a:pt x="104873" y="92445"/>
                </a:lnTo>
                <a:cubicBezTo>
                  <a:pt x="103699" y="91694"/>
                  <a:pt x="102394" y="91140"/>
                  <a:pt x="101056" y="90814"/>
                </a:cubicBezTo>
                <a:lnTo>
                  <a:pt x="100861" y="90748"/>
                </a:lnTo>
                <a:close/>
                <a:moveTo>
                  <a:pt x="73623" y="93880"/>
                </a:moveTo>
                <a:cubicBezTo>
                  <a:pt x="73590" y="94010"/>
                  <a:pt x="73525" y="94141"/>
                  <a:pt x="73460" y="94271"/>
                </a:cubicBezTo>
                <a:lnTo>
                  <a:pt x="76135" y="95315"/>
                </a:lnTo>
                <a:lnTo>
                  <a:pt x="76135" y="95348"/>
                </a:lnTo>
                <a:cubicBezTo>
                  <a:pt x="76167" y="95217"/>
                  <a:pt x="76233" y="95087"/>
                  <a:pt x="76265" y="94956"/>
                </a:cubicBezTo>
                <a:lnTo>
                  <a:pt x="73623" y="93880"/>
                </a:lnTo>
                <a:close/>
                <a:moveTo>
                  <a:pt x="122096" y="94239"/>
                </a:moveTo>
                <a:lnTo>
                  <a:pt x="119421" y="95283"/>
                </a:lnTo>
                <a:cubicBezTo>
                  <a:pt x="119487" y="95380"/>
                  <a:pt x="119519" y="95511"/>
                  <a:pt x="119584" y="95641"/>
                </a:cubicBezTo>
                <a:lnTo>
                  <a:pt x="122259" y="94630"/>
                </a:lnTo>
                <a:cubicBezTo>
                  <a:pt x="122194" y="94500"/>
                  <a:pt x="122129" y="94369"/>
                  <a:pt x="122096" y="94239"/>
                </a:cubicBezTo>
                <a:close/>
                <a:moveTo>
                  <a:pt x="138765" y="94402"/>
                </a:moveTo>
                <a:cubicBezTo>
                  <a:pt x="138830" y="94761"/>
                  <a:pt x="138895" y="95087"/>
                  <a:pt x="138961" y="95413"/>
                </a:cubicBezTo>
                <a:lnTo>
                  <a:pt x="136677" y="95870"/>
                </a:lnTo>
                <a:cubicBezTo>
                  <a:pt x="136612" y="95544"/>
                  <a:pt x="136547" y="95250"/>
                  <a:pt x="136482" y="94956"/>
                </a:cubicBezTo>
                <a:lnTo>
                  <a:pt x="138765" y="94402"/>
                </a:lnTo>
                <a:close/>
                <a:moveTo>
                  <a:pt x="104747" y="76417"/>
                </a:moveTo>
                <a:cubicBezTo>
                  <a:pt x="109629" y="77655"/>
                  <a:pt x="114144" y="80186"/>
                  <a:pt x="117758" y="83800"/>
                </a:cubicBezTo>
                <a:cubicBezTo>
                  <a:pt x="120203" y="86253"/>
                  <a:pt x="122105" y="89045"/>
                  <a:pt x="123462" y="92025"/>
                </a:cubicBezTo>
                <a:lnTo>
                  <a:pt x="123462" y="92025"/>
                </a:lnTo>
                <a:lnTo>
                  <a:pt x="114724" y="95968"/>
                </a:lnTo>
                <a:cubicBezTo>
                  <a:pt x="113811" y="93978"/>
                  <a:pt x="112539" y="92151"/>
                  <a:pt x="110973" y="90618"/>
                </a:cubicBezTo>
                <a:cubicBezTo>
                  <a:pt x="108624" y="88237"/>
                  <a:pt x="105688" y="86541"/>
                  <a:pt x="102459" y="85725"/>
                </a:cubicBezTo>
                <a:lnTo>
                  <a:pt x="104747" y="76417"/>
                </a:lnTo>
                <a:close/>
                <a:moveTo>
                  <a:pt x="91597" y="92379"/>
                </a:moveTo>
                <a:lnTo>
                  <a:pt x="92738" y="94532"/>
                </a:lnTo>
                <a:cubicBezTo>
                  <a:pt x="91890" y="95022"/>
                  <a:pt x="91107" y="95576"/>
                  <a:pt x="90422" y="96261"/>
                </a:cubicBezTo>
                <a:lnTo>
                  <a:pt x="88661" y="94565"/>
                </a:lnTo>
                <a:lnTo>
                  <a:pt x="88693" y="94565"/>
                </a:lnTo>
                <a:cubicBezTo>
                  <a:pt x="89542" y="93717"/>
                  <a:pt x="90520" y="92967"/>
                  <a:pt x="91597" y="92379"/>
                </a:cubicBezTo>
                <a:close/>
                <a:moveTo>
                  <a:pt x="139058" y="93913"/>
                </a:moveTo>
                <a:lnTo>
                  <a:pt x="135992" y="94630"/>
                </a:lnTo>
                <a:lnTo>
                  <a:pt x="136057" y="94826"/>
                </a:lnTo>
                <a:cubicBezTo>
                  <a:pt x="136155" y="95283"/>
                  <a:pt x="136253" y="95707"/>
                  <a:pt x="136318" y="96131"/>
                </a:cubicBezTo>
                <a:lnTo>
                  <a:pt x="136351" y="96326"/>
                </a:lnTo>
                <a:lnTo>
                  <a:pt x="139450" y="95739"/>
                </a:lnTo>
                <a:lnTo>
                  <a:pt x="139417" y="95511"/>
                </a:lnTo>
                <a:cubicBezTo>
                  <a:pt x="139319" y="95054"/>
                  <a:pt x="139222" y="94598"/>
                  <a:pt x="139124" y="94141"/>
                </a:cubicBezTo>
                <a:lnTo>
                  <a:pt x="139058" y="93913"/>
                </a:lnTo>
                <a:close/>
                <a:moveTo>
                  <a:pt x="171156" y="94761"/>
                </a:moveTo>
                <a:lnTo>
                  <a:pt x="170341" y="94859"/>
                </a:lnTo>
                <a:cubicBezTo>
                  <a:pt x="170406" y="95413"/>
                  <a:pt x="170439" y="95935"/>
                  <a:pt x="170504" y="96490"/>
                </a:cubicBezTo>
                <a:lnTo>
                  <a:pt x="171320" y="96392"/>
                </a:lnTo>
                <a:cubicBezTo>
                  <a:pt x="171254" y="95870"/>
                  <a:pt x="171222" y="95315"/>
                  <a:pt x="171156" y="94761"/>
                </a:cubicBezTo>
                <a:close/>
                <a:moveTo>
                  <a:pt x="98577" y="49550"/>
                </a:moveTo>
                <a:lnTo>
                  <a:pt x="98577" y="50920"/>
                </a:lnTo>
                <a:lnTo>
                  <a:pt x="98806" y="52616"/>
                </a:lnTo>
                <a:cubicBezTo>
                  <a:pt x="98371" y="52605"/>
                  <a:pt x="97937" y="52599"/>
                  <a:pt x="97504" y="52599"/>
                </a:cubicBezTo>
                <a:cubicBezTo>
                  <a:pt x="84040" y="52599"/>
                  <a:pt x="71099" y="57980"/>
                  <a:pt x="61586" y="67556"/>
                </a:cubicBezTo>
                <a:cubicBezTo>
                  <a:pt x="53725" y="75385"/>
                  <a:pt x="48636" y="85562"/>
                  <a:pt x="47136" y="96522"/>
                </a:cubicBezTo>
                <a:lnTo>
                  <a:pt x="45635" y="95315"/>
                </a:lnTo>
                <a:lnTo>
                  <a:pt x="44265" y="95120"/>
                </a:lnTo>
                <a:cubicBezTo>
                  <a:pt x="44461" y="94141"/>
                  <a:pt x="44624" y="93162"/>
                  <a:pt x="44820" y="92151"/>
                </a:cubicBezTo>
                <a:lnTo>
                  <a:pt x="46320" y="92477"/>
                </a:lnTo>
                <a:lnTo>
                  <a:pt x="46353" y="92282"/>
                </a:lnTo>
                <a:cubicBezTo>
                  <a:pt x="46549" y="91433"/>
                  <a:pt x="46777" y="90520"/>
                  <a:pt x="47038" y="89639"/>
                </a:cubicBezTo>
                <a:lnTo>
                  <a:pt x="47070" y="89444"/>
                </a:lnTo>
                <a:lnTo>
                  <a:pt x="45603" y="89020"/>
                </a:lnTo>
                <a:cubicBezTo>
                  <a:pt x="45864" y="88074"/>
                  <a:pt x="46157" y="87128"/>
                  <a:pt x="46483" y="86214"/>
                </a:cubicBezTo>
                <a:lnTo>
                  <a:pt x="47919" y="86704"/>
                </a:lnTo>
                <a:lnTo>
                  <a:pt x="47984" y="86508"/>
                </a:lnTo>
                <a:cubicBezTo>
                  <a:pt x="48277" y="85627"/>
                  <a:pt x="48604" y="84779"/>
                  <a:pt x="48930" y="83964"/>
                </a:cubicBezTo>
                <a:lnTo>
                  <a:pt x="49028" y="83768"/>
                </a:lnTo>
                <a:lnTo>
                  <a:pt x="47625" y="83181"/>
                </a:lnTo>
                <a:cubicBezTo>
                  <a:pt x="47984" y="82267"/>
                  <a:pt x="48408" y="81354"/>
                  <a:pt x="48799" y="80473"/>
                </a:cubicBezTo>
                <a:lnTo>
                  <a:pt x="50169" y="81126"/>
                </a:lnTo>
                <a:lnTo>
                  <a:pt x="50267" y="80963"/>
                </a:lnTo>
                <a:cubicBezTo>
                  <a:pt x="50659" y="80147"/>
                  <a:pt x="51083" y="79299"/>
                  <a:pt x="51507" y="78516"/>
                </a:cubicBezTo>
                <a:lnTo>
                  <a:pt x="51605" y="78320"/>
                </a:lnTo>
                <a:lnTo>
                  <a:pt x="50267" y="77603"/>
                </a:lnTo>
                <a:cubicBezTo>
                  <a:pt x="50757" y="76755"/>
                  <a:pt x="51246" y="75874"/>
                  <a:pt x="51768" y="75058"/>
                </a:cubicBezTo>
                <a:lnTo>
                  <a:pt x="53073" y="75874"/>
                </a:lnTo>
                <a:lnTo>
                  <a:pt x="53170" y="75678"/>
                </a:lnTo>
                <a:cubicBezTo>
                  <a:pt x="53627" y="74928"/>
                  <a:pt x="54149" y="74178"/>
                  <a:pt x="54671" y="73395"/>
                </a:cubicBezTo>
                <a:lnTo>
                  <a:pt x="54801" y="73232"/>
                </a:lnTo>
                <a:lnTo>
                  <a:pt x="53562" y="72383"/>
                </a:lnTo>
                <a:cubicBezTo>
                  <a:pt x="54149" y="71568"/>
                  <a:pt x="54736" y="70785"/>
                  <a:pt x="55356" y="70002"/>
                </a:cubicBezTo>
                <a:lnTo>
                  <a:pt x="56530" y="70948"/>
                </a:lnTo>
                <a:lnTo>
                  <a:pt x="56661" y="70785"/>
                </a:lnTo>
                <a:cubicBezTo>
                  <a:pt x="57248" y="70067"/>
                  <a:pt x="57835" y="69382"/>
                  <a:pt x="58422" y="68697"/>
                </a:cubicBezTo>
                <a:lnTo>
                  <a:pt x="58553" y="68534"/>
                </a:lnTo>
                <a:lnTo>
                  <a:pt x="57444" y="67556"/>
                </a:lnTo>
                <a:cubicBezTo>
                  <a:pt x="58096" y="66805"/>
                  <a:pt x="58781" y="66088"/>
                  <a:pt x="59466" y="65403"/>
                </a:cubicBezTo>
                <a:lnTo>
                  <a:pt x="60542" y="66479"/>
                </a:lnTo>
                <a:lnTo>
                  <a:pt x="60673" y="66316"/>
                </a:lnTo>
                <a:cubicBezTo>
                  <a:pt x="61325" y="65664"/>
                  <a:pt x="62010" y="65044"/>
                  <a:pt x="62663" y="64457"/>
                </a:cubicBezTo>
                <a:lnTo>
                  <a:pt x="62826" y="64294"/>
                </a:lnTo>
                <a:lnTo>
                  <a:pt x="61815" y="63185"/>
                </a:lnTo>
                <a:cubicBezTo>
                  <a:pt x="62565" y="62532"/>
                  <a:pt x="63315" y="61880"/>
                  <a:pt x="64098" y="61293"/>
                </a:cubicBezTo>
                <a:lnTo>
                  <a:pt x="65011" y="62467"/>
                </a:lnTo>
                <a:lnTo>
                  <a:pt x="65174" y="62337"/>
                </a:lnTo>
                <a:cubicBezTo>
                  <a:pt x="65892" y="61782"/>
                  <a:pt x="66642" y="61227"/>
                  <a:pt x="67393" y="60706"/>
                </a:cubicBezTo>
                <a:lnTo>
                  <a:pt x="67556" y="60575"/>
                </a:lnTo>
                <a:lnTo>
                  <a:pt x="66675" y="59368"/>
                </a:lnTo>
                <a:cubicBezTo>
                  <a:pt x="67491" y="58814"/>
                  <a:pt x="68306" y="58259"/>
                  <a:pt x="69154" y="57737"/>
                </a:cubicBezTo>
                <a:lnTo>
                  <a:pt x="69937" y="59009"/>
                </a:lnTo>
                <a:lnTo>
                  <a:pt x="70100" y="58911"/>
                </a:lnTo>
                <a:cubicBezTo>
                  <a:pt x="70883" y="58455"/>
                  <a:pt x="71666" y="57966"/>
                  <a:pt x="72481" y="57541"/>
                </a:cubicBezTo>
                <a:lnTo>
                  <a:pt x="72677" y="57444"/>
                </a:lnTo>
                <a:lnTo>
                  <a:pt x="71927" y="56106"/>
                </a:lnTo>
                <a:cubicBezTo>
                  <a:pt x="72808" y="55649"/>
                  <a:pt x="73688" y="55160"/>
                  <a:pt x="74569" y="54769"/>
                </a:cubicBezTo>
                <a:lnTo>
                  <a:pt x="75221" y="56139"/>
                </a:lnTo>
                <a:lnTo>
                  <a:pt x="75417" y="56041"/>
                </a:lnTo>
                <a:cubicBezTo>
                  <a:pt x="76265" y="55649"/>
                  <a:pt x="77113" y="55291"/>
                  <a:pt x="77929" y="54964"/>
                </a:cubicBezTo>
                <a:lnTo>
                  <a:pt x="78125" y="54867"/>
                </a:lnTo>
                <a:lnTo>
                  <a:pt x="77537" y="53464"/>
                </a:lnTo>
                <a:cubicBezTo>
                  <a:pt x="78451" y="53105"/>
                  <a:pt x="79397" y="52746"/>
                  <a:pt x="80343" y="52453"/>
                </a:cubicBezTo>
                <a:lnTo>
                  <a:pt x="80767" y="53888"/>
                </a:lnTo>
                <a:lnTo>
                  <a:pt x="80963" y="53823"/>
                </a:lnTo>
                <a:cubicBezTo>
                  <a:pt x="81843" y="53497"/>
                  <a:pt x="82724" y="53236"/>
                  <a:pt x="83605" y="53007"/>
                </a:cubicBezTo>
                <a:lnTo>
                  <a:pt x="83800" y="52942"/>
                </a:lnTo>
                <a:lnTo>
                  <a:pt x="83376" y="51474"/>
                </a:lnTo>
                <a:cubicBezTo>
                  <a:pt x="84322" y="51213"/>
                  <a:pt x="85301" y="50985"/>
                  <a:pt x="86280" y="50757"/>
                </a:cubicBezTo>
                <a:lnTo>
                  <a:pt x="86573" y="52257"/>
                </a:lnTo>
                <a:lnTo>
                  <a:pt x="86769" y="52224"/>
                </a:lnTo>
                <a:cubicBezTo>
                  <a:pt x="87650" y="52029"/>
                  <a:pt x="88563" y="51866"/>
                  <a:pt x="89476" y="51702"/>
                </a:cubicBezTo>
                <a:lnTo>
                  <a:pt x="89672" y="51670"/>
                </a:lnTo>
                <a:lnTo>
                  <a:pt x="89444" y="50169"/>
                </a:lnTo>
                <a:cubicBezTo>
                  <a:pt x="90422" y="50039"/>
                  <a:pt x="91401" y="49908"/>
                  <a:pt x="92379" y="49811"/>
                </a:cubicBezTo>
                <a:lnTo>
                  <a:pt x="92510" y="51311"/>
                </a:lnTo>
                <a:lnTo>
                  <a:pt x="92738" y="51311"/>
                </a:lnTo>
                <a:cubicBezTo>
                  <a:pt x="93619" y="51213"/>
                  <a:pt x="94532" y="51181"/>
                  <a:pt x="95446" y="51115"/>
                </a:cubicBezTo>
                <a:lnTo>
                  <a:pt x="95674" y="51115"/>
                </a:lnTo>
                <a:lnTo>
                  <a:pt x="95609" y="49615"/>
                </a:lnTo>
                <a:cubicBezTo>
                  <a:pt x="96587" y="49550"/>
                  <a:pt x="97566" y="49550"/>
                  <a:pt x="98577" y="49550"/>
                </a:cubicBezTo>
                <a:close/>
                <a:moveTo>
                  <a:pt x="56628" y="95185"/>
                </a:moveTo>
                <a:lnTo>
                  <a:pt x="58911" y="95674"/>
                </a:lnTo>
                <a:cubicBezTo>
                  <a:pt x="58846" y="96000"/>
                  <a:pt x="58781" y="96294"/>
                  <a:pt x="58748" y="96587"/>
                </a:cubicBezTo>
                <a:lnTo>
                  <a:pt x="56432" y="96196"/>
                </a:lnTo>
                <a:cubicBezTo>
                  <a:pt x="56498" y="95870"/>
                  <a:pt x="56563" y="95511"/>
                  <a:pt x="56628" y="95185"/>
                </a:cubicBezTo>
                <a:close/>
                <a:moveTo>
                  <a:pt x="91760" y="91825"/>
                </a:moveTo>
                <a:lnTo>
                  <a:pt x="91597" y="91923"/>
                </a:lnTo>
                <a:cubicBezTo>
                  <a:pt x="90390" y="92543"/>
                  <a:pt x="89313" y="93358"/>
                  <a:pt x="88335" y="94304"/>
                </a:cubicBezTo>
                <a:lnTo>
                  <a:pt x="88106" y="94565"/>
                </a:lnTo>
                <a:lnTo>
                  <a:pt x="90422" y="96848"/>
                </a:lnTo>
                <a:lnTo>
                  <a:pt x="90651" y="96620"/>
                </a:lnTo>
                <a:cubicBezTo>
                  <a:pt x="91368" y="95902"/>
                  <a:pt x="92184" y="95283"/>
                  <a:pt x="93097" y="94826"/>
                </a:cubicBezTo>
                <a:lnTo>
                  <a:pt x="93293" y="94728"/>
                </a:lnTo>
                <a:lnTo>
                  <a:pt x="91760" y="91825"/>
                </a:lnTo>
                <a:close/>
                <a:moveTo>
                  <a:pt x="56335" y="94728"/>
                </a:moveTo>
                <a:lnTo>
                  <a:pt x="56269" y="94924"/>
                </a:lnTo>
                <a:cubicBezTo>
                  <a:pt x="56171" y="95380"/>
                  <a:pt x="56106" y="95837"/>
                  <a:pt x="56008" y="96326"/>
                </a:cubicBezTo>
                <a:lnTo>
                  <a:pt x="55976" y="96522"/>
                </a:lnTo>
                <a:lnTo>
                  <a:pt x="59075" y="97077"/>
                </a:lnTo>
                <a:lnTo>
                  <a:pt x="59107" y="96881"/>
                </a:lnTo>
                <a:cubicBezTo>
                  <a:pt x="59172" y="96424"/>
                  <a:pt x="59270" y="96000"/>
                  <a:pt x="59368" y="95576"/>
                </a:cubicBezTo>
                <a:lnTo>
                  <a:pt x="59401" y="95380"/>
                </a:lnTo>
                <a:lnTo>
                  <a:pt x="56335" y="94728"/>
                </a:lnTo>
                <a:close/>
                <a:moveTo>
                  <a:pt x="72905" y="95902"/>
                </a:moveTo>
                <a:cubicBezTo>
                  <a:pt x="72873" y="96033"/>
                  <a:pt x="72808" y="96196"/>
                  <a:pt x="72775" y="96326"/>
                </a:cubicBezTo>
                <a:lnTo>
                  <a:pt x="75515" y="97142"/>
                </a:lnTo>
                <a:lnTo>
                  <a:pt x="75613" y="96783"/>
                </a:lnTo>
                <a:lnTo>
                  <a:pt x="72905" y="95902"/>
                </a:lnTo>
                <a:close/>
                <a:moveTo>
                  <a:pt x="97413" y="49202"/>
                </a:moveTo>
                <a:cubicBezTo>
                  <a:pt x="96751" y="49202"/>
                  <a:pt x="96082" y="49218"/>
                  <a:pt x="95413" y="49256"/>
                </a:cubicBezTo>
                <a:lnTo>
                  <a:pt x="95217" y="49256"/>
                </a:lnTo>
                <a:lnTo>
                  <a:pt x="95283" y="50789"/>
                </a:lnTo>
                <a:cubicBezTo>
                  <a:pt x="94467" y="50822"/>
                  <a:pt x="93684" y="50854"/>
                  <a:pt x="92934" y="50920"/>
                </a:cubicBezTo>
                <a:lnTo>
                  <a:pt x="92804" y="49419"/>
                </a:lnTo>
                <a:lnTo>
                  <a:pt x="92575" y="49452"/>
                </a:lnTo>
                <a:cubicBezTo>
                  <a:pt x="91466" y="49517"/>
                  <a:pt x="90324" y="49680"/>
                  <a:pt x="89215" y="49843"/>
                </a:cubicBezTo>
                <a:lnTo>
                  <a:pt x="89020" y="49876"/>
                </a:lnTo>
                <a:lnTo>
                  <a:pt x="89248" y="51376"/>
                </a:lnTo>
                <a:cubicBezTo>
                  <a:pt x="88465" y="51507"/>
                  <a:pt x="87682" y="51637"/>
                  <a:pt x="86932" y="51800"/>
                </a:cubicBezTo>
                <a:lnTo>
                  <a:pt x="86638" y="50300"/>
                </a:lnTo>
                <a:lnTo>
                  <a:pt x="86410" y="50332"/>
                </a:lnTo>
                <a:cubicBezTo>
                  <a:pt x="85334" y="50593"/>
                  <a:pt x="84192" y="50854"/>
                  <a:pt x="83115" y="51148"/>
                </a:cubicBezTo>
                <a:lnTo>
                  <a:pt x="82920" y="51213"/>
                </a:lnTo>
                <a:lnTo>
                  <a:pt x="83344" y="52681"/>
                </a:lnTo>
                <a:cubicBezTo>
                  <a:pt x="82593" y="52909"/>
                  <a:pt x="81811" y="53138"/>
                  <a:pt x="81093" y="53366"/>
                </a:cubicBezTo>
                <a:lnTo>
                  <a:pt x="80604" y="51931"/>
                </a:lnTo>
                <a:lnTo>
                  <a:pt x="80408" y="51996"/>
                </a:lnTo>
                <a:cubicBezTo>
                  <a:pt x="79332" y="52355"/>
                  <a:pt x="78255" y="52779"/>
                  <a:pt x="77211" y="53170"/>
                </a:cubicBezTo>
                <a:lnTo>
                  <a:pt x="77016" y="53268"/>
                </a:lnTo>
                <a:lnTo>
                  <a:pt x="77603" y="54671"/>
                </a:lnTo>
                <a:cubicBezTo>
                  <a:pt x="76885" y="54964"/>
                  <a:pt x="76167" y="55258"/>
                  <a:pt x="75450" y="55617"/>
                </a:cubicBezTo>
                <a:lnTo>
                  <a:pt x="74797" y="54214"/>
                </a:lnTo>
                <a:lnTo>
                  <a:pt x="74602" y="54312"/>
                </a:lnTo>
                <a:cubicBezTo>
                  <a:pt x="73590" y="54801"/>
                  <a:pt x="72579" y="55323"/>
                  <a:pt x="71568" y="55845"/>
                </a:cubicBezTo>
                <a:lnTo>
                  <a:pt x="71405" y="55943"/>
                </a:lnTo>
                <a:lnTo>
                  <a:pt x="72123" y="57280"/>
                </a:lnTo>
                <a:cubicBezTo>
                  <a:pt x="71438" y="57639"/>
                  <a:pt x="70752" y="58063"/>
                  <a:pt x="70067" y="58455"/>
                </a:cubicBezTo>
                <a:lnTo>
                  <a:pt x="69285" y="57183"/>
                </a:lnTo>
                <a:lnTo>
                  <a:pt x="69121" y="57280"/>
                </a:lnTo>
                <a:cubicBezTo>
                  <a:pt x="68143" y="57868"/>
                  <a:pt x="67197" y="58520"/>
                  <a:pt x="66251" y="59172"/>
                </a:cubicBezTo>
                <a:lnTo>
                  <a:pt x="66088" y="59270"/>
                </a:lnTo>
                <a:lnTo>
                  <a:pt x="66969" y="60510"/>
                </a:lnTo>
                <a:cubicBezTo>
                  <a:pt x="66349" y="60967"/>
                  <a:pt x="65696" y="61423"/>
                  <a:pt x="65077" y="61913"/>
                </a:cubicBezTo>
                <a:lnTo>
                  <a:pt x="64163" y="60738"/>
                </a:lnTo>
                <a:lnTo>
                  <a:pt x="64000" y="60869"/>
                </a:lnTo>
                <a:cubicBezTo>
                  <a:pt x="63119" y="61554"/>
                  <a:pt x="62239" y="62304"/>
                  <a:pt x="61391" y="63054"/>
                </a:cubicBezTo>
                <a:lnTo>
                  <a:pt x="61227" y="63185"/>
                </a:lnTo>
                <a:lnTo>
                  <a:pt x="62239" y="64294"/>
                </a:lnTo>
                <a:cubicBezTo>
                  <a:pt x="61652" y="64848"/>
                  <a:pt x="61097" y="65370"/>
                  <a:pt x="60542" y="65925"/>
                </a:cubicBezTo>
                <a:lnTo>
                  <a:pt x="59466" y="64848"/>
                </a:lnTo>
                <a:lnTo>
                  <a:pt x="59172" y="65142"/>
                </a:lnTo>
                <a:cubicBezTo>
                  <a:pt x="58422" y="65892"/>
                  <a:pt x="57672" y="66675"/>
                  <a:pt x="56987" y="67458"/>
                </a:cubicBezTo>
                <a:lnTo>
                  <a:pt x="56856" y="67621"/>
                </a:lnTo>
                <a:lnTo>
                  <a:pt x="57966" y="68600"/>
                </a:lnTo>
                <a:cubicBezTo>
                  <a:pt x="57444" y="69187"/>
                  <a:pt x="56954" y="69807"/>
                  <a:pt x="56465" y="70394"/>
                </a:cubicBezTo>
                <a:lnTo>
                  <a:pt x="55291" y="69448"/>
                </a:lnTo>
                <a:lnTo>
                  <a:pt x="55160" y="69611"/>
                </a:lnTo>
                <a:cubicBezTo>
                  <a:pt x="54475" y="70492"/>
                  <a:pt x="53758" y="71405"/>
                  <a:pt x="53105" y="72351"/>
                </a:cubicBezTo>
                <a:lnTo>
                  <a:pt x="53007" y="72514"/>
                </a:lnTo>
                <a:lnTo>
                  <a:pt x="54214" y="73362"/>
                </a:lnTo>
                <a:cubicBezTo>
                  <a:pt x="53790" y="74014"/>
                  <a:pt x="53333" y="74667"/>
                  <a:pt x="52909" y="75319"/>
                </a:cubicBezTo>
                <a:lnTo>
                  <a:pt x="51637" y="74504"/>
                </a:lnTo>
                <a:lnTo>
                  <a:pt x="51539" y="74699"/>
                </a:lnTo>
                <a:cubicBezTo>
                  <a:pt x="50952" y="75645"/>
                  <a:pt x="50365" y="76624"/>
                  <a:pt x="49811" y="77635"/>
                </a:cubicBezTo>
                <a:lnTo>
                  <a:pt x="49713" y="77798"/>
                </a:lnTo>
                <a:lnTo>
                  <a:pt x="51050" y="78516"/>
                </a:lnTo>
                <a:cubicBezTo>
                  <a:pt x="50691" y="79201"/>
                  <a:pt x="50332" y="79919"/>
                  <a:pt x="49974" y="80604"/>
                </a:cubicBezTo>
                <a:lnTo>
                  <a:pt x="48604" y="79951"/>
                </a:lnTo>
                <a:lnTo>
                  <a:pt x="48538" y="80147"/>
                </a:lnTo>
                <a:cubicBezTo>
                  <a:pt x="48049" y="81158"/>
                  <a:pt x="47560" y="82202"/>
                  <a:pt x="47136" y="83246"/>
                </a:cubicBezTo>
                <a:lnTo>
                  <a:pt x="47070" y="83442"/>
                </a:lnTo>
                <a:lnTo>
                  <a:pt x="48473" y="83996"/>
                </a:lnTo>
                <a:cubicBezTo>
                  <a:pt x="48212" y="84714"/>
                  <a:pt x="47919" y="85464"/>
                  <a:pt x="47658" y="86214"/>
                </a:cubicBezTo>
                <a:lnTo>
                  <a:pt x="46222" y="85725"/>
                </a:lnTo>
                <a:lnTo>
                  <a:pt x="46157" y="85888"/>
                </a:lnTo>
                <a:cubicBezTo>
                  <a:pt x="45798" y="86997"/>
                  <a:pt x="45439" y="88074"/>
                  <a:pt x="45146" y="89150"/>
                </a:cubicBezTo>
                <a:lnTo>
                  <a:pt x="45113" y="89346"/>
                </a:lnTo>
                <a:lnTo>
                  <a:pt x="46581" y="89770"/>
                </a:lnTo>
                <a:cubicBezTo>
                  <a:pt x="46353" y="90520"/>
                  <a:pt x="46157" y="91303"/>
                  <a:pt x="45994" y="92053"/>
                </a:cubicBezTo>
                <a:lnTo>
                  <a:pt x="44526" y="91727"/>
                </a:lnTo>
                <a:lnTo>
                  <a:pt x="44461" y="91923"/>
                </a:lnTo>
                <a:cubicBezTo>
                  <a:pt x="44233" y="92999"/>
                  <a:pt x="44004" y="94141"/>
                  <a:pt x="43841" y="95250"/>
                </a:cubicBezTo>
                <a:lnTo>
                  <a:pt x="43808" y="95446"/>
                </a:lnTo>
                <a:lnTo>
                  <a:pt x="45472" y="95707"/>
                </a:lnTo>
                <a:lnTo>
                  <a:pt x="47429" y="97305"/>
                </a:lnTo>
                <a:lnTo>
                  <a:pt x="47495" y="96979"/>
                </a:lnTo>
                <a:cubicBezTo>
                  <a:pt x="48962" y="85953"/>
                  <a:pt x="54018" y="75743"/>
                  <a:pt x="61913" y="67882"/>
                </a:cubicBezTo>
                <a:cubicBezTo>
                  <a:pt x="71340" y="58392"/>
                  <a:pt x="84157" y="53049"/>
                  <a:pt x="97536" y="53049"/>
                </a:cubicBezTo>
                <a:cubicBezTo>
                  <a:pt x="98046" y="53049"/>
                  <a:pt x="98556" y="53057"/>
                  <a:pt x="99067" y="53073"/>
                </a:cubicBezTo>
                <a:lnTo>
                  <a:pt x="99295" y="53073"/>
                </a:lnTo>
                <a:lnTo>
                  <a:pt x="99001" y="50952"/>
                </a:lnTo>
                <a:lnTo>
                  <a:pt x="99034" y="49223"/>
                </a:lnTo>
                <a:lnTo>
                  <a:pt x="98806" y="49223"/>
                </a:lnTo>
                <a:cubicBezTo>
                  <a:pt x="98346" y="49210"/>
                  <a:pt x="97881" y="49202"/>
                  <a:pt x="97413" y="49202"/>
                </a:cubicBezTo>
                <a:close/>
                <a:moveTo>
                  <a:pt x="122781" y="96261"/>
                </a:moveTo>
                <a:lnTo>
                  <a:pt x="120074" y="97077"/>
                </a:lnTo>
                <a:cubicBezTo>
                  <a:pt x="120106" y="97207"/>
                  <a:pt x="120139" y="97338"/>
                  <a:pt x="120172" y="97468"/>
                </a:cubicBezTo>
                <a:lnTo>
                  <a:pt x="122912" y="96685"/>
                </a:lnTo>
                <a:cubicBezTo>
                  <a:pt x="122879" y="96555"/>
                  <a:pt x="122846" y="96424"/>
                  <a:pt x="122781" y="96261"/>
                </a:cubicBezTo>
                <a:close/>
                <a:moveTo>
                  <a:pt x="64098" y="96783"/>
                </a:moveTo>
                <a:cubicBezTo>
                  <a:pt x="64000" y="97305"/>
                  <a:pt x="63902" y="97860"/>
                  <a:pt x="63804" y="98414"/>
                </a:cubicBezTo>
                <a:lnTo>
                  <a:pt x="64620" y="98512"/>
                </a:lnTo>
                <a:lnTo>
                  <a:pt x="64653" y="98512"/>
                </a:lnTo>
                <a:cubicBezTo>
                  <a:pt x="64718" y="97990"/>
                  <a:pt x="64848" y="97468"/>
                  <a:pt x="64914" y="96914"/>
                </a:cubicBezTo>
                <a:lnTo>
                  <a:pt x="64098" y="96783"/>
                </a:lnTo>
                <a:close/>
                <a:moveTo>
                  <a:pt x="106928" y="94598"/>
                </a:moveTo>
                <a:cubicBezTo>
                  <a:pt x="107776" y="95446"/>
                  <a:pt x="108526" y="96424"/>
                  <a:pt x="109113" y="97501"/>
                </a:cubicBezTo>
                <a:lnTo>
                  <a:pt x="106961" y="98642"/>
                </a:lnTo>
                <a:cubicBezTo>
                  <a:pt x="106471" y="97794"/>
                  <a:pt x="105917" y="97044"/>
                  <a:pt x="105232" y="96359"/>
                </a:cubicBezTo>
                <a:lnTo>
                  <a:pt x="106928" y="94598"/>
                </a:lnTo>
                <a:close/>
                <a:moveTo>
                  <a:pt x="72318" y="98023"/>
                </a:moveTo>
                <a:cubicBezTo>
                  <a:pt x="72286" y="98153"/>
                  <a:pt x="72253" y="98284"/>
                  <a:pt x="72220" y="98414"/>
                </a:cubicBezTo>
                <a:lnTo>
                  <a:pt x="75026" y="99001"/>
                </a:lnTo>
                <a:cubicBezTo>
                  <a:pt x="75058" y="98871"/>
                  <a:pt x="75091" y="98773"/>
                  <a:pt x="75124" y="98642"/>
                </a:cubicBezTo>
                <a:lnTo>
                  <a:pt x="72318" y="98023"/>
                </a:lnTo>
                <a:close/>
                <a:moveTo>
                  <a:pt x="106928" y="94010"/>
                </a:moveTo>
                <a:lnTo>
                  <a:pt x="104645" y="96359"/>
                </a:lnTo>
                <a:lnTo>
                  <a:pt x="104905" y="96620"/>
                </a:lnTo>
                <a:cubicBezTo>
                  <a:pt x="105623" y="97338"/>
                  <a:pt x="106210" y="98153"/>
                  <a:pt x="106700" y="99034"/>
                </a:cubicBezTo>
                <a:lnTo>
                  <a:pt x="106797" y="99197"/>
                </a:lnTo>
                <a:lnTo>
                  <a:pt x="109668" y="97664"/>
                </a:lnTo>
                <a:lnTo>
                  <a:pt x="109570" y="97501"/>
                </a:lnTo>
                <a:cubicBezTo>
                  <a:pt x="108950" y="96326"/>
                  <a:pt x="108167" y="95250"/>
                  <a:pt x="107221" y="94304"/>
                </a:cubicBezTo>
                <a:lnTo>
                  <a:pt x="106928" y="94010"/>
                </a:lnTo>
                <a:close/>
                <a:moveTo>
                  <a:pt x="9492" y="96522"/>
                </a:moveTo>
                <a:lnTo>
                  <a:pt x="14875" y="96914"/>
                </a:lnTo>
                <a:cubicBezTo>
                  <a:pt x="14809" y="97696"/>
                  <a:pt x="14744" y="98512"/>
                  <a:pt x="14712" y="99327"/>
                </a:cubicBezTo>
                <a:lnTo>
                  <a:pt x="9329" y="99099"/>
                </a:lnTo>
                <a:cubicBezTo>
                  <a:pt x="9395" y="98218"/>
                  <a:pt x="9427" y="97338"/>
                  <a:pt x="9492" y="96522"/>
                </a:cubicBezTo>
                <a:close/>
                <a:moveTo>
                  <a:pt x="123336" y="98382"/>
                </a:moveTo>
                <a:lnTo>
                  <a:pt x="120530" y="98969"/>
                </a:lnTo>
                <a:lnTo>
                  <a:pt x="120596" y="99360"/>
                </a:lnTo>
                <a:lnTo>
                  <a:pt x="123401" y="98806"/>
                </a:lnTo>
                <a:lnTo>
                  <a:pt x="123336" y="98382"/>
                </a:lnTo>
                <a:close/>
                <a:moveTo>
                  <a:pt x="9068" y="96033"/>
                </a:moveTo>
                <a:lnTo>
                  <a:pt x="9068" y="96261"/>
                </a:lnTo>
                <a:cubicBezTo>
                  <a:pt x="9003" y="97240"/>
                  <a:pt x="8938" y="98251"/>
                  <a:pt x="8905" y="99262"/>
                </a:cubicBezTo>
                <a:lnTo>
                  <a:pt x="8905" y="99458"/>
                </a:lnTo>
                <a:lnTo>
                  <a:pt x="15103" y="99752"/>
                </a:lnTo>
                <a:lnTo>
                  <a:pt x="15070" y="99556"/>
                </a:lnTo>
                <a:cubicBezTo>
                  <a:pt x="15136" y="98610"/>
                  <a:pt x="15201" y="97664"/>
                  <a:pt x="15266" y="96751"/>
                </a:cubicBezTo>
                <a:lnTo>
                  <a:pt x="15266" y="96522"/>
                </a:lnTo>
                <a:lnTo>
                  <a:pt x="9068" y="96033"/>
                </a:lnTo>
                <a:close/>
                <a:moveTo>
                  <a:pt x="139483" y="98610"/>
                </a:moveTo>
                <a:cubicBezTo>
                  <a:pt x="139515" y="98936"/>
                  <a:pt x="139548" y="99262"/>
                  <a:pt x="139580" y="99621"/>
                </a:cubicBezTo>
                <a:lnTo>
                  <a:pt x="137264" y="99817"/>
                </a:lnTo>
                <a:cubicBezTo>
                  <a:pt x="137232" y="99523"/>
                  <a:pt x="137199" y="99230"/>
                  <a:pt x="137167" y="98903"/>
                </a:cubicBezTo>
                <a:lnTo>
                  <a:pt x="139483" y="98610"/>
                </a:lnTo>
                <a:close/>
                <a:moveTo>
                  <a:pt x="131752" y="98349"/>
                </a:moveTo>
                <a:lnTo>
                  <a:pt x="130936" y="98479"/>
                </a:lnTo>
                <a:cubicBezTo>
                  <a:pt x="131001" y="99034"/>
                  <a:pt x="131067" y="99556"/>
                  <a:pt x="131132" y="100110"/>
                </a:cubicBezTo>
                <a:lnTo>
                  <a:pt x="131947" y="99980"/>
                </a:lnTo>
                <a:cubicBezTo>
                  <a:pt x="131882" y="99425"/>
                  <a:pt x="131817" y="98871"/>
                  <a:pt x="131752" y="98349"/>
                </a:cubicBezTo>
                <a:close/>
                <a:moveTo>
                  <a:pt x="171483" y="98414"/>
                </a:moveTo>
                <a:lnTo>
                  <a:pt x="170667" y="98479"/>
                </a:lnTo>
                <a:cubicBezTo>
                  <a:pt x="170732" y="99034"/>
                  <a:pt x="170765" y="99588"/>
                  <a:pt x="170765" y="100110"/>
                </a:cubicBezTo>
                <a:lnTo>
                  <a:pt x="171580" y="100045"/>
                </a:lnTo>
                <a:cubicBezTo>
                  <a:pt x="171548" y="99523"/>
                  <a:pt x="171515" y="98969"/>
                  <a:pt x="171483" y="98414"/>
                </a:cubicBezTo>
                <a:close/>
                <a:moveTo>
                  <a:pt x="139841" y="98153"/>
                </a:moveTo>
                <a:lnTo>
                  <a:pt x="136742" y="98545"/>
                </a:lnTo>
                <a:lnTo>
                  <a:pt x="136775" y="98740"/>
                </a:lnTo>
                <a:cubicBezTo>
                  <a:pt x="136808" y="99197"/>
                  <a:pt x="136873" y="99621"/>
                  <a:pt x="136906" y="100078"/>
                </a:cubicBezTo>
                <a:lnTo>
                  <a:pt x="136906" y="100273"/>
                </a:lnTo>
                <a:lnTo>
                  <a:pt x="140070" y="99980"/>
                </a:lnTo>
                <a:lnTo>
                  <a:pt x="140037" y="99784"/>
                </a:lnTo>
                <a:cubicBezTo>
                  <a:pt x="140004" y="99295"/>
                  <a:pt x="139939" y="98838"/>
                  <a:pt x="139874" y="98349"/>
                </a:cubicBezTo>
                <a:lnTo>
                  <a:pt x="139841" y="98153"/>
                </a:lnTo>
                <a:close/>
                <a:moveTo>
                  <a:pt x="55976" y="99393"/>
                </a:moveTo>
                <a:lnTo>
                  <a:pt x="58292" y="99654"/>
                </a:lnTo>
                <a:lnTo>
                  <a:pt x="58226" y="100567"/>
                </a:lnTo>
                <a:lnTo>
                  <a:pt x="55878" y="100404"/>
                </a:lnTo>
                <a:cubicBezTo>
                  <a:pt x="55910" y="100078"/>
                  <a:pt x="55943" y="99719"/>
                  <a:pt x="55976" y="99393"/>
                </a:cubicBezTo>
                <a:close/>
                <a:moveTo>
                  <a:pt x="71959" y="100143"/>
                </a:moveTo>
                <a:cubicBezTo>
                  <a:pt x="71927" y="100273"/>
                  <a:pt x="71927" y="100404"/>
                  <a:pt x="71894" y="100567"/>
                </a:cubicBezTo>
                <a:lnTo>
                  <a:pt x="74732" y="100926"/>
                </a:lnTo>
                <a:lnTo>
                  <a:pt x="74765" y="100534"/>
                </a:lnTo>
                <a:lnTo>
                  <a:pt x="71959" y="100143"/>
                </a:lnTo>
                <a:close/>
                <a:moveTo>
                  <a:pt x="86736" y="96979"/>
                </a:moveTo>
                <a:lnTo>
                  <a:pt x="88824" y="98316"/>
                </a:lnTo>
                <a:cubicBezTo>
                  <a:pt x="88302" y="99132"/>
                  <a:pt x="87943" y="100013"/>
                  <a:pt x="87682" y="100926"/>
                </a:cubicBezTo>
                <a:lnTo>
                  <a:pt x="85301" y="100339"/>
                </a:lnTo>
                <a:cubicBezTo>
                  <a:pt x="85627" y="99164"/>
                  <a:pt x="86116" y="98023"/>
                  <a:pt x="86736" y="96979"/>
                </a:cubicBezTo>
                <a:close/>
                <a:moveTo>
                  <a:pt x="55617" y="98936"/>
                </a:moveTo>
                <a:lnTo>
                  <a:pt x="55584" y="99164"/>
                </a:lnTo>
                <a:cubicBezTo>
                  <a:pt x="55519" y="99621"/>
                  <a:pt x="55486" y="100110"/>
                  <a:pt x="55454" y="100567"/>
                </a:cubicBezTo>
                <a:lnTo>
                  <a:pt x="55454" y="100795"/>
                </a:lnTo>
                <a:lnTo>
                  <a:pt x="58585" y="101024"/>
                </a:lnTo>
                <a:lnTo>
                  <a:pt x="58585" y="100828"/>
                </a:lnTo>
                <a:cubicBezTo>
                  <a:pt x="58618" y="100371"/>
                  <a:pt x="58651" y="99947"/>
                  <a:pt x="58716" y="99491"/>
                </a:cubicBezTo>
                <a:lnTo>
                  <a:pt x="58748" y="99295"/>
                </a:lnTo>
                <a:lnTo>
                  <a:pt x="55617" y="98936"/>
                </a:lnTo>
                <a:close/>
                <a:moveTo>
                  <a:pt x="123695" y="100502"/>
                </a:moveTo>
                <a:lnTo>
                  <a:pt x="120857" y="100861"/>
                </a:lnTo>
                <a:cubicBezTo>
                  <a:pt x="120857" y="100991"/>
                  <a:pt x="120889" y="101122"/>
                  <a:pt x="120889" y="101252"/>
                </a:cubicBezTo>
                <a:lnTo>
                  <a:pt x="123727" y="100926"/>
                </a:lnTo>
                <a:cubicBezTo>
                  <a:pt x="123727" y="100795"/>
                  <a:pt x="123695" y="100665"/>
                  <a:pt x="123695" y="100502"/>
                </a:cubicBezTo>
                <a:close/>
                <a:moveTo>
                  <a:pt x="187271" y="98545"/>
                </a:moveTo>
                <a:cubicBezTo>
                  <a:pt x="187336" y="99425"/>
                  <a:pt x="187369" y="100273"/>
                  <a:pt x="187369" y="101154"/>
                </a:cubicBezTo>
                <a:lnTo>
                  <a:pt x="181986" y="101285"/>
                </a:lnTo>
                <a:cubicBezTo>
                  <a:pt x="181986" y="100469"/>
                  <a:pt x="181954" y="99654"/>
                  <a:pt x="181921" y="98838"/>
                </a:cubicBezTo>
                <a:lnTo>
                  <a:pt x="187271" y="98545"/>
                </a:lnTo>
                <a:close/>
                <a:moveTo>
                  <a:pt x="86638" y="96424"/>
                </a:moveTo>
                <a:lnTo>
                  <a:pt x="86508" y="96587"/>
                </a:lnTo>
                <a:cubicBezTo>
                  <a:pt x="85758" y="97762"/>
                  <a:pt x="85203" y="99067"/>
                  <a:pt x="84844" y="100404"/>
                </a:cubicBezTo>
                <a:lnTo>
                  <a:pt x="84812" y="100600"/>
                </a:lnTo>
                <a:lnTo>
                  <a:pt x="87976" y="101415"/>
                </a:lnTo>
                <a:lnTo>
                  <a:pt x="88008" y="101219"/>
                </a:lnTo>
                <a:cubicBezTo>
                  <a:pt x="88269" y="100208"/>
                  <a:pt x="88693" y="99230"/>
                  <a:pt x="89281" y="98349"/>
                </a:cubicBezTo>
                <a:lnTo>
                  <a:pt x="89378" y="98186"/>
                </a:lnTo>
                <a:lnTo>
                  <a:pt x="86638" y="96424"/>
                </a:lnTo>
                <a:close/>
                <a:moveTo>
                  <a:pt x="162153" y="94174"/>
                </a:moveTo>
                <a:lnTo>
                  <a:pt x="161338" y="94304"/>
                </a:lnTo>
                <a:cubicBezTo>
                  <a:pt x="161695" y="96732"/>
                  <a:pt x="161914" y="99185"/>
                  <a:pt x="161994" y="101644"/>
                </a:cubicBezTo>
                <a:lnTo>
                  <a:pt x="161994" y="101644"/>
                </a:lnTo>
                <a:lnTo>
                  <a:pt x="162833" y="101619"/>
                </a:lnTo>
                <a:lnTo>
                  <a:pt x="162833" y="101619"/>
                </a:lnTo>
                <a:cubicBezTo>
                  <a:pt x="162752" y="99130"/>
                  <a:pt x="162525" y="96646"/>
                  <a:pt x="162153" y="94174"/>
                </a:cubicBezTo>
                <a:close/>
                <a:moveTo>
                  <a:pt x="187695" y="98153"/>
                </a:moveTo>
                <a:lnTo>
                  <a:pt x="181497" y="98479"/>
                </a:lnTo>
                <a:lnTo>
                  <a:pt x="181497" y="98675"/>
                </a:lnTo>
                <a:cubicBezTo>
                  <a:pt x="181530" y="99621"/>
                  <a:pt x="181595" y="100567"/>
                  <a:pt x="181595" y="101513"/>
                </a:cubicBezTo>
                <a:lnTo>
                  <a:pt x="181595" y="101709"/>
                </a:lnTo>
                <a:lnTo>
                  <a:pt x="187793" y="101578"/>
                </a:lnTo>
                <a:lnTo>
                  <a:pt x="187793" y="101383"/>
                </a:lnTo>
                <a:cubicBezTo>
                  <a:pt x="187793" y="100339"/>
                  <a:pt x="187727" y="99327"/>
                  <a:pt x="187695" y="98349"/>
                </a:cubicBezTo>
                <a:lnTo>
                  <a:pt x="187695" y="98153"/>
                </a:lnTo>
                <a:close/>
                <a:moveTo>
                  <a:pt x="159739" y="75841"/>
                </a:moveTo>
                <a:lnTo>
                  <a:pt x="150051" y="80180"/>
                </a:lnTo>
                <a:lnTo>
                  <a:pt x="150149" y="80375"/>
                </a:lnTo>
                <a:cubicBezTo>
                  <a:pt x="153216" y="87193"/>
                  <a:pt x="154879" y="94565"/>
                  <a:pt x="155107" y="102068"/>
                </a:cubicBezTo>
                <a:lnTo>
                  <a:pt x="155107" y="102263"/>
                </a:lnTo>
                <a:lnTo>
                  <a:pt x="162005" y="102050"/>
                </a:lnTo>
                <a:lnTo>
                  <a:pt x="162005" y="102050"/>
                </a:lnTo>
                <a:cubicBezTo>
                  <a:pt x="162002" y="101915"/>
                  <a:pt x="161998" y="101780"/>
                  <a:pt x="161994" y="101644"/>
                </a:cubicBezTo>
                <a:lnTo>
                  <a:pt x="161994" y="101644"/>
                </a:lnTo>
                <a:lnTo>
                  <a:pt x="155499" y="101839"/>
                </a:lnTo>
                <a:cubicBezTo>
                  <a:pt x="155271" y="94435"/>
                  <a:pt x="153607" y="87160"/>
                  <a:pt x="150606" y="80375"/>
                </a:cubicBezTo>
                <a:lnTo>
                  <a:pt x="159544" y="76396"/>
                </a:lnTo>
                <a:cubicBezTo>
                  <a:pt x="163067" y="84322"/>
                  <a:pt x="165024" y="92869"/>
                  <a:pt x="165285" y="101546"/>
                </a:cubicBezTo>
                <a:lnTo>
                  <a:pt x="162833" y="101619"/>
                </a:lnTo>
                <a:lnTo>
                  <a:pt x="162833" y="101619"/>
                </a:lnTo>
                <a:cubicBezTo>
                  <a:pt x="162838" y="101754"/>
                  <a:pt x="162842" y="101889"/>
                  <a:pt x="162845" y="102024"/>
                </a:cubicBezTo>
                <a:lnTo>
                  <a:pt x="162845" y="102024"/>
                </a:lnTo>
                <a:lnTo>
                  <a:pt x="165676" y="101937"/>
                </a:lnTo>
                <a:lnTo>
                  <a:pt x="165676" y="101709"/>
                </a:lnTo>
                <a:cubicBezTo>
                  <a:pt x="165448" y="92869"/>
                  <a:pt x="163458" y="84127"/>
                  <a:pt x="159837" y="76037"/>
                </a:cubicBezTo>
                <a:lnTo>
                  <a:pt x="159739" y="75841"/>
                </a:lnTo>
                <a:close/>
                <a:moveTo>
                  <a:pt x="71731" y="102263"/>
                </a:moveTo>
                <a:cubicBezTo>
                  <a:pt x="71731" y="102426"/>
                  <a:pt x="71731" y="102557"/>
                  <a:pt x="71731" y="102720"/>
                </a:cubicBezTo>
                <a:lnTo>
                  <a:pt x="74569" y="102818"/>
                </a:lnTo>
                <a:cubicBezTo>
                  <a:pt x="74569" y="102687"/>
                  <a:pt x="74569" y="102557"/>
                  <a:pt x="74602" y="102426"/>
                </a:cubicBezTo>
                <a:lnTo>
                  <a:pt x="71731" y="102263"/>
                </a:lnTo>
                <a:close/>
                <a:moveTo>
                  <a:pt x="123890" y="102655"/>
                </a:moveTo>
                <a:lnTo>
                  <a:pt x="121020" y="102785"/>
                </a:lnTo>
                <a:lnTo>
                  <a:pt x="121020" y="103177"/>
                </a:lnTo>
                <a:lnTo>
                  <a:pt x="123890" y="103079"/>
                </a:lnTo>
                <a:lnTo>
                  <a:pt x="123890" y="102655"/>
                </a:lnTo>
                <a:close/>
                <a:moveTo>
                  <a:pt x="171678" y="102100"/>
                </a:moveTo>
                <a:lnTo>
                  <a:pt x="170863" y="102133"/>
                </a:lnTo>
                <a:lnTo>
                  <a:pt x="170863" y="103764"/>
                </a:lnTo>
                <a:lnTo>
                  <a:pt x="171678" y="103764"/>
                </a:lnTo>
                <a:cubicBezTo>
                  <a:pt x="171678" y="103209"/>
                  <a:pt x="171678" y="102655"/>
                  <a:pt x="171678" y="102100"/>
                </a:cubicBezTo>
                <a:close/>
                <a:moveTo>
                  <a:pt x="63446" y="102133"/>
                </a:moveTo>
                <a:cubicBezTo>
                  <a:pt x="63413" y="102655"/>
                  <a:pt x="63413" y="103209"/>
                  <a:pt x="63413" y="103764"/>
                </a:cubicBezTo>
                <a:lnTo>
                  <a:pt x="64229" y="103796"/>
                </a:lnTo>
                <a:cubicBezTo>
                  <a:pt x="64229" y="103242"/>
                  <a:pt x="64229" y="102720"/>
                  <a:pt x="64261" y="102165"/>
                </a:cubicBezTo>
                <a:lnTo>
                  <a:pt x="63446" y="102133"/>
                </a:lnTo>
                <a:close/>
                <a:moveTo>
                  <a:pt x="139809" y="102850"/>
                </a:moveTo>
                <a:lnTo>
                  <a:pt x="139809" y="103862"/>
                </a:lnTo>
                <a:lnTo>
                  <a:pt x="137460" y="103862"/>
                </a:lnTo>
                <a:cubicBezTo>
                  <a:pt x="137460" y="103535"/>
                  <a:pt x="137460" y="103242"/>
                  <a:pt x="137460" y="102883"/>
                </a:cubicBezTo>
                <a:lnTo>
                  <a:pt x="139809" y="102850"/>
                </a:lnTo>
                <a:close/>
                <a:moveTo>
                  <a:pt x="110288" y="100371"/>
                </a:moveTo>
                <a:cubicBezTo>
                  <a:pt x="110581" y="101480"/>
                  <a:pt x="110712" y="102622"/>
                  <a:pt x="110712" y="103764"/>
                </a:cubicBezTo>
                <a:lnTo>
                  <a:pt x="110712" y="103992"/>
                </a:lnTo>
                <a:lnTo>
                  <a:pt x="108265" y="103894"/>
                </a:lnTo>
                <a:lnTo>
                  <a:pt x="108265" y="103764"/>
                </a:lnTo>
                <a:cubicBezTo>
                  <a:pt x="108265" y="102850"/>
                  <a:pt x="108167" y="101937"/>
                  <a:pt x="107939" y="101056"/>
                </a:cubicBezTo>
                <a:lnTo>
                  <a:pt x="110288" y="100371"/>
                </a:lnTo>
                <a:close/>
                <a:moveTo>
                  <a:pt x="140200" y="102426"/>
                </a:moveTo>
                <a:lnTo>
                  <a:pt x="137069" y="102492"/>
                </a:lnTo>
                <a:lnTo>
                  <a:pt x="137069" y="102720"/>
                </a:lnTo>
                <a:lnTo>
                  <a:pt x="137069" y="104025"/>
                </a:lnTo>
                <a:lnTo>
                  <a:pt x="137069" y="104253"/>
                </a:lnTo>
                <a:lnTo>
                  <a:pt x="140200" y="104253"/>
                </a:lnTo>
                <a:lnTo>
                  <a:pt x="140200" y="104057"/>
                </a:lnTo>
                <a:lnTo>
                  <a:pt x="140200" y="102622"/>
                </a:lnTo>
                <a:lnTo>
                  <a:pt x="140200" y="102426"/>
                </a:lnTo>
                <a:close/>
                <a:moveTo>
                  <a:pt x="110549" y="99882"/>
                </a:moveTo>
                <a:lnTo>
                  <a:pt x="107417" y="100763"/>
                </a:lnTo>
                <a:lnTo>
                  <a:pt x="107450" y="100958"/>
                </a:lnTo>
                <a:cubicBezTo>
                  <a:pt x="107743" y="101872"/>
                  <a:pt x="107874" y="102818"/>
                  <a:pt x="107874" y="103764"/>
                </a:cubicBezTo>
                <a:lnTo>
                  <a:pt x="107874" y="104090"/>
                </a:lnTo>
                <a:lnTo>
                  <a:pt x="107874" y="104286"/>
                </a:lnTo>
                <a:lnTo>
                  <a:pt x="111136" y="104416"/>
                </a:lnTo>
                <a:lnTo>
                  <a:pt x="111136" y="104416"/>
                </a:lnTo>
                <a:lnTo>
                  <a:pt x="111103" y="104188"/>
                </a:lnTo>
                <a:lnTo>
                  <a:pt x="111103" y="103731"/>
                </a:lnTo>
                <a:cubicBezTo>
                  <a:pt x="111103" y="102492"/>
                  <a:pt x="110940" y="101252"/>
                  <a:pt x="110614" y="100078"/>
                </a:cubicBezTo>
                <a:lnTo>
                  <a:pt x="110549" y="99882"/>
                </a:lnTo>
                <a:close/>
                <a:moveTo>
                  <a:pt x="55747" y="103633"/>
                </a:moveTo>
                <a:lnTo>
                  <a:pt x="58096" y="103666"/>
                </a:lnTo>
                <a:lnTo>
                  <a:pt x="58096" y="104579"/>
                </a:lnTo>
                <a:lnTo>
                  <a:pt x="55747" y="104645"/>
                </a:lnTo>
                <a:lnTo>
                  <a:pt x="55747" y="103633"/>
                </a:lnTo>
                <a:close/>
                <a:moveTo>
                  <a:pt x="74569" y="104351"/>
                </a:moveTo>
                <a:lnTo>
                  <a:pt x="71731" y="104416"/>
                </a:lnTo>
                <a:lnTo>
                  <a:pt x="71731" y="104840"/>
                </a:lnTo>
                <a:lnTo>
                  <a:pt x="74569" y="104742"/>
                </a:lnTo>
                <a:lnTo>
                  <a:pt x="74569" y="104351"/>
                </a:lnTo>
                <a:close/>
                <a:moveTo>
                  <a:pt x="55356" y="103209"/>
                </a:moveTo>
                <a:lnTo>
                  <a:pt x="55356" y="103438"/>
                </a:lnTo>
                <a:lnTo>
                  <a:pt x="55356" y="104840"/>
                </a:lnTo>
                <a:lnTo>
                  <a:pt x="55356" y="105069"/>
                </a:lnTo>
                <a:lnTo>
                  <a:pt x="58520" y="104971"/>
                </a:lnTo>
                <a:lnTo>
                  <a:pt x="58520" y="104775"/>
                </a:lnTo>
                <a:lnTo>
                  <a:pt x="58520" y="103438"/>
                </a:lnTo>
                <a:lnTo>
                  <a:pt x="58520" y="103242"/>
                </a:lnTo>
                <a:lnTo>
                  <a:pt x="55356" y="103209"/>
                </a:lnTo>
                <a:close/>
                <a:moveTo>
                  <a:pt x="120987" y="104677"/>
                </a:moveTo>
                <a:lnTo>
                  <a:pt x="120987" y="105069"/>
                </a:lnTo>
                <a:lnTo>
                  <a:pt x="123825" y="105232"/>
                </a:lnTo>
                <a:lnTo>
                  <a:pt x="123858" y="105232"/>
                </a:lnTo>
                <a:cubicBezTo>
                  <a:pt x="123858" y="105101"/>
                  <a:pt x="123858" y="104938"/>
                  <a:pt x="123825" y="104775"/>
                </a:cubicBezTo>
                <a:lnTo>
                  <a:pt x="120987" y="104677"/>
                </a:lnTo>
                <a:close/>
                <a:moveTo>
                  <a:pt x="132143" y="103731"/>
                </a:moveTo>
                <a:lnTo>
                  <a:pt x="131328" y="103764"/>
                </a:lnTo>
                <a:cubicBezTo>
                  <a:pt x="131328" y="104286"/>
                  <a:pt x="131328" y="104840"/>
                  <a:pt x="131295" y="105362"/>
                </a:cubicBezTo>
                <a:lnTo>
                  <a:pt x="132110" y="105395"/>
                </a:lnTo>
                <a:cubicBezTo>
                  <a:pt x="132143" y="104840"/>
                  <a:pt x="132176" y="104318"/>
                  <a:pt x="132143" y="103764"/>
                </a:cubicBezTo>
                <a:lnTo>
                  <a:pt x="132143" y="103731"/>
                </a:lnTo>
                <a:close/>
                <a:moveTo>
                  <a:pt x="74699" y="106243"/>
                </a:moveTo>
                <a:lnTo>
                  <a:pt x="71862" y="106569"/>
                </a:lnTo>
                <a:lnTo>
                  <a:pt x="71894" y="106993"/>
                </a:lnTo>
                <a:lnTo>
                  <a:pt x="74732" y="106634"/>
                </a:lnTo>
                <a:cubicBezTo>
                  <a:pt x="74732" y="106504"/>
                  <a:pt x="74699" y="106373"/>
                  <a:pt x="74699" y="106243"/>
                </a:cubicBezTo>
                <a:close/>
                <a:moveTo>
                  <a:pt x="84877" y="103405"/>
                </a:moveTo>
                <a:lnTo>
                  <a:pt x="87291" y="103503"/>
                </a:lnTo>
                <a:lnTo>
                  <a:pt x="87291" y="103764"/>
                </a:lnTo>
                <a:cubicBezTo>
                  <a:pt x="87291" y="104645"/>
                  <a:pt x="87421" y="105493"/>
                  <a:pt x="87617" y="106341"/>
                </a:cubicBezTo>
                <a:lnTo>
                  <a:pt x="85268" y="106993"/>
                </a:lnTo>
                <a:cubicBezTo>
                  <a:pt x="85007" y="105949"/>
                  <a:pt x="84844" y="104840"/>
                  <a:pt x="84877" y="103764"/>
                </a:cubicBezTo>
                <a:lnTo>
                  <a:pt x="84877" y="103405"/>
                </a:lnTo>
                <a:close/>
                <a:moveTo>
                  <a:pt x="120857" y="106569"/>
                </a:moveTo>
                <a:lnTo>
                  <a:pt x="120791" y="106961"/>
                </a:lnTo>
                <a:lnTo>
                  <a:pt x="123629" y="107352"/>
                </a:lnTo>
                <a:lnTo>
                  <a:pt x="123629" y="107385"/>
                </a:lnTo>
                <a:cubicBezTo>
                  <a:pt x="123662" y="107254"/>
                  <a:pt x="123662" y="107091"/>
                  <a:pt x="123695" y="106928"/>
                </a:cubicBezTo>
                <a:lnTo>
                  <a:pt x="120857" y="106569"/>
                </a:lnTo>
                <a:close/>
                <a:moveTo>
                  <a:pt x="170830" y="105754"/>
                </a:moveTo>
                <a:cubicBezTo>
                  <a:pt x="170830" y="106308"/>
                  <a:pt x="170798" y="106863"/>
                  <a:pt x="170765" y="107385"/>
                </a:cubicBezTo>
                <a:lnTo>
                  <a:pt x="171548" y="107447"/>
                </a:lnTo>
                <a:lnTo>
                  <a:pt x="171548" y="107447"/>
                </a:lnTo>
                <a:cubicBezTo>
                  <a:pt x="171581" y="106894"/>
                  <a:pt x="171613" y="106340"/>
                  <a:pt x="171646" y="105786"/>
                </a:cubicBezTo>
                <a:lnTo>
                  <a:pt x="170830" y="105754"/>
                </a:lnTo>
                <a:close/>
                <a:moveTo>
                  <a:pt x="171548" y="107447"/>
                </a:moveTo>
                <a:lnTo>
                  <a:pt x="171548" y="107447"/>
                </a:lnTo>
                <a:cubicBezTo>
                  <a:pt x="171548" y="107448"/>
                  <a:pt x="171548" y="107449"/>
                  <a:pt x="171548" y="107450"/>
                </a:cubicBezTo>
                <a:lnTo>
                  <a:pt x="171580" y="107450"/>
                </a:lnTo>
                <a:lnTo>
                  <a:pt x="171548" y="107447"/>
                </a:lnTo>
                <a:close/>
                <a:moveTo>
                  <a:pt x="84453" y="102981"/>
                </a:moveTo>
                <a:lnTo>
                  <a:pt x="84453" y="103177"/>
                </a:lnTo>
                <a:lnTo>
                  <a:pt x="84453" y="103764"/>
                </a:lnTo>
                <a:cubicBezTo>
                  <a:pt x="84453" y="104938"/>
                  <a:pt x="84616" y="106145"/>
                  <a:pt x="84942" y="107319"/>
                </a:cubicBezTo>
                <a:lnTo>
                  <a:pt x="84975" y="107515"/>
                </a:lnTo>
                <a:lnTo>
                  <a:pt x="88139" y="106634"/>
                </a:lnTo>
                <a:lnTo>
                  <a:pt x="88074" y="106439"/>
                </a:lnTo>
                <a:cubicBezTo>
                  <a:pt x="87845" y="105558"/>
                  <a:pt x="87715" y="104677"/>
                  <a:pt x="87715" y="103764"/>
                </a:cubicBezTo>
                <a:lnTo>
                  <a:pt x="87715" y="103307"/>
                </a:lnTo>
                <a:lnTo>
                  <a:pt x="87715" y="103111"/>
                </a:lnTo>
                <a:lnTo>
                  <a:pt x="84453" y="102981"/>
                </a:lnTo>
                <a:close/>
                <a:moveTo>
                  <a:pt x="14646" y="105395"/>
                </a:moveTo>
                <a:cubicBezTo>
                  <a:pt x="14646" y="106210"/>
                  <a:pt x="14679" y="106993"/>
                  <a:pt x="14744" y="107809"/>
                </a:cubicBezTo>
                <a:lnTo>
                  <a:pt x="9362" y="108102"/>
                </a:lnTo>
                <a:cubicBezTo>
                  <a:pt x="9297" y="107254"/>
                  <a:pt x="9264" y="106373"/>
                  <a:pt x="9264" y="105493"/>
                </a:cubicBezTo>
                <a:lnTo>
                  <a:pt x="14646" y="105395"/>
                </a:lnTo>
                <a:close/>
                <a:moveTo>
                  <a:pt x="137362" y="106928"/>
                </a:moveTo>
                <a:lnTo>
                  <a:pt x="139678" y="107091"/>
                </a:lnTo>
                <a:cubicBezTo>
                  <a:pt x="139646" y="107417"/>
                  <a:pt x="139613" y="107776"/>
                  <a:pt x="139580" y="108102"/>
                </a:cubicBezTo>
                <a:lnTo>
                  <a:pt x="137268" y="107842"/>
                </a:lnTo>
                <a:lnTo>
                  <a:pt x="137268" y="107842"/>
                </a:lnTo>
                <a:cubicBezTo>
                  <a:pt x="137299" y="107528"/>
                  <a:pt x="137331" y="107243"/>
                  <a:pt x="137362" y="106928"/>
                </a:cubicBezTo>
                <a:close/>
                <a:moveTo>
                  <a:pt x="15038" y="104971"/>
                </a:moveTo>
                <a:lnTo>
                  <a:pt x="8840" y="105101"/>
                </a:lnTo>
                <a:lnTo>
                  <a:pt x="8840" y="105297"/>
                </a:lnTo>
                <a:cubicBezTo>
                  <a:pt x="8873" y="106308"/>
                  <a:pt x="8905" y="107319"/>
                  <a:pt x="8970" y="108331"/>
                </a:cubicBezTo>
                <a:lnTo>
                  <a:pt x="8970" y="108526"/>
                </a:lnTo>
                <a:lnTo>
                  <a:pt x="15168" y="108200"/>
                </a:lnTo>
                <a:lnTo>
                  <a:pt x="15168" y="107972"/>
                </a:lnTo>
                <a:cubicBezTo>
                  <a:pt x="15103" y="107058"/>
                  <a:pt x="15070" y="106112"/>
                  <a:pt x="15038" y="105166"/>
                </a:cubicBezTo>
                <a:lnTo>
                  <a:pt x="15038" y="104971"/>
                </a:lnTo>
                <a:close/>
                <a:moveTo>
                  <a:pt x="136971" y="106471"/>
                </a:moveTo>
                <a:lnTo>
                  <a:pt x="136971" y="106700"/>
                </a:lnTo>
                <a:cubicBezTo>
                  <a:pt x="136938" y="107124"/>
                  <a:pt x="136873" y="107580"/>
                  <a:pt x="136840" y="108004"/>
                </a:cubicBezTo>
                <a:lnTo>
                  <a:pt x="136808" y="108200"/>
                </a:lnTo>
                <a:lnTo>
                  <a:pt x="139939" y="108559"/>
                </a:lnTo>
                <a:lnTo>
                  <a:pt x="139972" y="108331"/>
                </a:lnTo>
                <a:cubicBezTo>
                  <a:pt x="140004" y="107874"/>
                  <a:pt x="140070" y="107385"/>
                  <a:pt x="140102" y="106928"/>
                </a:cubicBezTo>
                <a:lnTo>
                  <a:pt x="140102" y="106700"/>
                </a:lnTo>
                <a:lnTo>
                  <a:pt x="136971" y="106471"/>
                </a:lnTo>
                <a:close/>
                <a:moveTo>
                  <a:pt x="24856" y="107417"/>
                </a:moveTo>
                <a:lnTo>
                  <a:pt x="24041" y="107450"/>
                </a:lnTo>
                <a:cubicBezTo>
                  <a:pt x="24073" y="107874"/>
                  <a:pt x="24106" y="108298"/>
                  <a:pt x="24139" y="108722"/>
                </a:cubicBezTo>
                <a:lnTo>
                  <a:pt x="24954" y="108689"/>
                </a:lnTo>
                <a:cubicBezTo>
                  <a:pt x="24922" y="108265"/>
                  <a:pt x="24889" y="107841"/>
                  <a:pt x="24856" y="107417"/>
                </a:cubicBezTo>
                <a:close/>
                <a:moveTo>
                  <a:pt x="58259" y="107678"/>
                </a:moveTo>
                <a:cubicBezTo>
                  <a:pt x="58292" y="107972"/>
                  <a:pt x="58324" y="108298"/>
                  <a:pt x="58357" y="108592"/>
                </a:cubicBezTo>
                <a:lnTo>
                  <a:pt x="56041" y="108885"/>
                </a:lnTo>
                <a:cubicBezTo>
                  <a:pt x="56008" y="108559"/>
                  <a:pt x="55976" y="108200"/>
                  <a:pt x="55943" y="107874"/>
                </a:cubicBezTo>
                <a:lnTo>
                  <a:pt x="58259" y="107678"/>
                </a:lnTo>
                <a:close/>
                <a:moveTo>
                  <a:pt x="74960" y="108167"/>
                </a:moveTo>
                <a:lnTo>
                  <a:pt x="72155" y="108722"/>
                </a:lnTo>
                <a:lnTo>
                  <a:pt x="72253" y="109113"/>
                </a:lnTo>
                <a:lnTo>
                  <a:pt x="75058" y="108559"/>
                </a:lnTo>
                <a:cubicBezTo>
                  <a:pt x="75026" y="108428"/>
                  <a:pt x="74993" y="108298"/>
                  <a:pt x="74960" y="108167"/>
                </a:cubicBezTo>
                <a:close/>
                <a:moveTo>
                  <a:pt x="64424" y="107417"/>
                </a:moveTo>
                <a:lnTo>
                  <a:pt x="63609" y="107515"/>
                </a:lnTo>
                <a:cubicBezTo>
                  <a:pt x="63674" y="108037"/>
                  <a:pt x="63739" y="108592"/>
                  <a:pt x="63804" y="109146"/>
                </a:cubicBezTo>
                <a:lnTo>
                  <a:pt x="64620" y="109016"/>
                </a:lnTo>
                <a:cubicBezTo>
                  <a:pt x="64555" y="108494"/>
                  <a:pt x="64457" y="107939"/>
                  <a:pt x="64424" y="107417"/>
                </a:cubicBezTo>
                <a:close/>
                <a:moveTo>
                  <a:pt x="58651" y="107221"/>
                </a:moveTo>
                <a:lnTo>
                  <a:pt x="55486" y="107515"/>
                </a:lnTo>
                <a:lnTo>
                  <a:pt x="55519" y="107711"/>
                </a:lnTo>
                <a:cubicBezTo>
                  <a:pt x="55552" y="108200"/>
                  <a:pt x="55617" y="108657"/>
                  <a:pt x="55682" y="109146"/>
                </a:cubicBezTo>
                <a:lnTo>
                  <a:pt x="55715" y="109342"/>
                </a:lnTo>
                <a:lnTo>
                  <a:pt x="58814" y="108950"/>
                </a:lnTo>
                <a:lnTo>
                  <a:pt x="58814" y="108755"/>
                </a:lnTo>
                <a:cubicBezTo>
                  <a:pt x="58748" y="108298"/>
                  <a:pt x="58683" y="107874"/>
                  <a:pt x="58651" y="107417"/>
                </a:cubicBezTo>
                <a:lnTo>
                  <a:pt x="58651" y="107221"/>
                </a:lnTo>
                <a:close/>
                <a:moveTo>
                  <a:pt x="120530" y="108494"/>
                </a:moveTo>
                <a:cubicBezTo>
                  <a:pt x="120530" y="108624"/>
                  <a:pt x="120498" y="108722"/>
                  <a:pt x="120465" y="108852"/>
                </a:cubicBezTo>
                <a:lnTo>
                  <a:pt x="123238" y="109472"/>
                </a:lnTo>
                <a:lnTo>
                  <a:pt x="123238" y="109505"/>
                </a:lnTo>
                <a:cubicBezTo>
                  <a:pt x="123270" y="109374"/>
                  <a:pt x="123303" y="109211"/>
                  <a:pt x="123336" y="109048"/>
                </a:cubicBezTo>
                <a:lnTo>
                  <a:pt x="120530" y="108494"/>
                </a:lnTo>
                <a:close/>
                <a:moveTo>
                  <a:pt x="107939" y="106504"/>
                </a:moveTo>
                <a:lnTo>
                  <a:pt x="110320" y="107091"/>
                </a:lnTo>
                <a:cubicBezTo>
                  <a:pt x="109994" y="108265"/>
                  <a:pt x="109538" y="109374"/>
                  <a:pt x="108918" y="110418"/>
                </a:cubicBezTo>
                <a:lnTo>
                  <a:pt x="106830" y="109146"/>
                </a:lnTo>
                <a:lnTo>
                  <a:pt x="106830" y="109113"/>
                </a:lnTo>
                <a:cubicBezTo>
                  <a:pt x="107319" y="108298"/>
                  <a:pt x="107678" y="107417"/>
                  <a:pt x="107939" y="106504"/>
                </a:cubicBezTo>
                <a:close/>
                <a:moveTo>
                  <a:pt x="130904" y="108950"/>
                </a:moveTo>
                <a:cubicBezTo>
                  <a:pt x="130838" y="109505"/>
                  <a:pt x="130740" y="110027"/>
                  <a:pt x="130610" y="110549"/>
                </a:cubicBezTo>
                <a:lnTo>
                  <a:pt x="131425" y="110712"/>
                </a:lnTo>
                <a:lnTo>
                  <a:pt x="131458" y="110744"/>
                </a:lnTo>
                <a:cubicBezTo>
                  <a:pt x="131556" y="110190"/>
                  <a:pt x="131654" y="109668"/>
                  <a:pt x="131719" y="109081"/>
                </a:cubicBezTo>
                <a:lnTo>
                  <a:pt x="130904" y="108950"/>
                </a:lnTo>
                <a:close/>
                <a:moveTo>
                  <a:pt x="107646" y="106015"/>
                </a:moveTo>
                <a:lnTo>
                  <a:pt x="107580" y="106210"/>
                </a:lnTo>
                <a:cubicBezTo>
                  <a:pt x="107352" y="107221"/>
                  <a:pt x="106928" y="108200"/>
                  <a:pt x="106373" y="109113"/>
                </a:cubicBezTo>
                <a:lnTo>
                  <a:pt x="106276" y="109277"/>
                </a:lnTo>
                <a:lnTo>
                  <a:pt x="109048" y="110973"/>
                </a:lnTo>
                <a:lnTo>
                  <a:pt x="109113" y="110842"/>
                </a:lnTo>
                <a:cubicBezTo>
                  <a:pt x="109864" y="109635"/>
                  <a:pt x="110418" y="108331"/>
                  <a:pt x="110744" y="106993"/>
                </a:cubicBezTo>
                <a:lnTo>
                  <a:pt x="110810" y="106797"/>
                </a:lnTo>
                <a:lnTo>
                  <a:pt x="107646" y="106015"/>
                </a:lnTo>
                <a:close/>
                <a:moveTo>
                  <a:pt x="170635" y="109407"/>
                </a:moveTo>
                <a:cubicBezTo>
                  <a:pt x="170602" y="109962"/>
                  <a:pt x="170569" y="110483"/>
                  <a:pt x="170504" y="111038"/>
                </a:cubicBezTo>
                <a:lnTo>
                  <a:pt x="171287" y="111101"/>
                </a:lnTo>
                <a:lnTo>
                  <a:pt x="171287" y="111101"/>
                </a:lnTo>
                <a:cubicBezTo>
                  <a:pt x="171352" y="110580"/>
                  <a:pt x="171385" y="110026"/>
                  <a:pt x="171450" y="109472"/>
                </a:cubicBezTo>
                <a:lnTo>
                  <a:pt x="170635" y="109407"/>
                </a:lnTo>
                <a:close/>
                <a:moveTo>
                  <a:pt x="171287" y="111101"/>
                </a:moveTo>
                <a:cubicBezTo>
                  <a:pt x="171287" y="111102"/>
                  <a:pt x="171287" y="111102"/>
                  <a:pt x="171287" y="111103"/>
                </a:cubicBezTo>
                <a:lnTo>
                  <a:pt x="171320" y="111103"/>
                </a:lnTo>
                <a:lnTo>
                  <a:pt x="171287" y="111101"/>
                </a:lnTo>
                <a:close/>
                <a:moveTo>
                  <a:pt x="75417" y="110027"/>
                </a:moveTo>
                <a:lnTo>
                  <a:pt x="72677" y="110810"/>
                </a:lnTo>
                <a:cubicBezTo>
                  <a:pt x="72710" y="110940"/>
                  <a:pt x="72742" y="111071"/>
                  <a:pt x="72775" y="111201"/>
                </a:cubicBezTo>
                <a:lnTo>
                  <a:pt x="75515" y="110386"/>
                </a:lnTo>
                <a:cubicBezTo>
                  <a:pt x="75482" y="110288"/>
                  <a:pt x="75450" y="110157"/>
                  <a:pt x="75417" y="110027"/>
                </a:cubicBezTo>
                <a:close/>
                <a:moveTo>
                  <a:pt x="120074" y="110353"/>
                </a:moveTo>
                <a:lnTo>
                  <a:pt x="119976" y="110712"/>
                </a:lnTo>
                <a:lnTo>
                  <a:pt x="122683" y="111560"/>
                </a:lnTo>
                <a:lnTo>
                  <a:pt x="122814" y="111168"/>
                </a:lnTo>
                <a:lnTo>
                  <a:pt x="120074" y="110353"/>
                </a:lnTo>
                <a:close/>
                <a:moveTo>
                  <a:pt x="136808" y="110908"/>
                </a:moveTo>
                <a:lnTo>
                  <a:pt x="139124" y="111299"/>
                </a:lnTo>
                <a:cubicBezTo>
                  <a:pt x="139058" y="111625"/>
                  <a:pt x="138993" y="111984"/>
                  <a:pt x="138928" y="112310"/>
                </a:cubicBezTo>
                <a:lnTo>
                  <a:pt x="136645" y="111821"/>
                </a:lnTo>
                <a:cubicBezTo>
                  <a:pt x="136710" y="111527"/>
                  <a:pt x="136775" y="111234"/>
                  <a:pt x="136808" y="110908"/>
                </a:cubicBezTo>
                <a:close/>
                <a:moveTo>
                  <a:pt x="25117" y="110712"/>
                </a:moveTo>
                <a:lnTo>
                  <a:pt x="24302" y="110777"/>
                </a:lnTo>
                <a:cubicBezTo>
                  <a:pt x="24334" y="111332"/>
                  <a:pt x="24400" y="111854"/>
                  <a:pt x="24465" y="112408"/>
                </a:cubicBezTo>
                <a:lnTo>
                  <a:pt x="25280" y="112343"/>
                </a:lnTo>
                <a:cubicBezTo>
                  <a:pt x="25215" y="111788"/>
                  <a:pt x="25150" y="111234"/>
                  <a:pt x="25117" y="110712"/>
                </a:cubicBezTo>
                <a:close/>
                <a:moveTo>
                  <a:pt x="136482" y="110418"/>
                </a:moveTo>
                <a:lnTo>
                  <a:pt x="136449" y="110614"/>
                </a:lnTo>
                <a:cubicBezTo>
                  <a:pt x="136384" y="111071"/>
                  <a:pt x="136286" y="111495"/>
                  <a:pt x="136188" y="111919"/>
                </a:cubicBezTo>
                <a:lnTo>
                  <a:pt x="136155" y="112114"/>
                </a:lnTo>
                <a:lnTo>
                  <a:pt x="139222" y="112767"/>
                </a:lnTo>
                <a:lnTo>
                  <a:pt x="139287" y="112571"/>
                </a:lnTo>
                <a:cubicBezTo>
                  <a:pt x="139352" y="112114"/>
                  <a:pt x="139450" y="111658"/>
                  <a:pt x="139548" y="111168"/>
                </a:cubicBezTo>
                <a:lnTo>
                  <a:pt x="139580" y="110973"/>
                </a:lnTo>
                <a:lnTo>
                  <a:pt x="136482" y="110418"/>
                </a:lnTo>
                <a:close/>
                <a:moveTo>
                  <a:pt x="88563" y="108787"/>
                </a:moveTo>
                <a:cubicBezTo>
                  <a:pt x="89020" y="109635"/>
                  <a:pt x="89607" y="110386"/>
                  <a:pt x="90259" y="111103"/>
                </a:cubicBezTo>
                <a:lnTo>
                  <a:pt x="88563" y="112832"/>
                </a:lnTo>
                <a:cubicBezTo>
                  <a:pt x="87715" y="111951"/>
                  <a:pt x="86965" y="110973"/>
                  <a:pt x="86410" y="109896"/>
                </a:cubicBezTo>
                <a:lnTo>
                  <a:pt x="88563" y="108787"/>
                </a:lnTo>
                <a:close/>
                <a:moveTo>
                  <a:pt x="58846" y="111625"/>
                </a:moveTo>
                <a:cubicBezTo>
                  <a:pt x="58911" y="111951"/>
                  <a:pt x="58977" y="112245"/>
                  <a:pt x="59042" y="112539"/>
                </a:cubicBezTo>
                <a:lnTo>
                  <a:pt x="56791" y="113093"/>
                </a:lnTo>
                <a:cubicBezTo>
                  <a:pt x="56726" y="112734"/>
                  <a:pt x="56628" y="112408"/>
                  <a:pt x="56563" y="112082"/>
                </a:cubicBezTo>
                <a:lnTo>
                  <a:pt x="58846" y="111625"/>
                </a:lnTo>
                <a:close/>
                <a:moveTo>
                  <a:pt x="76004" y="111854"/>
                </a:moveTo>
                <a:lnTo>
                  <a:pt x="73329" y="112832"/>
                </a:lnTo>
                <a:lnTo>
                  <a:pt x="73493" y="113256"/>
                </a:lnTo>
                <a:lnTo>
                  <a:pt x="76135" y="112212"/>
                </a:lnTo>
                <a:lnTo>
                  <a:pt x="76004" y="111854"/>
                </a:lnTo>
                <a:close/>
                <a:moveTo>
                  <a:pt x="88759" y="108233"/>
                </a:moveTo>
                <a:lnTo>
                  <a:pt x="85855" y="109733"/>
                </a:lnTo>
                <a:lnTo>
                  <a:pt x="85953" y="109929"/>
                </a:lnTo>
                <a:cubicBezTo>
                  <a:pt x="86573" y="111136"/>
                  <a:pt x="87389" y="112245"/>
                  <a:pt x="88367" y="113224"/>
                </a:cubicBezTo>
                <a:lnTo>
                  <a:pt x="88563" y="113419"/>
                </a:lnTo>
                <a:lnTo>
                  <a:pt x="90846" y="111103"/>
                </a:lnTo>
                <a:lnTo>
                  <a:pt x="90683" y="110908"/>
                </a:lnTo>
                <a:cubicBezTo>
                  <a:pt x="89933" y="110190"/>
                  <a:pt x="89313" y="109342"/>
                  <a:pt x="88824" y="108428"/>
                </a:cubicBezTo>
                <a:lnTo>
                  <a:pt x="88759" y="108233"/>
                </a:lnTo>
                <a:close/>
                <a:moveTo>
                  <a:pt x="59172" y="111168"/>
                </a:moveTo>
                <a:lnTo>
                  <a:pt x="56106" y="111756"/>
                </a:lnTo>
                <a:lnTo>
                  <a:pt x="56139" y="111951"/>
                </a:lnTo>
                <a:cubicBezTo>
                  <a:pt x="56237" y="112441"/>
                  <a:pt x="56335" y="112897"/>
                  <a:pt x="56432" y="113354"/>
                </a:cubicBezTo>
                <a:lnTo>
                  <a:pt x="56465" y="113582"/>
                </a:lnTo>
                <a:lnTo>
                  <a:pt x="59531" y="112865"/>
                </a:lnTo>
                <a:lnTo>
                  <a:pt x="59499" y="112669"/>
                </a:lnTo>
                <a:cubicBezTo>
                  <a:pt x="59401" y="112212"/>
                  <a:pt x="59303" y="111788"/>
                  <a:pt x="59205" y="111364"/>
                </a:cubicBezTo>
                <a:lnTo>
                  <a:pt x="59172" y="111168"/>
                </a:lnTo>
                <a:close/>
                <a:moveTo>
                  <a:pt x="119454" y="112147"/>
                </a:moveTo>
                <a:cubicBezTo>
                  <a:pt x="119421" y="112278"/>
                  <a:pt x="119356" y="112408"/>
                  <a:pt x="119323" y="112506"/>
                </a:cubicBezTo>
                <a:lnTo>
                  <a:pt x="121966" y="113582"/>
                </a:lnTo>
                <a:lnTo>
                  <a:pt x="122129" y="113191"/>
                </a:lnTo>
                <a:lnTo>
                  <a:pt x="119454" y="112147"/>
                </a:lnTo>
                <a:close/>
                <a:moveTo>
                  <a:pt x="65403" y="112604"/>
                </a:moveTo>
                <a:lnTo>
                  <a:pt x="64587" y="112799"/>
                </a:lnTo>
                <a:cubicBezTo>
                  <a:pt x="64750" y="113321"/>
                  <a:pt x="64914" y="113876"/>
                  <a:pt x="65077" y="114398"/>
                </a:cubicBezTo>
                <a:lnTo>
                  <a:pt x="65860" y="114137"/>
                </a:lnTo>
                <a:cubicBezTo>
                  <a:pt x="65696" y="113648"/>
                  <a:pt x="65533" y="113093"/>
                  <a:pt x="65403" y="112604"/>
                </a:cubicBezTo>
                <a:close/>
                <a:moveTo>
                  <a:pt x="170243" y="113060"/>
                </a:moveTo>
                <a:cubicBezTo>
                  <a:pt x="170178" y="113582"/>
                  <a:pt x="170113" y="114137"/>
                  <a:pt x="170047" y="114659"/>
                </a:cubicBezTo>
                <a:lnTo>
                  <a:pt x="170863" y="114789"/>
                </a:lnTo>
                <a:cubicBezTo>
                  <a:pt x="170928" y="114235"/>
                  <a:pt x="170993" y="113680"/>
                  <a:pt x="171059" y="113158"/>
                </a:cubicBezTo>
                <a:lnTo>
                  <a:pt x="170243" y="113060"/>
                </a:lnTo>
                <a:close/>
                <a:moveTo>
                  <a:pt x="76755" y="113615"/>
                </a:moveTo>
                <a:lnTo>
                  <a:pt x="74178" y="114822"/>
                </a:lnTo>
                <a:cubicBezTo>
                  <a:pt x="74210" y="114952"/>
                  <a:pt x="74275" y="115083"/>
                  <a:pt x="74341" y="115213"/>
                </a:cubicBezTo>
                <a:lnTo>
                  <a:pt x="76918" y="113974"/>
                </a:lnTo>
                <a:cubicBezTo>
                  <a:pt x="76852" y="113843"/>
                  <a:pt x="76787" y="113713"/>
                  <a:pt x="76755" y="113615"/>
                </a:cubicBezTo>
                <a:close/>
                <a:moveTo>
                  <a:pt x="105232" y="111168"/>
                </a:moveTo>
                <a:lnTo>
                  <a:pt x="106993" y="112865"/>
                </a:lnTo>
                <a:lnTo>
                  <a:pt x="106961" y="112930"/>
                </a:lnTo>
                <a:cubicBezTo>
                  <a:pt x="106047" y="113843"/>
                  <a:pt x="105003" y="114594"/>
                  <a:pt x="103862" y="115213"/>
                </a:cubicBezTo>
                <a:lnTo>
                  <a:pt x="102753" y="113028"/>
                </a:lnTo>
                <a:cubicBezTo>
                  <a:pt x="103666" y="112539"/>
                  <a:pt x="104514" y="111919"/>
                  <a:pt x="105232" y="111168"/>
                </a:cubicBezTo>
                <a:close/>
                <a:moveTo>
                  <a:pt x="118704" y="113909"/>
                </a:moveTo>
                <a:cubicBezTo>
                  <a:pt x="118638" y="114039"/>
                  <a:pt x="118573" y="114137"/>
                  <a:pt x="118541" y="114267"/>
                </a:cubicBezTo>
                <a:lnTo>
                  <a:pt x="121085" y="115540"/>
                </a:lnTo>
                <a:lnTo>
                  <a:pt x="121248" y="115181"/>
                </a:lnTo>
                <a:lnTo>
                  <a:pt x="118704" y="113909"/>
                </a:lnTo>
                <a:close/>
                <a:moveTo>
                  <a:pt x="105232" y="110614"/>
                </a:moveTo>
                <a:lnTo>
                  <a:pt x="105101" y="110744"/>
                </a:lnTo>
                <a:lnTo>
                  <a:pt x="104938" y="110908"/>
                </a:lnTo>
                <a:cubicBezTo>
                  <a:pt x="104188" y="111658"/>
                  <a:pt x="103340" y="112278"/>
                  <a:pt x="102394" y="112767"/>
                </a:cubicBezTo>
                <a:lnTo>
                  <a:pt x="102198" y="112865"/>
                </a:lnTo>
                <a:lnTo>
                  <a:pt x="103699" y="115768"/>
                </a:lnTo>
                <a:lnTo>
                  <a:pt x="103862" y="115670"/>
                </a:lnTo>
                <a:cubicBezTo>
                  <a:pt x="105101" y="115018"/>
                  <a:pt x="106243" y="114202"/>
                  <a:pt x="107254" y="113224"/>
                </a:cubicBezTo>
                <a:lnTo>
                  <a:pt x="107450" y="112995"/>
                </a:lnTo>
                <a:lnTo>
                  <a:pt x="107580" y="112865"/>
                </a:lnTo>
                <a:lnTo>
                  <a:pt x="105232" y="110614"/>
                </a:lnTo>
                <a:close/>
                <a:moveTo>
                  <a:pt x="15233" y="113843"/>
                </a:moveTo>
                <a:cubicBezTo>
                  <a:pt x="15283" y="114242"/>
                  <a:pt x="15342" y="114649"/>
                  <a:pt x="15404" y="115060"/>
                </a:cubicBezTo>
                <a:lnTo>
                  <a:pt x="15404" y="115060"/>
                </a:lnTo>
                <a:lnTo>
                  <a:pt x="10087" y="115811"/>
                </a:lnTo>
                <a:lnTo>
                  <a:pt x="10087" y="115811"/>
                </a:lnTo>
                <a:cubicBezTo>
                  <a:pt x="10025" y="115370"/>
                  <a:pt x="9966" y="114928"/>
                  <a:pt x="9916" y="114496"/>
                </a:cubicBezTo>
                <a:lnTo>
                  <a:pt x="15233" y="113843"/>
                </a:lnTo>
                <a:close/>
                <a:moveTo>
                  <a:pt x="129697" y="114104"/>
                </a:moveTo>
                <a:cubicBezTo>
                  <a:pt x="129533" y="114626"/>
                  <a:pt x="129370" y="115116"/>
                  <a:pt x="129175" y="115637"/>
                </a:cubicBezTo>
                <a:lnTo>
                  <a:pt x="129925" y="115931"/>
                </a:lnTo>
                <a:lnTo>
                  <a:pt x="129958" y="115931"/>
                </a:lnTo>
                <a:cubicBezTo>
                  <a:pt x="130153" y="115409"/>
                  <a:pt x="130316" y="114887"/>
                  <a:pt x="130479" y="114365"/>
                </a:cubicBezTo>
                <a:lnTo>
                  <a:pt x="129697" y="114104"/>
                </a:lnTo>
                <a:close/>
                <a:moveTo>
                  <a:pt x="25541" y="114300"/>
                </a:moveTo>
                <a:lnTo>
                  <a:pt x="24726" y="114430"/>
                </a:lnTo>
                <a:cubicBezTo>
                  <a:pt x="24791" y="114985"/>
                  <a:pt x="24889" y="115507"/>
                  <a:pt x="24987" y="116061"/>
                </a:cubicBezTo>
                <a:lnTo>
                  <a:pt x="25802" y="115898"/>
                </a:lnTo>
                <a:cubicBezTo>
                  <a:pt x="25704" y="115376"/>
                  <a:pt x="25607" y="114855"/>
                  <a:pt x="25541" y="114300"/>
                </a:cubicBezTo>
                <a:close/>
                <a:moveTo>
                  <a:pt x="92282" y="112702"/>
                </a:moveTo>
                <a:cubicBezTo>
                  <a:pt x="93097" y="113224"/>
                  <a:pt x="94010" y="113615"/>
                  <a:pt x="94924" y="113876"/>
                </a:cubicBezTo>
                <a:lnTo>
                  <a:pt x="94304" y="116225"/>
                </a:lnTo>
                <a:cubicBezTo>
                  <a:pt x="93130" y="115898"/>
                  <a:pt x="91988" y="115409"/>
                  <a:pt x="90977" y="114757"/>
                </a:cubicBezTo>
                <a:lnTo>
                  <a:pt x="92282" y="112702"/>
                </a:lnTo>
                <a:close/>
                <a:moveTo>
                  <a:pt x="135894" y="114822"/>
                </a:moveTo>
                <a:lnTo>
                  <a:pt x="138145" y="115442"/>
                </a:lnTo>
                <a:cubicBezTo>
                  <a:pt x="138047" y="115768"/>
                  <a:pt x="137949" y="116094"/>
                  <a:pt x="137852" y="116420"/>
                </a:cubicBezTo>
                <a:lnTo>
                  <a:pt x="135642" y="115706"/>
                </a:lnTo>
                <a:lnTo>
                  <a:pt x="135642" y="115706"/>
                </a:lnTo>
                <a:cubicBezTo>
                  <a:pt x="135737" y="115391"/>
                  <a:pt x="135831" y="115107"/>
                  <a:pt x="135894" y="114822"/>
                </a:cubicBezTo>
                <a:close/>
                <a:moveTo>
                  <a:pt x="100339" y="113974"/>
                </a:moveTo>
                <a:lnTo>
                  <a:pt x="100958" y="116322"/>
                </a:lnTo>
                <a:cubicBezTo>
                  <a:pt x="99902" y="116587"/>
                  <a:pt x="98818" y="116719"/>
                  <a:pt x="97732" y="116719"/>
                </a:cubicBezTo>
                <a:cubicBezTo>
                  <a:pt x="97612" y="116719"/>
                  <a:pt x="97491" y="116717"/>
                  <a:pt x="97370" y="116714"/>
                </a:cubicBezTo>
                <a:lnTo>
                  <a:pt x="97501" y="114267"/>
                </a:lnTo>
                <a:cubicBezTo>
                  <a:pt x="97619" y="114271"/>
                  <a:pt x="97737" y="114274"/>
                  <a:pt x="97856" y="114274"/>
                </a:cubicBezTo>
                <a:cubicBezTo>
                  <a:pt x="98683" y="114274"/>
                  <a:pt x="99511" y="114174"/>
                  <a:pt x="100339" y="113974"/>
                </a:cubicBezTo>
                <a:close/>
                <a:moveTo>
                  <a:pt x="92151" y="112147"/>
                </a:moveTo>
                <a:lnTo>
                  <a:pt x="90422" y="114887"/>
                </a:lnTo>
                <a:lnTo>
                  <a:pt x="90585" y="115018"/>
                </a:lnTo>
                <a:cubicBezTo>
                  <a:pt x="91760" y="115768"/>
                  <a:pt x="93032" y="116322"/>
                  <a:pt x="94402" y="116681"/>
                </a:cubicBezTo>
                <a:lnTo>
                  <a:pt x="94598" y="116746"/>
                </a:lnTo>
                <a:lnTo>
                  <a:pt x="95413" y="113550"/>
                </a:lnTo>
                <a:lnTo>
                  <a:pt x="95217" y="113517"/>
                </a:lnTo>
                <a:cubicBezTo>
                  <a:pt x="94174" y="113256"/>
                  <a:pt x="93195" y="112799"/>
                  <a:pt x="92314" y="112245"/>
                </a:cubicBezTo>
                <a:lnTo>
                  <a:pt x="92151" y="112147"/>
                </a:lnTo>
                <a:close/>
                <a:moveTo>
                  <a:pt x="135601" y="114300"/>
                </a:moveTo>
                <a:lnTo>
                  <a:pt x="135568" y="114496"/>
                </a:lnTo>
                <a:cubicBezTo>
                  <a:pt x="135438" y="114920"/>
                  <a:pt x="135307" y="115376"/>
                  <a:pt x="135177" y="115768"/>
                </a:cubicBezTo>
                <a:lnTo>
                  <a:pt x="135111" y="115964"/>
                </a:lnTo>
                <a:lnTo>
                  <a:pt x="138113" y="116942"/>
                </a:lnTo>
                <a:lnTo>
                  <a:pt x="138178" y="116746"/>
                </a:lnTo>
                <a:cubicBezTo>
                  <a:pt x="138308" y="116290"/>
                  <a:pt x="138471" y="115833"/>
                  <a:pt x="138602" y="115376"/>
                </a:cubicBezTo>
                <a:lnTo>
                  <a:pt x="138634" y="115181"/>
                </a:lnTo>
                <a:lnTo>
                  <a:pt x="135601" y="114300"/>
                </a:lnTo>
                <a:close/>
                <a:moveTo>
                  <a:pt x="15464" y="115451"/>
                </a:moveTo>
                <a:lnTo>
                  <a:pt x="15464" y="115451"/>
                </a:lnTo>
                <a:cubicBezTo>
                  <a:pt x="15506" y="115719"/>
                  <a:pt x="15549" y="115988"/>
                  <a:pt x="15592" y="116257"/>
                </a:cubicBezTo>
                <a:lnTo>
                  <a:pt x="10275" y="117073"/>
                </a:lnTo>
                <a:cubicBezTo>
                  <a:pt x="10231" y="116785"/>
                  <a:pt x="10187" y="116493"/>
                  <a:pt x="10144" y="116199"/>
                </a:cubicBezTo>
                <a:lnTo>
                  <a:pt x="10144" y="116199"/>
                </a:lnTo>
                <a:lnTo>
                  <a:pt x="15464" y="115451"/>
                </a:lnTo>
                <a:close/>
                <a:moveTo>
                  <a:pt x="77635" y="115311"/>
                </a:moveTo>
                <a:lnTo>
                  <a:pt x="75156" y="116746"/>
                </a:lnTo>
                <a:lnTo>
                  <a:pt x="75385" y="117105"/>
                </a:lnTo>
                <a:lnTo>
                  <a:pt x="77831" y="115670"/>
                </a:lnTo>
                <a:lnTo>
                  <a:pt x="77635" y="115311"/>
                </a:lnTo>
                <a:close/>
                <a:moveTo>
                  <a:pt x="100632" y="113452"/>
                </a:moveTo>
                <a:lnTo>
                  <a:pt x="100437" y="113517"/>
                </a:lnTo>
                <a:cubicBezTo>
                  <a:pt x="99572" y="113733"/>
                  <a:pt x="98707" y="113860"/>
                  <a:pt x="97842" y="113860"/>
                </a:cubicBezTo>
                <a:cubicBezTo>
                  <a:pt x="97663" y="113860"/>
                  <a:pt x="97484" y="113855"/>
                  <a:pt x="97305" y="113843"/>
                </a:cubicBezTo>
                <a:lnTo>
                  <a:pt x="97109" y="113843"/>
                </a:lnTo>
                <a:lnTo>
                  <a:pt x="96946" y="117105"/>
                </a:lnTo>
                <a:lnTo>
                  <a:pt x="97794" y="117105"/>
                </a:lnTo>
                <a:cubicBezTo>
                  <a:pt x="98969" y="117105"/>
                  <a:pt x="100143" y="116975"/>
                  <a:pt x="101285" y="116681"/>
                </a:cubicBezTo>
                <a:lnTo>
                  <a:pt x="101480" y="116616"/>
                </a:lnTo>
                <a:lnTo>
                  <a:pt x="100632" y="113452"/>
                </a:lnTo>
                <a:close/>
                <a:moveTo>
                  <a:pt x="59857" y="115540"/>
                </a:moveTo>
                <a:cubicBezTo>
                  <a:pt x="59955" y="115833"/>
                  <a:pt x="60053" y="116127"/>
                  <a:pt x="60151" y="116420"/>
                </a:cubicBezTo>
                <a:lnTo>
                  <a:pt x="57933" y="117171"/>
                </a:lnTo>
                <a:cubicBezTo>
                  <a:pt x="57835" y="116877"/>
                  <a:pt x="57737" y="116551"/>
                  <a:pt x="57639" y="116225"/>
                </a:cubicBezTo>
                <a:lnTo>
                  <a:pt x="59857" y="115540"/>
                </a:lnTo>
                <a:close/>
                <a:moveTo>
                  <a:pt x="117758" y="115605"/>
                </a:moveTo>
                <a:cubicBezTo>
                  <a:pt x="117692" y="115703"/>
                  <a:pt x="117627" y="115833"/>
                  <a:pt x="117562" y="115931"/>
                </a:cubicBezTo>
                <a:lnTo>
                  <a:pt x="120008" y="117432"/>
                </a:lnTo>
                <a:cubicBezTo>
                  <a:pt x="120106" y="117334"/>
                  <a:pt x="120172" y="117203"/>
                  <a:pt x="120204" y="117073"/>
                </a:cubicBezTo>
                <a:lnTo>
                  <a:pt x="117758" y="115605"/>
                </a:lnTo>
                <a:close/>
                <a:moveTo>
                  <a:pt x="60118" y="115018"/>
                </a:moveTo>
                <a:lnTo>
                  <a:pt x="57117" y="115931"/>
                </a:lnTo>
                <a:lnTo>
                  <a:pt x="57183" y="116127"/>
                </a:lnTo>
                <a:cubicBezTo>
                  <a:pt x="57313" y="116583"/>
                  <a:pt x="57476" y="117040"/>
                  <a:pt x="57607" y="117497"/>
                </a:cubicBezTo>
                <a:lnTo>
                  <a:pt x="57672" y="117692"/>
                </a:lnTo>
                <a:lnTo>
                  <a:pt x="60673" y="116681"/>
                </a:lnTo>
                <a:lnTo>
                  <a:pt x="60608" y="116486"/>
                </a:lnTo>
                <a:cubicBezTo>
                  <a:pt x="60445" y="116061"/>
                  <a:pt x="60314" y="115637"/>
                  <a:pt x="60184" y="115213"/>
                </a:cubicBezTo>
                <a:lnTo>
                  <a:pt x="60118" y="115018"/>
                </a:lnTo>
                <a:close/>
                <a:moveTo>
                  <a:pt x="169689" y="116649"/>
                </a:moveTo>
                <a:cubicBezTo>
                  <a:pt x="169623" y="117203"/>
                  <a:pt x="169493" y="117725"/>
                  <a:pt x="169395" y="118247"/>
                </a:cubicBezTo>
                <a:lnTo>
                  <a:pt x="170210" y="118410"/>
                </a:lnTo>
                <a:cubicBezTo>
                  <a:pt x="170308" y="117888"/>
                  <a:pt x="170406" y="117334"/>
                  <a:pt x="170504" y="116812"/>
                </a:cubicBezTo>
                <a:lnTo>
                  <a:pt x="169689" y="116649"/>
                </a:lnTo>
                <a:close/>
                <a:moveTo>
                  <a:pt x="78679" y="116975"/>
                </a:moveTo>
                <a:lnTo>
                  <a:pt x="76330" y="118606"/>
                </a:lnTo>
                <a:lnTo>
                  <a:pt x="76591" y="118932"/>
                </a:lnTo>
                <a:lnTo>
                  <a:pt x="78907" y="117268"/>
                </a:lnTo>
                <a:lnTo>
                  <a:pt x="78679" y="116975"/>
                </a:lnTo>
                <a:close/>
                <a:moveTo>
                  <a:pt x="116746" y="117236"/>
                </a:moveTo>
                <a:cubicBezTo>
                  <a:pt x="116681" y="117334"/>
                  <a:pt x="116616" y="117432"/>
                  <a:pt x="116518" y="117529"/>
                </a:cubicBezTo>
                <a:lnTo>
                  <a:pt x="118815" y="119212"/>
                </a:lnTo>
                <a:lnTo>
                  <a:pt x="118815" y="119212"/>
                </a:lnTo>
                <a:cubicBezTo>
                  <a:pt x="118906" y="119116"/>
                  <a:pt x="118971" y="118993"/>
                  <a:pt x="119095" y="118899"/>
                </a:cubicBezTo>
                <a:lnTo>
                  <a:pt x="116746" y="117236"/>
                </a:lnTo>
                <a:close/>
                <a:moveTo>
                  <a:pt x="118815" y="119212"/>
                </a:moveTo>
                <a:cubicBezTo>
                  <a:pt x="118811" y="119216"/>
                  <a:pt x="118806" y="119221"/>
                  <a:pt x="118802" y="119226"/>
                </a:cubicBezTo>
                <a:lnTo>
                  <a:pt x="118834" y="119226"/>
                </a:lnTo>
                <a:lnTo>
                  <a:pt x="118815" y="119212"/>
                </a:lnTo>
                <a:close/>
                <a:moveTo>
                  <a:pt x="67164" y="117529"/>
                </a:moveTo>
                <a:lnTo>
                  <a:pt x="66414" y="117888"/>
                </a:lnTo>
                <a:cubicBezTo>
                  <a:pt x="66642" y="118377"/>
                  <a:pt x="66871" y="118899"/>
                  <a:pt x="67132" y="119389"/>
                </a:cubicBezTo>
                <a:lnTo>
                  <a:pt x="67882" y="118997"/>
                </a:lnTo>
                <a:cubicBezTo>
                  <a:pt x="67621" y="118541"/>
                  <a:pt x="67393" y="118051"/>
                  <a:pt x="67164" y="117529"/>
                </a:cubicBezTo>
                <a:close/>
                <a:moveTo>
                  <a:pt x="26161" y="117921"/>
                </a:moveTo>
                <a:lnTo>
                  <a:pt x="25346" y="118084"/>
                </a:lnTo>
                <a:cubicBezTo>
                  <a:pt x="25443" y="118606"/>
                  <a:pt x="25541" y="119160"/>
                  <a:pt x="25672" y="119682"/>
                </a:cubicBezTo>
                <a:lnTo>
                  <a:pt x="26487" y="119519"/>
                </a:lnTo>
                <a:cubicBezTo>
                  <a:pt x="26357" y="118965"/>
                  <a:pt x="26259" y="118443"/>
                  <a:pt x="26161" y="117921"/>
                </a:cubicBezTo>
                <a:close/>
                <a:moveTo>
                  <a:pt x="134590" y="118606"/>
                </a:moveTo>
                <a:lnTo>
                  <a:pt x="136742" y="119454"/>
                </a:lnTo>
                <a:cubicBezTo>
                  <a:pt x="136645" y="119780"/>
                  <a:pt x="136514" y="120106"/>
                  <a:pt x="136351" y="120400"/>
                </a:cubicBezTo>
                <a:lnTo>
                  <a:pt x="134243" y="119459"/>
                </a:lnTo>
                <a:lnTo>
                  <a:pt x="134243" y="119459"/>
                </a:lnTo>
                <a:cubicBezTo>
                  <a:pt x="134369" y="119175"/>
                  <a:pt x="134495" y="118890"/>
                  <a:pt x="134590" y="118606"/>
                </a:cubicBezTo>
                <a:close/>
                <a:moveTo>
                  <a:pt x="79821" y="118508"/>
                </a:moveTo>
                <a:lnTo>
                  <a:pt x="77635" y="120302"/>
                </a:lnTo>
                <a:lnTo>
                  <a:pt x="77896" y="120661"/>
                </a:lnTo>
                <a:lnTo>
                  <a:pt x="80082" y="118802"/>
                </a:lnTo>
                <a:cubicBezTo>
                  <a:pt x="79984" y="118704"/>
                  <a:pt x="79919" y="118606"/>
                  <a:pt x="79821" y="118508"/>
                </a:cubicBezTo>
                <a:close/>
                <a:moveTo>
                  <a:pt x="115572" y="118736"/>
                </a:moveTo>
                <a:cubicBezTo>
                  <a:pt x="115474" y="118834"/>
                  <a:pt x="115409" y="118932"/>
                  <a:pt x="115311" y="119030"/>
                </a:cubicBezTo>
                <a:lnTo>
                  <a:pt x="117464" y="120922"/>
                </a:lnTo>
                <a:lnTo>
                  <a:pt x="117725" y="120596"/>
                </a:lnTo>
                <a:lnTo>
                  <a:pt x="115572" y="118736"/>
                </a:lnTo>
                <a:close/>
                <a:moveTo>
                  <a:pt x="134361" y="118084"/>
                </a:moveTo>
                <a:lnTo>
                  <a:pt x="134296" y="118280"/>
                </a:lnTo>
                <a:cubicBezTo>
                  <a:pt x="134133" y="118671"/>
                  <a:pt x="133937" y="119095"/>
                  <a:pt x="133774" y="119487"/>
                </a:cubicBezTo>
                <a:lnTo>
                  <a:pt x="133709" y="119682"/>
                </a:lnTo>
                <a:lnTo>
                  <a:pt x="136579" y="120922"/>
                </a:lnTo>
                <a:lnTo>
                  <a:pt x="136645" y="120759"/>
                </a:lnTo>
                <a:cubicBezTo>
                  <a:pt x="136840" y="120302"/>
                  <a:pt x="137036" y="119878"/>
                  <a:pt x="137199" y="119421"/>
                </a:cubicBezTo>
                <a:lnTo>
                  <a:pt x="137264" y="119226"/>
                </a:lnTo>
                <a:lnTo>
                  <a:pt x="134361" y="118084"/>
                </a:lnTo>
                <a:close/>
                <a:moveTo>
                  <a:pt x="61260" y="119323"/>
                </a:moveTo>
                <a:cubicBezTo>
                  <a:pt x="61358" y="119617"/>
                  <a:pt x="61488" y="119878"/>
                  <a:pt x="61619" y="120172"/>
                </a:cubicBezTo>
                <a:lnTo>
                  <a:pt x="59499" y="121150"/>
                </a:lnTo>
                <a:cubicBezTo>
                  <a:pt x="59368" y="120824"/>
                  <a:pt x="59238" y="120530"/>
                  <a:pt x="59107" y="120204"/>
                </a:cubicBezTo>
                <a:lnTo>
                  <a:pt x="61260" y="119323"/>
                </a:lnTo>
                <a:close/>
                <a:moveTo>
                  <a:pt x="170062" y="108119"/>
                </a:moveTo>
                <a:lnTo>
                  <a:pt x="178692" y="108624"/>
                </a:lnTo>
                <a:cubicBezTo>
                  <a:pt x="178441" y="113009"/>
                  <a:pt x="177831" y="117357"/>
                  <a:pt x="176875" y="121624"/>
                </a:cubicBezTo>
                <a:lnTo>
                  <a:pt x="176875" y="121624"/>
                </a:lnTo>
                <a:lnTo>
                  <a:pt x="168416" y="119682"/>
                </a:lnTo>
                <a:cubicBezTo>
                  <a:pt x="169279" y="115864"/>
                  <a:pt x="169828" y="111998"/>
                  <a:pt x="170062" y="108119"/>
                </a:cubicBezTo>
                <a:close/>
                <a:moveTo>
                  <a:pt x="61488" y="118769"/>
                </a:moveTo>
                <a:lnTo>
                  <a:pt x="58553" y="120008"/>
                </a:lnTo>
                <a:lnTo>
                  <a:pt x="58651" y="120204"/>
                </a:lnTo>
                <a:cubicBezTo>
                  <a:pt x="58814" y="120628"/>
                  <a:pt x="59042" y="121085"/>
                  <a:pt x="59238" y="121509"/>
                </a:cubicBezTo>
                <a:lnTo>
                  <a:pt x="59303" y="121705"/>
                </a:lnTo>
                <a:lnTo>
                  <a:pt x="62173" y="120367"/>
                </a:lnTo>
                <a:lnTo>
                  <a:pt x="62076" y="120204"/>
                </a:lnTo>
                <a:cubicBezTo>
                  <a:pt x="61913" y="119780"/>
                  <a:pt x="61717" y="119389"/>
                  <a:pt x="61554" y="118965"/>
                </a:cubicBezTo>
                <a:lnTo>
                  <a:pt x="61488" y="118769"/>
                </a:lnTo>
                <a:close/>
                <a:moveTo>
                  <a:pt x="81093" y="119943"/>
                </a:moveTo>
                <a:lnTo>
                  <a:pt x="79071" y="121933"/>
                </a:lnTo>
                <a:lnTo>
                  <a:pt x="79364" y="122227"/>
                </a:lnTo>
                <a:lnTo>
                  <a:pt x="81354" y="120204"/>
                </a:lnTo>
                <a:lnTo>
                  <a:pt x="81093" y="119943"/>
                </a:lnTo>
                <a:close/>
                <a:moveTo>
                  <a:pt x="114235" y="120204"/>
                </a:moveTo>
                <a:lnTo>
                  <a:pt x="113941" y="120498"/>
                </a:lnTo>
                <a:lnTo>
                  <a:pt x="115931" y="122520"/>
                </a:lnTo>
                <a:cubicBezTo>
                  <a:pt x="116029" y="122422"/>
                  <a:pt x="116127" y="122324"/>
                  <a:pt x="116225" y="122227"/>
                </a:cubicBezTo>
                <a:lnTo>
                  <a:pt x="116290" y="122194"/>
                </a:lnTo>
                <a:lnTo>
                  <a:pt x="114235" y="120204"/>
                </a:lnTo>
                <a:close/>
                <a:moveTo>
                  <a:pt x="26944" y="121476"/>
                </a:moveTo>
                <a:lnTo>
                  <a:pt x="26161" y="121672"/>
                </a:lnTo>
                <a:cubicBezTo>
                  <a:pt x="26292" y="122227"/>
                  <a:pt x="26422" y="122749"/>
                  <a:pt x="26553" y="123270"/>
                </a:cubicBezTo>
                <a:lnTo>
                  <a:pt x="27335" y="123042"/>
                </a:lnTo>
                <a:cubicBezTo>
                  <a:pt x="27205" y="122520"/>
                  <a:pt x="27074" y="121998"/>
                  <a:pt x="26944" y="121476"/>
                </a:cubicBezTo>
                <a:close/>
                <a:moveTo>
                  <a:pt x="112799" y="121509"/>
                </a:moveTo>
                <a:lnTo>
                  <a:pt x="112506" y="121770"/>
                </a:lnTo>
                <a:lnTo>
                  <a:pt x="114333" y="123955"/>
                </a:lnTo>
                <a:lnTo>
                  <a:pt x="114659" y="123695"/>
                </a:lnTo>
                <a:lnTo>
                  <a:pt x="112799" y="121509"/>
                </a:lnTo>
                <a:close/>
                <a:moveTo>
                  <a:pt x="69709" y="122161"/>
                </a:moveTo>
                <a:lnTo>
                  <a:pt x="69024" y="122618"/>
                </a:lnTo>
                <a:cubicBezTo>
                  <a:pt x="69317" y="123075"/>
                  <a:pt x="69643" y="123531"/>
                  <a:pt x="69970" y="123988"/>
                </a:cubicBezTo>
                <a:lnTo>
                  <a:pt x="70622" y="123499"/>
                </a:lnTo>
                <a:cubicBezTo>
                  <a:pt x="70296" y="123042"/>
                  <a:pt x="70002" y="122618"/>
                  <a:pt x="69709" y="122161"/>
                </a:cubicBezTo>
                <a:close/>
                <a:moveTo>
                  <a:pt x="132839" y="122417"/>
                </a:moveTo>
                <a:lnTo>
                  <a:pt x="134891" y="123497"/>
                </a:lnTo>
                <a:lnTo>
                  <a:pt x="134891" y="123497"/>
                </a:lnTo>
                <a:cubicBezTo>
                  <a:pt x="134758" y="123737"/>
                  <a:pt x="134625" y="123977"/>
                  <a:pt x="134492" y="124216"/>
                </a:cubicBezTo>
                <a:lnTo>
                  <a:pt x="132469" y="123075"/>
                </a:lnTo>
                <a:cubicBezTo>
                  <a:pt x="132603" y="122861"/>
                  <a:pt x="132714" y="122648"/>
                  <a:pt x="132839" y="122417"/>
                </a:cubicBezTo>
                <a:close/>
                <a:moveTo>
                  <a:pt x="80228" y="81662"/>
                </a:moveTo>
                <a:lnTo>
                  <a:pt x="86149" y="89215"/>
                </a:lnTo>
                <a:cubicBezTo>
                  <a:pt x="85627" y="89639"/>
                  <a:pt x="85105" y="90096"/>
                  <a:pt x="84616" y="90585"/>
                </a:cubicBezTo>
                <a:cubicBezTo>
                  <a:pt x="81126" y="94076"/>
                  <a:pt x="79168" y="98806"/>
                  <a:pt x="79168" y="103764"/>
                </a:cubicBezTo>
                <a:cubicBezTo>
                  <a:pt x="79168" y="108722"/>
                  <a:pt x="81126" y="113452"/>
                  <a:pt x="84616" y="116942"/>
                </a:cubicBezTo>
                <a:cubicBezTo>
                  <a:pt x="84844" y="117171"/>
                  <a:pt x="85073" y="117366"/>
                  <a:pt x="85301" y="117595"/>
                </a:cubicBezTo>
                <a:lnTo>
                  <a:pt x="78931" y="124768"/>
                </a:lnTo>
                <a:lnTo>
                  <a:pt x="78931" y="124768"/>
                </a:lnTo>
                <a:cubicBezTo>
                  <a:pt x="78558" y="124433"/>
                  <a:pt x="78191" y="124086"/>
                  <a:pt x="77831" y="123727"/>
                </a:cubicBezTo>
                <a:cubicBezTo>
                  <a:pt x="66805" y="112702"/>
                  <a:pt x="66805" y="94826"/>
                  <a:pt x="77831" y="83800"/>
                </a:cubicBezTo>
                <a:cubicBezTo>
                  <a:pt x="78592" y="83039"/>
                  <a:pt x="79393" y="82326"/>
                  <a:pt x="80228" y="81662"/>
                </a:cubicBezTo>
                <a:close/>
                <a:moveTo>
                  <a:pt x="63022" y="122944"/>
                </a:moveTo>
                <a:cubicBezTo>
                  <a:pt x="63152" y="123238"/>
                  <a:pt x="63315" y="123499"/>
                  <a:pt x="63478" y="123760"/>
                </a:cubicBezTo>
                <a:lnTo>
                  <a:pt x="61456" y="124934"/>
                </a:lnTo>
                <a:cubicBezTo>
                  <a:pt x="61293" y="124673"/>
                  <a:pt x="61130" y="124380"/>
                  <a:pt x="60967" y="124053"/>
                </a:cubicBezTo>
                <a:lnTo>
                  <a:pt x="63022" y="122944"/>
                </a:lnTo>
                <a:close/>
                <a:moveTo>
                  <a:pt x="83996" y="122455"/>
                </a:moveTo>
                <a:lnTo>
                  <a:pt x="82300" y="124771"/>
                </a:lnTo>
                <a:lnTo>
                  <a:pt x="82626" y="125032"/>
                </a:lnTo>
                <a:lnTo>
                  <a:pt x="84290" y="122683"/>
                </a:lnTo>
                <a:lnTo>
                  <a:pt x="83996" y="122455"/>
                </a:lnTo>
                <a:close/>
                <a:moveTo>
                  <a:pt x="111299" y="122683"/>
                </a:moveTo>
                <a:lnTo>
                  <a:pt x="110973" y="122912"/>
                </a:lnTo>
                <a:lnTo>
                  <a:pt x="112604" y="125260"/>
                </a:lnTo>
                <a:lnTo>
                  <a:pt x="112963" y="124999"/>
                </a:lnTo>
                <a:lnTo>
                  <a:pt x="111299" y="122683"/>
                </a:lnTo>
                <a:close/>
                <a:moveTo>
                  <a:pt x="124967" y="123466"/>
                </a:moveTo>
                <a:cubicBezTo>
                  <a:pt x="124641" y="123890"/>
                  <a:pt x="124314" y="124347"/>
                  <a:pt x="123955" y="124738"/>
                </a:cubicBezTo>
                <a:lnTo>
                  <a:pt x="124608" y="125260"/>
                </a:lnTo>
                <a:cubicBezTo>
                  <a:pt x="124967" y="124836"/>
                  <a:pt x="125293" y="124380"/>
                  <a:pt x="125619" y="123923"/>
                </a:cubicBezTo>
                <a:lnTo>
                  <a:pt x="124967" y="123466"/>
                </a:lnTo>
                <a:close/>
                <a:moveTo>
                  <a:pt x="25965" y="113974"/>
                </a:moveTo>
                <a:cubicBezTo>
                  <a:pt x="26129" y="114887"/>
                  <a:pt x="26259" y="115801"/>
                  <a:pt x="26422" y="116714"/>
                </a:cubicBezTo>
                <a:cubicBezTo>
                  <a:pt x="26815" y="118876"/>
                  <a:pt x="27305" y="121015"/>
                  <a:pt x="27889" y="123126"/>
                </a:cubicBezTo>
                <a:lnTo>
                  <a:pt x="27889" y="123126"/>
                </a:lnTo>
                <a:lnTo>
                  <a:pt x="19670" y="125423"/>
                </a:lnTo>
                <a:cubicBezTo>
                  <a:pt x="18735" y="122041"/>
                  <a:pt x="18023" y="118614"/>
                  <a:pt x="17534" y="115160"/>
                </a:cubicBezTo>
                <a:lnTo>
                  <a:pt x="17534" y="115160"/>
                </a:lnTo>
                <a:lnTo>
                  <a:pt x="25965" y="113974"/>
                </a:lnTo>
                <a:close/>
                <a:moveTo>
                  <a:pt x="193762" y="83115"/>
                </a:moveTo>
                <a:cubicBezTo>
                  <a:pt x="193958" y="84094"/>
                  <a:pt x="194186" y="85138"/>
                  <a:pt x="194382" y="86116"/>
                </a:cubicBezTo>
                <a:cubicBezTo>
                  <a:pt x="196763" y="99164"/>
                  <a:pt x="196502" y="112539"/>
                  <a:pt x="193566" y="125456"/>
                </a:cubicBezTo>
                <a:lnTo>
                  <a:pt x="177258" y="121712"/>
                </a:lnTo>
                <a:lnTo>
                  <a:pt x="177258" y="121712"/>
                </a:lnTo>
                <a:cubicBezTo>
                  <a:pt x="178240" y="117353"/>
                  <a:pt x="178864" y="112909"/>
                  <a:pt x="179116" y="108428"/>
                </a:cubicBezTo>
                <a:lnTo>
                  <a:pt x="179116" y="108233"/>
                </a:lnTo>
                <a:lnTo>
                  <a:pt x="170085" y="107724"/>
                </a:lnTo>
                <a:lnTo>
                  <a:pt x="170085" y="107724"/>
                </a:lnTo>
                <a:cubicBezTo>
                  <a:pt x="170395" y="102057"/>
                  <a:pt x="170035" y="96363"/>
                  <a:pt x="169004" y="90748"/>
                </a:cubicBezTo>
                <a:cubicBezTo>
                  <a:pt x="168873" y="90031"/>
                  <a:pt x="168743" y="89281"/>
                  <a:pt x="168579" y="88563"/>
                </a:cubicBezTo>
                <a:lnTo>
                  <a:pt x="169238" y="88420"/>
                </a:lnTo>
                <a:lnTo>
                  <a:pt x="169238" y="88420"/>
                </a:lnTo>
                <a:cubicBezTo>
                  <a:pt x="169299" y="88696"/>
                  <a:pt x="169359" y="88972"/>
                  <a:pt x="169428" y="89248"/>
                </a:cubicBezTo>
                <a:lnTo>
                  <a:pt x="170210" y="89085"/>
                </a:lnTo>
                <a:cubicBezTo>
                  <a:pt x="170158" y="88807"/>
                  <a:pt x="170097" y="88530"/>
                  <a:pt x="170037" y="88248"/>
                </a:cubicBezTo>
                <a:lnTo>
                  <a:pt x="170037" y="88248"/>
                </a:lnTo>
                <a:lnTo>
                  <a:pt x="193762" y="83115"/>
                </a:lnTo>
                <a:close/>
                <a:moveTo>
                  <a:pt x="63185" y="122390"/>
                </a:moveTo>
                <a:lnTo>
                  <a:pt x="60412" y="123890"/>
                </a:lnTo>
                <a:lnTo>
                  <a:pt x="60510" y="124086"/>
                </a:lnTo>
                <a:cubicBezTo>
                  <a:pt x="60738" y="124510"/>
                  <a:pt x="60967" y="124934"/>
                  <a:pt x="61227" y="125326"/>
                </a:cubicBezTo>
                <a:lnTo>
                  <a:pt x="61325" y="125489"/>
                </a:lnTo>
                <a:lnTo>
                  <a:pt x="64033" y="123890"/>
                </a:lnTo>
                <a:lnTo>
                  <a:pt x="63935" y="123727"/>
                </a:lnTo>
                <a:cubicBezTo>
                  <a:pt x="63707" y="123336"/>
                  <a:pt x="63478" y="122977"/>
                  <a:pt x="63283" y="122585"/>
                </a:cubicBezTo>
                <a:lnTo>
                  <a:pt x="63185" y="122390"/>
                </a:lnTo>
                <a:close/>
                <a:moveTo>
                  <a:pt x="168090" y="123760"/>
                </a:moveTo>
                <a:cubicBezTo>
                  <a:pt x="167927" y="124282"/>
                  <a:pt x="167797" y="124804"/>
                  <a:pt x="167633" y="125326"/>
                </a:cubicBezTo>
                <a:lnTo>
                  <a:pt x="168416" y="125554"/>
                </a:lnTo>
                <a:cubicBezTo>
                  <a:pt x="168547" y="125032"/>
                  <a:pt x="168710" y="124510"/>
                  <a:pt x="168873" y="123988"/>
                </a:cubicBezTo>
                <a:lnTo>
                  <a:pt x="168090" y="123760"/>
                </a:lnTo>
                <a:close/>
                <a:moveTo>
                  <a:pt x="16767" y="122194"/>
                </a:moveTo>
                <a:cubicBezTo>
                  <a:pt x="16930" y="122977"/>
                  <a:pt x="17125" y="123760"/>
                  <a:pt x="17321" y="124543"/>
                </a:cubicBezTo>
                <a:lnTo>
                  <a:pt x="12135" y="125913"/>
                </a:lnTo>
                <a:cubicBezTo>
                  <a:pt x="11906" y="125097"/>
                  <a:pt x="11711" y="124249"/>
                  <a:pt x="11515" y="123401"/>
                </a:cubicBezTo>
                <a:lnTo>
                  <a:pt x="16767" y="122194"/>
                </a:lnTo>
                <a:close/>
                <a:moveTo>
                  <a:pt x="85562" y="123531"/>
                </a:moveTo>
                <a:lnTo>
                  <a:pt x="84061" y="125978"/>
                </a:lnTo>
                <a:lnTo>
                  <a:pt x="84453" y="126206"/>
                </a:lnTo>
                <a:lnTo>
                  <a:pt x="85888" y="123727"/>
                </a:lnTo>
                <a:lnTo>
                  <a:pt x="85562" y="123531"/>
                </a:lnTo>
                <a:close/>
                <a:moveTo>
                  <a:pt x="109701" y="123727"/>
                </a:moveTo>
                <a:lnTo>
                  <a:pt x="109342" y="123923"/>
                </a:lnTo>
                <a:lnTo>
                  <a:pt x="110777" y="126402"/>
                </a:lnTo>
                <a:lnTo>
                  <a:pt x="111136" y="126174"/>
                </a:lnTo>
                <a:lnTo>
                  <a:pt x="109701" y="123727"/>
                </a:lnTo>
                <a:close/>
                <a:moveTo>
                  <a:pt x="17060" y="121705"/>
                </a:moveTo>
                <a:lnTo>
                  <a:pt x="11026" y="123075"/>
                </a:lnTo>
                <a:lnTo>
                  <a:pt x="11058" y="123303"/>
                </a:lnTo>
                <a:cubicBezTo>
                  <a:pt x="11286" y="124282"/>
                  <a:pt x="11515" y="125260"/>
                  <a:pt x="11776" y="126239"/>
                </a:cubicBezTo>
                <a:lnTo>
                  <a:pt x="11841" y="126435"/>
                </a:lnTo>
                <a:lnTo>
                  <a:pt x="17843" y="124836"/>
                </a:lnTo>
                <a:lnTo>
                  <a:pt x="17778" y="124641"/>
                </a:lnTo>
                <a:cubicBezTo>
                  <a:pt x="17549" y="123727"/>
                  <a:pt x="17321" y="122814"/>
                  <a:pt x="17093" y="121900"/>
                </a:cubicBezTo>
                <a:lnTo>
                  <a:pt x="17060" y="121705"/>
                </a:lnTo>
                <a:close/>
                <a:moveTo>
                  <a:pt x="27890" y="124999"/>
                </a:moveTo>
                <a:lnTo>
                  <a:pt x="27107" y="125260"/>
                </a:lnTo>
                <a:cubicBezTo>
                  <a:pt x="27270" y="125782"/>
                  <a:pt x="27433" y="126304"/>
                  <a:pt x="27596" y="126826"/>
                </a:cubicBezTo>
                <a:lnTo>
                  <a:pt x="28379" y="126565"/>
                </a:lnTo>
                <a:cubicBezTo>
                  <a:pt x="28216" y="126043"/>
                  <a:pt x="28053" y="125521"/>
                  <a:pt x="27890" y="124999"/>
                </a:cubicBezTo>
                <a:close/>
                <a:moveTo>
                  <a:pt x="87226" y="124510"/>
                </a:moveTo>
                <a:lnTo>
                  <a:pt x="85921" y="127022"/>
                </a:lnTo>
                <a:lnTo>
                  <a:pt x="86345" y="127217"/>
                </a:lnTo>
                <a:lnTo>
                  <a:pt x="87552" y="124673"/>
                </a:lnTo>
                <a:lnTo>
                  <a:pt x="87226" y="124510"/>
                </a:lnTo>
                <a:close/>
                <a:moveTo>
                  <a:pt x="107972" y="124673"/>
                </a:moveTo>
                <a:lnTo>
                  <a:pt x="107646" y="124836"/>
                </a:lnTo>
                <a:lnTo>
                  <a:pt x="108852" y="127413"/>
                </a:lnTo>
                <a:lnTo>
                  <a:pt x="109244" y="127217"/>
                </a:lnTo>
                <a:lnTo>
                  <a:pt x="107972" y="124673"/>
                </a:lnTo>
                <a:close/>
                <a:moveTo>
                  <a:pt x="130871" y="125750"/>
                </a:moveTo>
                <a:lnTo>
                  <a:pt x="132795" y="127022"/>
                </a:lnTo>
                <a:cubicBezTo>
                  <a:pt x="132632" y="127283"/>
                  <a:pt x="132437" y="127544"/>
                  <a:pt x="132241" y="127837"/>
                </a:cubicBezTo>
                <a:lnTo>
                  <a:pt x="130349" y="126500"/>
                </a:lnTo>
                <a:cubicBezTo>
                  <a:pt x="130512" y="126239"/>
                  <a:pt x="130675" y="126011"/>
                  <a:pt x="130871" y="125750"/>
                </a:cubicBezTo>
                <a:close/>
                <a:moveTo>
                  <a:pt x="72938" y="126337"/>
                </a:moveTo>
                <a:lnTo>
                  <a:pt x="72318" y="126859"/>
                </a:lnTo>
                <a:cubicBezTo>
                  <a:pt x="72710" y="127283"/>
                  <a:pt x="73068" y="127674"/>
                  <a:pt x="73460" y="128066"/>
                </a:cubicBezTo>
                <a:lnTo>
                  <a:pt x="74047" y="127478"/>
                </a:lnTo>
                <a:cubicBezTo>
                  <a:pt x="73656" y="127120"/>
                  <a:pt x="73297" y="126728"/>
                  <a:pt x="72938" y="126337"/>
                </a:cubicBezTo>
                <a:close/>
                <a:moveTo>
                  <a:pt x="88987" y="125293"/>
                </a:moveTo>
                <a:lnTo>
                  <a:pt x="87911" y="127935"/>
                </a:lnTo>
                <a:cubicBezTo>
                  <a:pt x="88041" y="128000"/>
                  <a:pt x="88171" y="128033"/>
                  <a:pt x="88302" y="128098"/>
                </a:cubicBezTo>
                <a:lnTo>
                  <a:pt x="89346" y="125423"/>
                </a:lnTo>
                <a:lnTo>
                  <a:pt x="88987" y="125293"/>
                </a:lnTo>
                <a:close/>
                <a:moveTo>
                  <a:pt x="106243" y="125423"/>
                </a:moveTo>
                <a:lnTo>
                  <a:pt x="105884" y="125586"/>
                </a:lnTo>
                <a:lnTo>
                  <a:pt x="106863" y="128261"/>
                </a:lnTo>
                <a:lnTo>
                  <a:pt x="107287" y="128098"/>
                </a:lnTo>
                <a:lnTo>
                  <a:pt x="106243" y="125423"/>
                </a:lnTo>
                <a:close/>
                <a:moveTo>
                  <a:pt x="130740" y="125162"/>
                </a:moveTo>
                <a:lnTo>
                  <a:pt x="130643" y="125326"/>
                </a:lnTo>
                <a:cubicBezTo>
                  <a:pt x="130382" y="125684"/>
                  <a:pt x="130121" y="126076"/>
                  <a:pt x="129892" y="126435"/>
                </a:cubicBezTo>
                <a:lnTo>
                  <a:pt x="129762" y="126598"/>
                </a:lnTo>
                <a:lnTo>
                  <a:pt x="132339" y="128392"/>
                </a:lnTo>
                <a:lnTo>
                  <a:pt x="132437" y="128229"/>
                </a:lnTo>
                <a:cubicBezTo>
                  <a:pt x="132730" y="127837"/>
                  <a:pt x="132991" y="127446"/>
                  <a:pt x="133252" y="127054"/>
                </a:cubicBezTo>
                <a:lnTo>
                  <a:pt x="133383" y="126891"/>
                </a:lnTo>
                <a:lnTo>
                  <a:pt x="130740" y="125162"/>
                </a:lnTo>
                <a:close/>
                <a:moveTo>
                  <a:pt x="65142" y="126369"/>
                </a:moveTo>
                <a:cubicBezTo>
                  <a:pt x="65305" y="126598"/>
                  <a:pt x="65501" y="126859"/>
                  <a:pt x="65664" y="127120"/>
                </a:cubicBezTo>
                <a:lnTo>
                  <a:pt x="63804" y="128490"/>
                </a:lnTo>
                <a:cubicBezTo>
                  <a:pt x="63609" y="128229"/>
                  <a:pt x="63413" y="127968"/>
                  <a:pt x="63217" y="127674"/>
                </a:cubicBezTo>
                <a:lnTo>
                  <a:pt x="65142" y="126369"/>
                </a:lnTo>
                <a:close/>
                <a:moveTo>
                  <a:pt x="90814" y="125945"/>
                </a:moveTo>
                <a:lnTo>
                  <a:pt x="89933" y="128653"/>
                </a:lnTo>
                <a:lnTo>
                  <a:pt x="90357" y="128783"/>
                </a:lnTo>
                <a:lnTo>
                  <a:pt x="91173" y="126043"/>
                </a:lnTo>
                <a:lnTo>
                  <a:pt x="90814" y="125945"/>
                </a:lnTo>
                <a:close/>
                <a:moveTo>
                  <a:pt x="104416" y="126043"/>
                </a:moveTo>
                <a:lnTo>
                  <a:pt x="104057" y="126174"/>
                </a:lnTo>
                <a:lnTo>
                  <a:pt x="104808" y="128914"/>
                </a:lnTo>
                <a:lnTo>
                  <a:pt x="105232" y="128783"/>
                </a:lnTo>
                <a:lnTo>
                  <a:pt x="104416" y="126043"/>
                </a:lnTo>
                <a:close/>
                <a:moveTo>
                  <a:pt x="166948" y="127250"/>
                </a:moveTo>
                <a:cubicBezTo>
                  <a:pt x="166785" y="127772"/>
                  <a:pt x="166590" y="128261"/>
                  <a:pt x="166427" y="128783"/>
                </a:cubicBezTo>
                <a:lnTo>
                  <a:pt x="167177" y="129044"/>
                </a:lnTo>
                <a:lnTo>
                  <a:pt x="167209" y="129044"/>
                </a:lnTo>
                <a:cubicBezTo>
                  <a:pt x="167405" y="128522"/>
                  <a:pt x="167601" y="128033"/>
                  <a:pt x="167731" y="127511"/>
                </a:cubicBezTo>
                <a:lnTo>
                  <a:pt x="166948" y="127250"/>
                </a:lnTo>
                <a:close/>
                <a:moveTo>
                  <a:pt x="65240" y="125782"/>
                </a:moveTo>
                <a:lnTo>
                  <a:pt x="62663" y="127576"/>
                </a:lnTo>
                <a:lnTo>
                  <a:pt x="62761" y="127739"/>
                </a:lnTo>
                <a:cubicBezTo>
                  <a:pt x="63022" y="128131"/>
                  <a:pt x="63315" y="128522"/>
                  <a:pt x="63576" y="128914"/>
                </a:cubicBezTo>
                <a:lnTo>
                  <a:pt x="63707" y="129077"/>
                </a:lnTo>
                <a:lnTo>
                  <a:pt x="66251" y="127217"/>
                </a:lnTo>
                <a:lnTo>
                  <a:pt x="66120" y="127054"/>
                </a:lnTo>
                <a:cubicBezTo>
                  <a:pt x="65860" y="126696"/>
                  <a:pt x="65631" y="126337"/>
                  <a:pt x="65370" y="125978"/>
                </a:cubicBezTo>
                <a:lnTo>
                  <a:pt x="65240" y="125782"/>
                </a:lnTo>
                <a:close/>
                <a:moveTo>
                  <a:pt x="121509" y="127478"/>
                </a:moveTo>
                <a:cubicBezTo>
                  <a:pt x="121118" y="127870"/>
                  <a:pt x="120726" y="128261"/>
                  <a:pt x="120335" y="128620"/>
                </a:cubicBezTo>
                <a:lnTo>
                  <a:pt x="120889" y="129207"/>
                </a:lnTo>
                <a:cubicBezTo>
                  <a:pt x="121313" y="128848"/>
                  <a:pt x="121705" y="128457"/>
                  <a:pt x="122064" y="128066"/>
                </a:cubicBezTo>
                <a:lnTo>
                  <a:pt x="122129" y="128033"/>
                </a:lnTo>
                <a:lnTo>
                  <a:pt x="121509" y="127478"/>
                </a:lnTo>
                <a:close/>
                <a:moveTo>
                  <a:pt x="92673" y="126435"/>
                </a:moveTo>
                <a:lnTo>
                  <a:pt x="92021" y="129240"/>
                </a:lnTo>
                <a:lnTo>
                  <a:pt x="92445" y="129305"/>
                </a:lnTo>
                <a:lnTo>
                  <a:pt x="93032" y="126532"/>
                </a:lnTo>
                <a:lnTo>
                  <a:pt x="92673" y="126435"/>
                </a:lnTo>
                <a:close/>
                <a:moveTo>
                  <a:pt x="94565" y="126793"/>
                </a:moveTo>
                <a:lnTo>
                  <a:pt x="94141" y="129631"/>
                </a:lnTo>
                <a:lnTo>
                  <a:pt x="94565" y="129664"/>
                </a:lnTo>
                <a:lnTo>
                  <a:pt x="94924" y="126826"/>
                </a:lnTo>
                <a:lnTo>
                  <a:pt x="94565" y="126793"/>
                </a:lnTo>
                <a:close/>
                <a:moveTo>
                  <a:pt x="100665" y="126826"/>
                </a:moveTo>
                <a:lnTo>
                  <a:pt x="100273" y="126859"/>
                </a:lnTo>
                <a:lnTo>
                  <a:pt x="100600" y="129729"/>
                </a:lnTo>
                <a:lnTo>
                  <a:pt x="101024" y="129664"/>
                </a:lnTo>
                <a:lnTo>
                  <a:pt x="100665" y="126826"/>
                </a:lnTo>
                <a:close/>
                <a:moveTo>
                  <a:pt x="96457" y="126989"/>
                </a:moveTo>
                <a:lnTo>
                  <a:pt x="96294" y="129827"/>
                </a:lnTo>
                <a:lnTo>
                  <a:pt x="96718" y="129860"/>
                </a:lnTo>
                <a:lnTo>
                  <a:pt x="96816" y="126989"/>
                </a:lnTo>
                <a:close/>
                <a:moveTo>
                  <a:pt x="98349" y="126989"/>
                </a:moveTo>
                <a:lnTo>
                  <a:pt x="98447" y="129860"/>
                </a:lnTo>
                <a:lnTo>
                  <a:pt x="98871" y="129860"/>
                </a:lnTo>
                <a:lnTo>
                  <a:pt x="98740" y="126989"/>
                </a:lnTo>
                <a:close/>
                <a:moveTo>
                  <a:pt x="28999" y="128457"/>
                </a:moveTo>
                <a:lnTo>
                  <a:pt x="28249" y="128751"/>
                </a:lnTo>
                <a:cubicBezTo>
                  <a:pt x="28412" y="129240"/>
                  <a:pt x="28608" y="129762"/>
                  <a:pt x="28803" y="130284"/>
                </a:cubicBezTo>
                <a:lnTo>
                  <a:pt x="29586" y="129990"/>
                </a:lnTo>
                <a:cubicBezTo>
                  <a:pt x="29391" y="129468"/>
                  <a:pt x="29195" y="128979"/>
                  <a:pt x="28999" y="128457"/>
                </a:cubicBezTo>
                <a:close/>
                <a:moveTo>
                  <a:pt x="128457" y="128946"/>
                </a:moveTo>
                <a:lnTo>
                  <a:pt x="130284" y="130414"/>
                </a:lnTo>
                <a:cubicBezTo>
                  <a:pt x="130055" y="130675"/>
                  <a:pt x="129827" y="130936"/>
                  <a:pt x="129631" y="131197"/>
                </a:cubicBezTo>
                <a:lnTo>
                  <a:pt x="127870" y="129664"/>
                </a:lnTo>
                <a:cubicBezTo>
                  <a:pt x="128066" y="129436"/>
                  <a:pt x="128261" y="129175"/>
                  <a:pt x="128457" y="128946"/>
                </a:cubicBezTo>
                <a:close/>
                <a:moveTo>
                  <a:pt x="114202" y="112604"/>
                </a:moveTo>
                <a:lnTo>
                  <a:pt x="122687" y="117072"/>
                </a:lnTo>
                <a:lnTo>
                  <a:pt x="122687" y="117072"/>
                </a:lnTo>
                <a:cubicBezTo>
                  <a:pt x="121412" y="119464"/>
                  <a:pt x="119769" y="121710"/>
                  <a:pt x="117758" y="123727"/>
                </a:cubicBezTo>
                <a:cubicBezTo>
                  <a:pt x="113591" y="127881"/>
                  <a:pt x="108447" y="130466"/>
                  <a:pt x="103063" y="131480"/>
                </a:cubicBezTo>
                <a:lnTo>
                  <a:pt x="103063" y="131480"/>
                </a:lnTo>
                <a:lnTo>
                  <a:pt x="102284" y="127197"/>
                </a:lnTo>
                <a:lnTo>
                  <a:pt x="102720" y="129403"/>
                </a:lnTo>
                <a:lnTo>
                  <a:pt x="103144" y="129305"/>
                </a:lnTo>
                <a:lnTo>
                  <a:pt x="102557" y="126532"/>
                </a:lnTo>
                <a:lnTo>
                  <a:pt x="102175" y="126596"/>
                </a:lnTo>
                <a:lnTo>
                  <a:pt x="102175" y="126596"/>
                </a:lnTo>
                <a:lnTo>
                  <a:pt x="101350" y="122064"/>
                </a:lnTo>
                <a:cubicBezTo>
                  <a:pt x="105003" y="121379"/>
                  <a:pt x="108363" y="119584"/>
                  <a:pt x="110973" y="116942"/>
                </a:cubicBezTo>
                <a:cubicBezTo>
                  <a:pt x="112245" y="115670"/>
                  <a:pt x="113354" y="114202"/>
                  <a:pt x="114202" y="112604"/>
                </a:cubicBezTo>
                <a:close/>
                <a:moveTo>
                  <a:pt x="76755" y="129925"/>
                </a:moveTo>
                <a:lnTo>
                  <a:pt x="76265" y="130577"/>
                </a:lnTo>
                <a:cubicBezTo>
                  <a:pt x="76689" y="130904"/>
                  <a:pt x="77113" y="131262"/>
                  <a:pt x="77570" y="131589"/>
                </a:cubicBezTo>
                <a:lnTo>
                  <a:pt x="78059" y="130904"/>
                </a:lnTo>
                <a:cubicBezTo>
                  <a:pt x="77603" y="130610"/>
                  <a:pt x="77179" y="130251"/>
                  <a:pt x="76755" y="129925"/>
                </a:cubicBezTo>
                <a:close/>
                <a:moveTo>
                  <a:pt x="128392" y="128392"/>
                </a:moveTo>
                <a:lnTo>
                  <a:pt x="128294" y="128522"/>
                </a:lnTo>
                <a:cubicBezTo>
                  <a:pt x="128000" y="128881"/>
                  <a:pt x="127707" y="129207"/>
                  <a:pt x="127413" y="129533"/>
                </a:cubicBezTo>
                <a:lnTo>
                  <a:pt x="127283" y="129697"/>
                </a:lnTo>
                <a:lnTo>
                  <a:pt x="129664" y="131784"/>
                </a:lnTo>
                <a:lnTo>
                  <a:pt x="129794" y="131621"/>
                </a:lnTo>
                <a:cubicBezTo>
                  <a:pt x="130121" y="131262"/>
                  <a:pt x="130414" y="130904"/>
                  <a:pt x="130740" y="130512"/>
                </a:cubicBezTo>
                <a:lnTo>
                  <a:pt x="130838" y="130349"/>
                </a:lnTo>
                <a:lnTo>
                  <a:pt x="128392" y="128392"/>
                </a:lnTo>
                <a:close/>
                <a:moveTo>
                  <a:pt x="97794" y="75548"/>
                </a:moveTo>
                <a:cubicBezTo>
                  <a:pt x="100019" y="75548"/>
                  <a:pt x="102220" y="75811"/>
                  <a:pt x="104354" y="76320"/>
                </a:cubicBezTo>
                <a:lnTo>
                  <a:pt x="104354" y="76320"/>
                </a:lnTo>
                <a:lnTo>
                  <a:pt x="101970" y="86019"/>
                </a:lnTo>
                <a:lnTo>
                  <a:pt x="102165" y="86051"/>
                </a:lnTo>
                <a:cubicBezTo>
                  <a:pt x="105395" y="86867"/>
                  <a:pt x="108331" y="88530"/>
                  <a:pt x="110679" y="90879"/>
                </a:cubicBezTo>
                <a:cubicBezTo>
                  <a:pt x="112245" y="92445"/>
                  <a:pt x="113517" y="94271"/>
                  <a:pt x="114430" y="96294"/>
                </a:cubicBezTo>
                <a:lnTo>
                  <a:pt x="114528" y="96490"/>
                </a:lnTo>
                <a:lnTo>
                  <a:pt x="123623" y="92385"/>
                </a:lnTo>
                <a:lnTo>
                  <a:pt x="123623" y="92385"/>
                </a:lnTo>
                <a:cubicBezTo>
                  <a:pt x="127027" y="100144"/>
                  <a:pt x="126779" y="109127"/>
                  <a:pt x="122878" y="116708"/>
                </a:cubicBezTo>
                <a:lnTo>
                  <a:pt x="122878" y="116708"/>
                </a:lnTo>
                <a:lnTo>
                  <a:pt x="114039" y="112049"/>
                </a:lnTo>
                <a:lnTo>
                  <a:pt x="113941" y="112245"/>
                </a:lnTo>
                <a:cubicBezTo>
                  <a:pt x="113093" y="113876"/>
                  <a:pt x="111984" y="115344"/>
                  <a:pt x="110679" y="116649"/>
                </a:cubicBezTo>
                <a:cubicBezTo>
                  <a:pt x="108070" y="119291"/>
                  <a:pt x="104742" y="121052"/>
                  <a:pt x="101089" y="121705"/>
                </a:cubicBezTo>
                <a:lnTo>
                  <a:pt x="100893" y="121737"/>
                </a:lnTo>
                <a:lnTo>
                  <a:pt x="102672" y="131551"/>
                </a:lnTo>
                <a:lnTo>
                  <a:pt x="102672" y="131551"/>
                </a:lnTo>
                <a:cubicBezTo>
                  <a:pt x="101059" y="131832"/>
                  <a:pt x="99427" y="131972"/>
                  <a:pt x="97794" y="131972"/>
                </a:cubicBezTo>
                <a:cubicBezTo>
                  <a:pt x="91166" y="131972"/>
                  <a:pt x="84538" y="129659"/>
                  <a:pt x="79232" y="125034"/>
                </a:cubicBezTo>
                <a:lnTo>
                  <a:pt x="79232" y="125034"/>
                </a:lnTo>
                <a:lnTo>
                  <a:pt x="80646" y="123439"/>
                </a:lnTo>
                <a:lnTo>
                  <a:pt x="80930" y="123695"/>
                </a:lnTo>
                <a:lnTo>
                  <a:pt x="82789" y="121509"/>
                </a:lnTo>
                <a:lnTo>
                  <a:pt x="82547" y="121294"/>
                </a:lnTo>
                <a:lnTo>
                  <a:pt x="85855" y="117562"/>
                </a:lnTo>
                <a:lnTo>
                  <a:pt x="85725" y="117432"/>
                </a:lnTo>
                <a:cubicBezTo>
                  <a:pt x="85431" y="117203"/>
                  <a:pt x="85170" y="116942"/>
                  <a:pt x="84910" y="116681"/>
                </a:cubicBezTo>
                <a:cubicBezTo>
                  <a:pt x="81452" y="113256"/>
                  <a:pt x="79527" y="108624"/>
                  <a:pt x="79560" y="103796"/>
                </a:cubicBezTo>
                <a:cubicBezTo>
                  <a:pt x="79527" y="98936"/>
                  <a:pt x="81452" y="94304"/>
                  <a:pt x="84910" y="90879"/>
                </a:cubicBezTo>
                <a:cubicBezTo>
                  <a:pt x="85431" y="90357"/>
                  <a:pt x="85986" y="89868"/>
                  <a:pt x="86541" y="89411"/>
                </a:cubicBezTo>
                <a:lnTo>
                  <a:pt x="86704" y="89313"/>
                </a:lnTo>
                <a:lnTo>
                  <a:pt x="80530" y="81426"/>
                </a:lnTo>
                <a:lnTo>
                  <a:pt x="80530" y="81426"/>
                </a:lnTo>
                <a:cubicBezTo>
                  <a:pt x="85439" y="77635"/>
                  <a:pt x="91502" y="75548"/>
                  <a:pt x="97794" y="75548"/>
                </a:cubicBezTo>
                <a:close/>
                <a:moveTo>
                  <a:pt x="165709" y="130675"/>
                </a:moveTo>
                <a:cubicBezTo>
                  <a:pt x="165481" y="131164"/>
                  <a:pt x="165285" y="131654"/>
                  <a:pt x="165089" y="132143"/>
                </a:cubicBezTo>
                <a:lnTo>
                  <a:pt x="165839" y="132469"/>
                </a:lnTo>
                <a:lnTo>
                  <a:pt x="165872" y="132469"/>
                </a:lnTo>
                <a:cubicBezTo>
                  <a:pt x="166068" y="131980"/>
                  <a:pt x="166296" y="131491"/>
                  <a:pt x="166459" y="130969"/>
                </a:cubicBezTo>
                <a:lnTo>
                  <a:pt x="165709" y="130675"/>
                </a:lnTo>
                <a:close/>
                <a:moveTo>
                  <a:pt x="117497" y="130904"/>
                </a:moveTo>
                <a:cubicBezTo>
                  <a:pt x="117073" y="131230"/>
                  <a:pt x="116616" y="131523"/>
                  <a:pt x="116159" y="131849"/>
                </a:cubicBezTo>
                <a:lnTo>
                  <a:pt x="116616" y="132535"/>
                </a:lnTo>
                <a:cubicBezTo>
                  <a:pt x="117105" y="132208"/>
                  <a:pt x="117562" y="131915"/>
                  <a:pt x="117986" y="131589"/>
                </a:cubicBezTo>
                <a:lnTo>
                  <a:pt x="117497" y="130904"/>
                </a:lnTo>
                <a:close/>
                <a:moveTo>
                  <a:pt x="30336" y="131882"/>
                </a:moveTo>
                <a:lnTo>
                  <a:pt x="29586" y="132176"/>
                </a:lnTo>
                <a:cubicBezTo>
                  <a:pt x="29782" y="132698"/>
                  <a:pt x="30010" y="133187"/>
                  <a:pt x="30206" y="133709"/>
                </a:cubicBezTo>
                <a:lnTo>
                  <a:pt x="30956" y="133383"/>
                </a:lnTo>
                <a:cubicBezTo>
                  <a:pt x="30728" y="132861"/>
                  <a:pt x="30532" y="132371"/>
                  <a:pt x="30336" y="131882"/>
                </a:cubicBezTo>
                <a:close/>
                <a:moveTo>
                  <a:pt x="152225" y="128674"/>
                </a:moveTo>
                <a:lnTo>
                  <a:pt x="159218" y="131849"/>
                </a:lnTo>
                <a:cubicBezTo>
                  <a:pt x="158929" y="132477"/>
                  <a:pt x="158631" y="133100"/>
                  <a:pt x="158323" y="133718"/>
                </a:cubicBezTo>
                <a:lnTo>
                  <a:pt x="158323" y="133718"/>
                </a:lnTo>
                <a:lnTo>
                  <a:pt x="151454" y="130284"/>
                </a:lnTo>
                <a:cubicBezTo>
                  <a:pt x="151719" y="129750"/>
                  <a:pt x="151977" y="129214"/>
                  <a:pt x="152225" y="128674"/>
                </a:cubicBezTo>
                <a:close/>
                <a:moveTo>
                  <a:pt x="125782" y="131947"/>
                </a:moveTo>
                <a:lnTo>
                  <a:pt x="127413" y="133578"/>
                </a:lnTo>
                <a:cubicBezTo>
                  <a:pt x="127152" y="133839"/>
                  <a:pt x="126891" y="134100"/>
                  <a:pt x="126630" y="134329"/>
                </a:cubicBezTo>
                <a:lnTo>
                  <a:pt x="125032" y="132632"/>
                </a:lnTo>
                <a:cubicBezTo>
                  <a:pt x="125260" y="132404"/>
                  <a:pt x="125521" y="132176"/>
                  <a:pt x="125782" y="131947"/>
                </a:cubicBezTo>
                <a:close/>
                <a:moveTo>
                  <a:pt x="81126" y="132926"/>
                </a:moveTo>
                <a:lnTo>
                  <a:pt x="80702" y="133644"/>
                </a:lnTo>
                <a:cubicBezTo>
                  <a:pt x="81191" y="133905"/>
                  <a:pt x="81680" y="134166"/>
                  <a:pt x="82169" y="134426"/>
                </a:cubicBezTo>
                <a:lnTo>
                  <a:pt x="82561" y="133676"/>
                </a:lnTo>
                <a:cubicBezTo>
                  <a:pt x="82072" y="133448"/>
                  <a:pt x="81582" y="133187"/>
                  <a:pt x="81126" y="132926"/>
                </a:cubicBezTo>
                <a:close/>
                <a:moveTo>
                  <a:pt x="19083" y="130349"/>
                </a:moveTo>
                <a:cubicBezTo>
                  <a:pt x="19344" y="131099"/>
                  <a:pt x="19605" y="131882"/>
                  <a:pt x="19898" y="132632"/>
                </a:cubicBezTo>
                <a:lnTo>
                  <a:pt x="14842" y="134524"/>
                </a:lnTo>
                <a:cubicBezTo>
                  <a:pt x="14548" y="133709"/>
                  <a:pt x="14255" y="132893"/>
                  <a:pt x="13994" y="132078"/>
                </a:cubicBezTo>
                <a:lnTo>
                  <a:pt x="19083" y="130349"/>
                </a:lnTo>
                <a:close/>
                <a:moveTo>
                  <a:pt x="125750" y="131360"/>
                </a:moveTo>
                <a:lnTo>
                  <a:pt x="125554" y="131556"/>
                </a:lnTo>
                <a:cubicBezTo>
                  <a:pt x="125228" y="131882"/>
                  <a:pt x="124934" y="132176"/>
                  <a:pt x="124608" y="132469"/>
                </a:cubicBezTo>
                <a:lnTo>
                  <a:pt x="124445" y="132600"/>
                </a:lnTo>
                <a:lnTo>
                  <a:pt x="126598" y="134916"/>
                </a:lnTo>
                <a:lnTo>
                  <a:pt x="126761" y="134785"/>
                </a:lnTo>
                <a:cubicBezTo>
                  <a:pt x="127087" y="134459"/>
                  <a:pt x="127446" y="134133"/>
                  <a:pt x="127772" y="133774"/>
                </a:cubicBezTo>
                <a:lnTo>
                  <a:pt x="128000" y="133578"/>
                </a:lnTo>
                <a:lnTo>
                  <a:pt x="125750" y="131360"/>
                </a:lnTo>
                <a:close/>
                <a:moveTo>
                  <a:pt x="19344" y="129827"/>
                </a:moveTo>
                <a:lnTo>
                  <a:pt x="13472" y="131817"/>
                </a:lnTo>
                <a:lnTo>
                  <a:pt x="13537" y="132013"/>
                </a:lnTo>
                <a:cubicBezTo>
                  <a:pt x="13863" y="132991"/>
                  <a:pt x="14190" y="133937"/>
                  <a:pt x="14548" y="134883"/>
                </a:cubicBezTo>
                <a:lnTo>
                  <a:pt x="14614" y="135079"/>
                </a:lnTo>
                <a:lnTo>
                  <a:pt x="20420" y="132861"/>
                </a:lnTo>
                <a:lnTo>
                  <a:pt x="20355" y="132698"/>
                </a:lnTo>
                <a:cubicBezTo>
                  <a:pt x="20029" y="131817"/>
                  <a:pt x="19702" y="130936"/>
                  <a:pt x="19409" y="130023"/>
                </a:cubicBezTo>
                <a:lnTo>
                  <a:pt x="19344" y="129827"/>
                </a:lnTo>
                <a:close/>
                <a:moveTo>
                  <a:pt x="113028" y="133676"/>
                </a:moveTo>
                <a:cubicBezTo>
                  <a:pt x="112539" y="133937"/>
                  <a:pt x="112049" y="134166"/>
                  <a:pt x="111560" y="134394"/>
                </a:cubicBezTo>
                <a:lnTo>
                  <a:pt x="111886" y="135144"/>
                </a:lnTo>
                <a:lnTo>
                  <a:pt x="111919" y="135111"/>
                </a:lnTo>
                <a:cubicBezTo>
                  <a:pt x="112408" y="134883"/>
                  <a:pt x="112897" y="134655"/>
                  <a:pt x="113387" y="134426"/>
                </a:cubicBezTo>
                <a:lnTo>
                  <a:pt x="113028" y="133676"/>
                </a:lnTo>
                <a:close/>
                <a:moveTo>
                  <a:pt x="164274" y="134002"/>
                </a:moveTo>
                <a:cubicBezTo>
                  <a:pt x="164045" y="134524"/>
                  <a:pt x="163817" y="135014"/>
                  <a:pt x="163589" y="135503"/>
                </a:cubicBezTo>
                <a:lnTo>
                  <a:pt x="164339" y="135829"/>
                </a:lnTo>
                <a:cubicBezTo>
                  <a:pt x="164600" y="135340"/>
                  <a:pt x="164828" y="134851"/>
                  <a:pt x="165024" y="134361"/>
                </a:cubicBezTo>
                <a:lnTo>
                  <a:pt x="164274" y="134002"/>
                </a:lnTo>
                <a:close/>
                <a:moveTo>
                  <a:pt x="176865" y="132176"/>
                </a:moveTo>
                <a:lnTo>
                  <a:pt x="181954" y="134035"/>
                </a:lnTo>
                <a:cubicBezTo>
                  <a:pt x="181660" y="134851"/>
                  <a:pt x="181334" y="135633"/>
                  <a:pt x="181008" y="136449"/>
                </a:cubicBezTo>
                <a:lnTo>
                  <a:pt x="176017" y="134426"/>
                </a:lnTo>
                <a:lnTo>
                  <a:pt x="176049" y="134426"/>
                </a:lnTo>
                <a:cubicBezTo>
                  <a:pt x="176343" y="133709"/>
                  <a:pt x="176604" y="132926"/>
                  <a:pt x="176865" y="132176"/>
                </a:cubicBezTo>
                <a:close/>
                <a:moveTo>
                  <a:pt x="85888" y="135177"/>
                </a:moveTo>
                <a:lnTo>
                  <a:pt x="85595" y="135927"/>
                </a:lnTo>
                <a:cubicBezTo>
                  <a:pt x="86116" y="136123"/>
                  <a:pt x="86638" y="136318"/>
                  <a:pt x="87160" y="136482"/>
                </a:cubicBezTo>
                <a:lnTo>
                  <a:pt x="87421" y="135699"/>
                </a:lnTo>
                <a:cubicBezTo>
                  <a:pt x="86899" y="135536"/>
                  <a:pt x="86377" y="135372"/>
                  <a:pt x="85888" y="135177"/>
                </a:cubicBezTo>
                <a:close/>
                <a:moveTo>
                  <a:pt x="70296" y="68991"/>
                </a:moveTo>
                <a:lnTo>
                  <a:pt x="71462" y="70479"/>
                </a:lnTo>
                <a:lnTo>
                  <a:pt x="71462" y="70479"/>
                </a:lnTo>
                <a:cubicBezTo>
                  <a:pt x="71288" y="70620"/>
                  <a:pt x="71115" y="70764"/>
                  <a:pt x="70948" y="70916"/>
                </a:cubicBezTo>
                <a:lnTo>
                  <a:pt x="70785" y="71046"/>
                </a:lnTo>
                <a:lnTo>
                  <a:pt x="72775" y="73493"/>
                </a:lnTo>
                <a:lnTo>
                  <a:pt x="72938" y="73329"/>
                </a:lnTo>
                <a:cubicBezTo>
                  <a:pt x="73100" y="73212"/>
                  <a:pt x="73255" y="73088"/>
                  <a:pt x="73409" y="72963"/>
                </a:cubicBezTo>
                <a:lnTo>
                  <a:pt x="73409" y="72963"/>
                </a:lnTo>
                <a:lnTo>
                  <a:pt x="79973" y="81337"/>
                </a:lnTo>
                <a:lnTo>
                  <a:pt x="79973" y="81337"/>
                </a:lnTo>
                <a:cubicBezTo>
                  <a:pt x="79131" y="82006"/>
                  <a:pt x="78317" y="82729"/>
                  <a:pt x="77537" y="83507"/>
                </a:cubicBezTo>
                <a:cubicBezTo>
                  <a:pt x="66381" y="94695"/>
                  <a:pt x="66381" y="112832"/>
                  <a:pt x="77537" y="124021"/>
                </a:cubicBezTo>
                <a:cubicBezTo>
                  <a:pt x="77901" y="124385"/>
                  <a:pt x="78274" y="124738"/>
                  <a:pt x="78655" y="125080"/>
                </a:cubicBezTo>
                <a:lnTo>
                  <a:pt x="78655" y="125080"/>
                </a:lnTo>
                <a:lnTo>
                  <a:pt x="68241" y="136808"/>
                </a:lnTo>
                <a:cubicBezTo>
                  <a:pt x="67654" y="136253"/>
                  <a:pt x="67034" y="135699"/>
                  <a:pt x="66447" y="135111"/>
                </a:cubicBezTo>
                <a:cubicBezTo>
                  <a:pt x="58129" y="126826"/>
                  <a:pt x="53431" y="115540"/>
                  <a:pt x="53497" y="103764"/>
                </a:cubicBezTo>
                <a:cubicBezTo>
                  <a:pt x="53431" y="91988"/>
                  <a:pt x="58129" y="80702"/>
                  <a:pt x="66479" y="72416"/>
                </a:cubicBezTo>
                <a:cubicBezTo>
                  <a:pt x="67686" y="71209"/>
                  <a:pt x="68958" y="70067"/>
                  <a:pt x="70296" y="68991"/>
                </a:cubicBezTo>
                <a:close/>
                <a:moveTo>
                  <a:pt x="108167" y="135699"/>
                </a:moveTo>
                <a:cubicBezTo>
                  <a:pt x="107646" y="135862"/>
                  <a:pt x="107124" y="136025"/>
                  <a:pt x="106602" y="136155"/>
                </a:cubicBezTo>
                <a:lnTo>
                  <a:pt x="106797" y="136938"/>
                </a:lnTo>
                <a:lnTo>
                  <a:pt x="106830" y="136938"/>
                </a:lnTo>
                <a:cubicBezTo>
                  <a:pt x="107352" y="136808"/>
                  <a:pt x="107907" y="136645"/>
                  <a:pt x="108396" y="136482"/>
                </a:cubicBezTo>
                <a:lnTo>
                  <a:pt x="108167" y="135699"/>
                </a:lnTo>
                <a:close/>
                <a:moveTo>
                  <a:pt x="176637" y="131654"/>
                </a:moveTo>
                <a:lnTo>
                  <a:pt x="176571" y="131849"/>
                </a:lnTo>
                <a:cubicBezTo>
                  <a:pt x="176245" y="132730"/>
                  <a:pt x="175919" y="133611"/>
                  <a:pt x="175560" y="134459"/>
                </a:cubicBezTo>
                <a:lnTo>
                  <a:pt x="175495" y="134655"/>
                </a:lnTo>
                <a:lnTo>
                  <a:pt x="181236" y="136971"/>
                </a:lnTo>
                <a:lnTo>
                  <a:pt x="181301" y="136775"/>
                </a:lnTo>
                <a:cubicBezTo>
                  <a:pt x="181693" y="135862"/>
                  <a:pt x="182051" y="134916"/>
                  <a:pt x="182410" y="133970"/>
                </a:cubicBezTo>
                <a:lnTo>
                  <a:pt x="182476" y="133774"/>
                </a:lnTo>
                <a:lnTo>
                  <a:pt x="176637" y="131654"/>
                </a:lnTo>
                <a:close/>
                <a:moveTo>
                  <a:pt x="31837" y="135209"/>
                </a:moveTo>
                <a:lnTo>
                  <a:pt x="31087" y="135568"/>
                </a:lnTo>
                <a:cubicBezTo>
                  <a:pt x="31315" y="136057"/>
                  <a:pt x="31543" y="136547"/>
                  <a:pt x="31804" y="137036"/>
                </a:cubicBezTo>
                <a:lnTo>
                  <a:pt x="32522" y="136677"/>
                </a:lnTo>
                <a:cubicBezTo>
                  <a:pt x="32294" y="136188"/>
                  <a:pt x="32065" y="135699"/>
                  <a:pt x="31837" y="135209"/>
                </a:cubicBezTo>
                <a:close/>
                <a:moveTo>
                  <a:pt x="90944" y="136612"/>
                </a:moveTo>
                <a:lnTo>
                  <a:pt x="90781" y="137427"/>
                </a:lnTo>
                <a:cubicBezTo>
                  <a:pt x="91303" y="137558"/>
                  <a:pt x="91858" y="137656"/>
                  <a:pt x="92412" y="137721"/>
                </a:cubicBezTo>
                <a:lnTo>
                  <a:pt x="92543" y="136906"/>
                </a:lnTo>
                <a:cubicBezTo>
                  <a:pt x="92021" y="136840"/>
                  <a:pt x="91466" y="136742"/>
                  <a:pt x="90944" y="136612"/>
                </a:cubicBezTo>
                <a:close/>
                <a:moveTo>
                  <a:pt x="103046" y="136938"/>
                </a:moveTo>
                <a:cubicBezTo>
                  <a:pt x="102492" y="137003"/>
                  <a:pt x="101970" y="137069"/>
                  <a:pt x="101415" y="137134"/>
                </a:cubicBezTo>
                <a:lnTo>
                  <a:pt x="101513" y="137949"/>
                </a:lnTo>
                <a:lnTo>
                  <a:pt x="101546" y="137949"/>
                </a:lnTo>
                <a:cubicBezTo>
                  <a:pt x="102068" y="137884"/>
                  <a:pt x="102622" y="137819"/>
                  <a:pt x="103177" y="137754"/>
                </a:cubicBezTo>
                <a:lnTo>
                  <a:pt x="103046" y="136938"/>
                </a:lnTo>
                <a:close/>
                <a:moveTo>
                  <a:pt x="96163" y="137297"/>
                </a:moveTo>
                <a:lnTo>
                  <a:pt x="96131" y="138113"/>
                </a:lnTo>
                <a:cubicBezTo>
                  <a:pt x="96685" y="138145"/>
                  <a:pt x="97240" y="138145"/>
                  <a:pt x="97794" y="138145"/>
                </a:cubicBezTo>
                <a:lnTo>
                  <a:pt x="97794" y="137330"/>
                </a:lnTo>
                <a:cubicBezTo>
                  <a:pt x="97240" y="137330"/>
                  <a:pt x="96685" y="137330"/>
                  <a:pt x="96163" y="137297"/>
                </a:cubicBezTo>
                <a:close/>
                <a:moveTo>
                  <a:pt x="162708" y="137297"/>
                </a:moveTo>
                <a:cubicBezTo>
                  <a:pt x="162447" y="137754"/>
                  <a:pt x="162186" y="138243"/>
                  <a:pt x="161958" y="138700"/>
                </a:cubicBezTo>
                <a:lnTo>
                  <a:pt x="162675" y="139124"/>
                </a:lnTo>
                <a:cubicBezTo>
                  <a:pt x="162936" y="138634"/>
                  <a:pt x="163197" y="138145"/>
                  <a:pt x="163426" y="137656"/>
                </a:cubicBezTo>
                <a:lnTo>
                  <a:pt x="162708" y="137297"/>
                </a:lnTo>
                <a:close/>
                <a:moveTo>
                  <a:pt x="76689" y="137395"/>
                </a:moveTo>
                <a:lnTo>
                  <a:pt x="77472" y="137884"/>
                </a:lnTo>
                <a:lnTo>
                  <a:pt x="76298" y="139907"/>
                </a:lnTo>
                <a:cubicBezTo>
                  <a:pt x="76004" y="139744"/>
                  <a:pt x="75711" y="139548"/>
                  <a:pt x="75417" y="139385"/>
                </a:cubicBezTo>
                <a:lnTo>
                  <a:pt x="76689" y="137395"/>
                </a:lnTo>
                <a:close/>
                <a:moveTo>
                  <a:pt x="33468" y="138471"/>
                </a:moveTo>
                <a:lnTo>
                  <a:pt x="32750" y="138863"/>
                </a:lnTo>
                <a:cubicBezTo>
                  <a:pt x="33044" y="139319"/>
                  <a:pt x="33305" y="139809"/>
                  <a:pt x="33566" y="140298"/>
                </a:cubicBezTo>
                <a:lnTo>
                  <a:pt x="34251" y="139874"/>
                </a:lnTo>
                <a:cubicBezTo>
                  <a:pt x="33990" y="139417"/>
                  <a:pt x="33729" y="138928"/>
                  <a:pt x="33468" y="138471"/>
                </a:cubicBezTo>
                <a:close/>
                <a:moveTo>
                  <a:pt x="76559" y="136840"/>
                </a:moveTo>
                <a:lnTo>
                  <a:pt x="74863" y="139515"/>
                </a:lnTo>
                <a:lnTo>
                  <a:pt x="75026" y="139613"/>
                </a:lnTo>
                <a:cubicBezTo>
                  <a:pt x="75450" y="139874"/>
                  <a:pt x="75841" y="140135"/>
                  <a:pt x="76265" y="140363"/>
                </a:cubicBezTo>
                <a:lnTo>
                  <a:pt x="76428" y="140461"/>
                </a:lnTo>
                <a:lnTo>
                  <a:pt x="78027" y="137754"/>
                </a:lnTo>
                <a:lnTo>
                  <a:pt x="77864" y="137656"/>
                </a:lnTo>
                <a:cubicBezTo>
                  <a:pt x="77472" y="137427"/>
                  <a:pt x="77113" y="137199"/>
                  <a:pt x="76722" y="136971"/>
                </a:cubicBezTo>
                <a:lnTo>
                  <a:pt x="76559" y="136840"/>
                </a:lnTo>
                <a:close/>
                <a:moveTo>
                  <a:pt x="80180" y="139352"/>
                </a:moveTo>
                <a:cubicBezTo>
                  <a:pt x="80473" y="139515"/>
                  <a:pt x="80734" y="139646"/>
                  <a:pt x="81028" y="139776"/>
                </a:cubicBezTo>
                <a:lnTo>
                  <a:pt x="80049" y="141896"/>
                </a:lnTo>
                <a:cubicBezTo>
                  <a:pt x="79756" y="141766"/>
                  <a:pt x="79462" y="141603"/>
                  <a:pt x="79136" y="141440"/>
                </a:cubicBezTo>
                <a:lnTo>
                  <a:pt x="80180" y="139352"/>
                </a:lnTo>
                <a:close/>
                <a:moveTo>
                  <a:pt x="160946" y="140494"/>
                </a:moveTo>
                <a:cubicBezTo>
                  <a:pt x="160685" y="140983"/>
                  <a:pt x="160392" y="141440"/>
                  <a:pt x="160131" y="141896"/>
                </a:cubicBezTo>
                <a:lnTo>
                  <a:pt x="160816" y="142320"/>
                </a:lnTo>
                <a:cubicBezTo>
                  <a:pt x="161110" y="141831"/>
                  <a:pt x="161370" y="141374"/>
                  <a:pt x="161631" y="140918"/>
                </a:cubicBezTo>
                <a:lnTo>
                  <a:pt x="160946" y="140494"/>
                </a:lnTo>
                <a:close/>
                <a:moveTo>
                  <a:pt x="80017" y="138830"/>
                </a:moveTo>
                <a:lnTo>
                  <a:pt x="78614" y="141635"/>
                </a:lnTo>
                <a:lnTo>
                  <a:pt x="78777" y="141733"/>
                </a:lnTo>
                <a:cubicBezTo>
                  <a:pt x="79201" y="141929"/>
                  <a:pt x="79625" y="142157"/>
                  <a:pt x="80082" y="142353"/>
                </a:cubicBezTo>
                <a:lnTo>
                  <a:pt x="80245" y="142418"/>
                </a:lnTo>
                <a:lnTo>
                  <a:pt x="81582" y="139580"/>
                </a:lnTo>
                <a:lnTo>
                  <a:pt x="81387" y="139483"/>
                </a:lnTo>
                <a:lnTo>
                  <a:pt x="80180" y="138928"/>
                </a:lnTo>
                <a:lnTo>
                  <a:pt x="80017" y="138830"/>
                </a:lnTo>
                <a:close/>
                <a:moveTo>
                  <a:pt x="22214" y="138243"/>
                </a:moveTo>
                <a:cubicBezTo>
                  <a:pt x="22540" y="138961"/>
                  <a:pt x="22899" y="139711"/>
                  <a:pt x="23258" y="140429"/>
                </a:cubicBezTo>
                <a:lnTo>
                  <a:pt x="18463" y="142810"/>
                </a:lnTo>
                <a:cubicBezTo>
                  <a:pt x="18071" y="142027"/>
                  <a:pt x="17680" y="141244"/>
                  <a:pt x="17321" y="140461"/>
                </a:cubicBezTo>
                <a:lnTo>
                  <a:pt x="22214" y="138243"/>
                </a:lnTo>
                <a:close/>
                <a:moveTo>
                  <a:pt x="42243" y="119519"/>
                </a:moveTo>
                <a:cubicBezTo>
                  <a:pt x="44265" y="126663"/>
                  <a:pt x="47625" y="133317"/>
                  <a:pt x="52159" y="139156"/>
                </a:cubicBezTo>
                <a:lnTo>
                  <a:pt x="47069" y="143146"/>
                </a:lnTo>
                <a:lnTo>
                  <a:pt x="47069" y="143146"/>
                </a:lnTo>
                <a:cubicBezTo>
                  <a:pt x="42052" y="136688"/>
                  <a:pt x="38254" y="129280"/>
                  <a:pt x="35977" y="121297"/>
                </a:cubicBezTo>
                <a:lnTo>
                  <a:pt x="35977" y="121297"/>
                </a:lnTo>
                <a:lnTo>
                  <a:pt x="35192" y="121515"/>
                </a:lnTo>
                <a:lnTo>
                  <a:pt x="35192" y="121515"/>
                </a:lnTo>
                <a:cubicBezTo>
                  <a:pt x="35190" y="121509"/>
                  <a:pt x="35188" y="121503"/>
                  <a:pt x="35186" y="121497"/>
                </a:cubicBezTo>
                <a:lnTo>
                  <a:pt x="35186" y="121497"/>
                </a:lnTo>
                <a:lnTo>
                  <a:pt x="35971" y="121277"/>
                </a:lnTo>
                <a:lnTo>
                  <a:pt x="35971" y="121277"/>
                </a:lnTo>
                <a:cubicBezTo>
                  <a:pt x="35973" y="121284"/>
                  <a:pt x="35975" y="121290"/>
                  <a:pt x="35977" y="121297"/>
                </a:cubicBezTo>
                <a:lnTo>
                  <a:pt x="35977" y="121297"/>
                </a:lnTo>
                <a:lnTo>
                  <a:pt x="40612" y="120008"/>
                </a:lnTo>
                <a:lnTo>
                  <a:pt x="40602" y="119979"/>
                </a:lnTo>
                <a:lnTo>
                  <a:pt x="40602" y="119979"/>
                </a:lnTo>
                <a:lnTo>
                  <a:pt x="42243" y="119519"/>
                </a:lnTo>
                <a:close/>
                <a:moveTo>
                  <a:pt x="22410" y="137688"/>
                </a:moveTo>
                <a:lnTo>
                  <a:pt x="16767" y="140265"/>
                </a:lnTo>
                <a:lnTo>
                  <a:pt x="16864" y="140461"/>
                </a:lnTo>
                <a:cubicBezTo>
                  <a:pt x="17289" y="141374"/>
                  <a:pt x="17713" y="142288"/>
                  <a:pt x="18169" y="143201"/>
                </a:cubicBezTo>
                <a:lnTo>
                  <a:pt x="18267" y="143364"/>
                </a:lnTo>
                <a:lnTo>
                  <a:pt x="23813" y="140592"/>
                </a:lnTo>
                <a:lnTo>
                  <a:pt x="23715" y="140429"/>
                </a:lnTo>
                <a:cubicBezTo>
                  <a:pt x="23323" y="139580"/>
                  <a:pt x="22899" y="138732"/>
                  <a:pt x="22508" y="137884"/>
                </a:cubicBezTo>
                <a:lnTo>
                  <a:pt x="22410" y="137688"/>
                </a:lnTo>
                <a:close/>
                <a:moveTo>
                  <a:pt x="83866" y="140950"/>
                </a:moveTo>
                <a:cubicBezTo>
                  <a:pt x="84159" y="141081"/>
                  <a:pt x="84453" y="141179"/>
                  <a:pt x="84746" y="141277"/>
                </a:cubicBezTo>
                <a:lnTo>
                  <a:pt x="83996" y="143495"/>
                </a:lnTo>
                <a:cubicBezTo>
                  <a:pt x="83670" y="143364"/>
                  <a:pt x="83376" y="143266"/>
                  <a:pt x="83050" y="143136"/>
                </a:cubicBezTo>
                <a:lnTo>
                  <a:pt x="83866" y="140950"/>
                </a:lnTo>
                <a:close/>
                <a:moveTo>
                  <a:pt x="83637" y="140429"/>
                </a:moveTo>
                <a:lnTo>
                  <a:pt x="82528" y="143364"/>
                </a:lnTo>
                <a:lnTo>
                  <a:pt x="82724" y="143462"/>
                </a:lnTo>
                <a:cubicBezTo>
                  <a:pt x="83148" y="143625"/>
                  <a:pt x="83605" y="143788"/>
                  <a:pt x="84061" y="143919"/>
                </a:cubicBezTo>
                <a:lnTo>
                  <a:pt x="84257" y="144017"/>
                </a:lnTo>
                <a:lnTo>
                  <a:pt x="85268" y="141016"/>
                </a:lnTo>
                <a:lnTo>
                  <a:pt x="85073" y="140950"/>
                </a:lnTo>
                <a:cubicBezTo>
                  <a:pt x="84649" y="140820"/>
                  <a:pt x="84224" y="140657"/>
                  <a:pt x="83833" y="140494"/>
                </a:cubicBezTo>
                <a:lnTo>
                  <a:pt x="83637" y="140429"/>
                </a:lnTo>
                <a:close/>
                <a:moveTo>
                  <a:pt x="108494" y="141994"/>
                </a:moveTo>
                <a:lnTo>
                  <a:pt x="109146" y="144245"/>
                </a:lnTo>
                <a:cubicBezTo>
                  <a:pt x="108820" y="144343"/>
                  <a:pt x="108494" y="144408"/>
                  <a:pt x="108167" y="144506"/>
                </a:cubicBezTo>
                <a:lnTo>
                  <a:pt x="107613" y="142255"/>
                </a:lnTo>
                <a:cubicBezTo>
                  <a:pt x="107907" y="142157"/>
                  <a:pt x="108200" y="142092"/>
                  <a:pt x="108494" y="141994"/>
                </a:cubicBezTo>
                <a:close/>
                <a:moveTo>
                  <a:pt x="173570" y="139972"/>
                </a:moveTo>
                <a:lnTo>
                  <a:pt x="178431" y="142320"/>
                </a:lnTo>
                <a:cubicBezTo>
                  <a:pt x="178039" y="143071"/>
                  <a:pt x="177648" y="143854"/>
                  <a:pt x="177256" y="144636"/>
                </a:cubicBezTo>
                <a:lnTo>
                  <a:pt x="172494" y="142125"/>
                </a:lnTo>
                <a:cubicBezTo>
                  <a:pt x="172885" y="141407"/>
                  <a:pt x="173244" y="140689"/>
                  <a:pt x="173570" y="139972"/>
                </a:cubicBezTo>
                <a:close/>
                <a:moveTo>
                  <a:pt x="87715" y="142157"/>
                </a:moveTo>
                <a:cubicBezTo>
                  <a:pt x="88008" y="142255"/>
                  <a:pt x="88302" y="142320"/>
                  <a:pt x="88596" y="142386"/>
                </a:cubicBezTo>
                <a:lnTo>
                  <a:pt x="88074" y="144669"/>
                </a:lnTo>
                <a:lnTo>
                  <a:pt x="87095" y="144441"/>
                </a:lnTo>
                <a:lnTo>
                  <a:pt x="87715" y="142157"/>
                </a:lnTo>
                <a:close/>
                <a:moveTo>
                  <a:pt x="108787" y="141505"/>
                </a:moveTo>
                <a:lnTo>
                  <a:pt x="108592" y="141570"/>
                </a:lnTo>
                <a:lnTo>
                  <a:pt x="107287" y="141896"/>
                </a:lnTo>
                <a:lnTo>
                  <a:pt x="107091" y="141929"/>
                </a:lnTo>
                <a:lnTo>
                  <a:pt x="107874" y="144995"/>
                </a:lnTo>
                <a:lnTo>
                  <a:pt x="108070" y="144963"/>
                </a:lnTo>
                <a:cubicBezTo>
                  <a:pt x="108526" y="144832"/>
                  <a:pt x="108983" y="144702"/>
                  <a:pt x="109440" y="144571"/>
                </a:cubicBezTo>
                <a:lnTo>
                  <a:pt x="109635" y="144539"/>
                </a:lnTo>
                <a:lnTo>
                  <a:pt x="108787" y="141505"/>
                </a:lnTo>
                <a:close/>
                <a:moveTo>
                  <a:pt x="87421" y="141668"/>
                </a:moveTo>
                <a:lnTo>
                  <a:pt x="86606" y="144702"/>
                </a:lnTo>
                <a:lnTo>
                  <a:pt x="86801" y="144767"/>
                </a:lnTo>
                <a:cubicBezTo>
                  <a:pt x="87258" y="144897"/>
                  <a:pt x="87715" y="144995"/>
                  <a:pt x="88171" y="145126"/>
                </a:cubicBezTo>
                <a:lnTo>
                  <a:pt x="88400" y="145158"/>
                </a:lnTo>
                <a:lnTo>
                  <a:pt x="89117" y="142092"/>
                </a:lnTo>
                <a:lnTo>
                  <a:pt x="88889" y="142060"/>
                </a:lnTo>
                <a:cubicBezTo>
                  <a:pt x="88465" y="141962"/>
                  <a:pt x="88008" y="141831"/>
                  <a:pt x="87617" y="141733"/>
                </a:cubicBezTo>
                <a:lnTo>
                  <a:pt x="87421" y="141668"/>
                </a:lnTo>
                <a:close/>
                <a:moveTo>
                  <a:pt x="173407" y="139450"/>
                </a:moveTo>
                <a:lnTo>
                  <a:pt x="173309" y="139613"/>
                </a:lnTo>
                <a:cubicBezTo>
                  <a:pt x="172885" y="140461"/>
                  <a:pt x="172461" y="141309"/>
                  <a:pt x="172037" y="142125"/>
                </a:cubicBezTo>
                <a:lnTo>
                  <a:pt x="171939" y="142320"/>
                </a:lnTo>
                <a:lnTo>
                  <a:pt x="177419" y="145158"/>
                </a:lnTo>
                <a:lnTo>
                  <a:pt x="177517" y="145028"/>
                </a:lnTo>
                <a:cubicBezTo>
                  <a:pt x="178007" y="144115"/>
                  <a:pt x="178463" y="143234"/>
                  <a:pt x="178887" y="142320"/>
                </a:cubicBezTo>
                <a:lnTo>
                  <a:pt x="178985" y="142125"/>
                </a:lnTo>
                <a:lnTo>
                  <a:pt x="173407" y="139450"/>
                </a:lnTo>
                <a:close/>
                <a:moveTo>
                  <a:pt x="104547" y="142875"/>
                </a:moveTo>
                <a:lnTo>
                  <a:pt x="104971" y="145191"/>
                </a:lnTo>
                <a:cubicBezTo>
                  <a:pt x="104612" y="145224"/>
                  <a:pt x="104286" y="145289"/>
                  <a:pt x="103960" y="145354"/>
                </a:cubicBezTo>
                <a:lnTo>
                  <a:pt x="103633" y="143038"/>
                </a:lnTo>
                <a:lnTo>
                  <a:pt x="103666" y="143038"/>
                </a:lnTo>
                <a:cubicBezTo>
                  <a:pt x="103992" y="143005"/>
                  <a:pt x="104253" y="142940"/>
                  <a:pt x="104547" y="142875"/>
                </a:cubicBezTo>
                <a:close/>
                <a:moveTo>
                  <a:pt x="159022" y="143560"/>
                </a:moveTo>
                <a:cubicBezTo>
                  <a:pt x="158728" y="144017"/>
                  <a:pt x="158435" y="144473"/>
                  <a:pt x="158141" y="144897"/>
                </a:cubicBezTo>
                <a:lnTo>
                  <a:pt x="158826" y="145387"/>
                </a:lnTo>
                <a:cubicBezTo>
                  <a:pt x="159120" y="144963"/>
                  <a:pt x="159446" y="144506"/>
                  <a:pt x="159707" y="144017"/>
                </a:cubicBezTo>
                <a:lnTo>
                  <a:pt x="159022" y="143560"/>
                </a:lnTo>
                <a:close/>
                <a:moveTo>
                  <a:pt x="91629" y="143005"/>
                </a:moveTo>
                <a:lnTo>
                  <a:pt x="92575" y="143136"/>
                </a:lnTo>
                <a:lnTo>
                  <a:pt x="92249" y="145452"/>
                </a:lnTo>
                <a:cubicBezTo>
                  <a:pt x="91923" y="145387"/>
                  <a:pt x="91564" y="145354"/>
                  <a:pt x="91238" y="145289"/>
                </a:cubicBezTo>
                <a:lnTo>
                  <a:pt x="91629" y="143005"/>
                </a:lnTo>
                <a:close/>
                <a:moveTo>
                  <a:pt x="50887" y="124282"/>
                </a:moveTo>
                <a:cubicBezTo>
                  <a:pt x="53464" y="130121"/>
                  <a:pt x="57085" y="135470"/>
                  <a:pt x="61619" y="139972"/>
                </a:cubicBezTo>
                <a:cubicBezTo>
                  <a:pt x="63380" y="141733"/>
                  <a:pt x="65272" y="143397"/>
                  <a:pt x="67295" y="144865"/>
                </a:cubicBezTo>
                <a:lnTo>
                  <a:pt x="65925" y="145713"/>
                </a:lnTo>
                <a:cubicBezTo>
                  <a:pt x="65240" y="145191"/>
                  <a:pt x="64555" y="144636"/>
                  <a:pt x="63902" y="144082"/>
                </a:cubicBezTo>
                <a:lnTo>
                  <a:pt x="63739" y="143951"/>
                </a:lnTo>
                <a:lnTo>
                  <a:pt x="62793" y="145126"/>
                </a:lnTo>
                <a:cubicBezTo>
                  <a:pt x="62043" y="144473"/>
                  <a:pt x="61293" y="143821"/>
                  <a:pt x="60575" y="143136"/>
                </a:cubicBezTo>
                <a:lnTo>
                  <a:pt x="61619" y="142060"/>
                </a:lnTo>
                <a:lnTo>
                  <a:pt x="61488" y="141896"/>
                </a:lnTo>
                <a:cubicBezTo>
                  <a:pt x="61162" y="141603"/>
                  <a:pt x="60934" y="141374"/>
                  <a:pt x="60575" y="141016"/>
                </a:cubicBezTo>
                <a:cubicBezTo>
                  <a:pt x="60216" y="140689"/>
                  <a:pt x="59890" y="140331"/>
                  <a:pt x="59531" y="139972"/>
                </a:cubicBezTo>
                <a:lnTo>
                  <a:pt x="59401" y="139809"/>
                </a:lnTo>
                <a:lnTo>
                  <a:pt x="58324" y="140853"/>
                </a:lnTo>
                <a:cubicBezTo>
                  <a:pt x="57639" y="140135"/>
                  <a:pt x="56987" y="139385"/>
                  <a:pt x="56335" y="138634"/>
                </a:cubicBezTo>
                <a:lnTo>
                  <a:pt x="57509" y="137688"/>
                </a:lnTo>
                <a:lnTo>
                  <a:pt x="57378" y="137525"/>
                </a:lnTo>
                <a:cubicBezTo>
                  <a:pt x="56791" y="136808"/>
                  <a:pt x="56204" y="136090"/>
                  <a:pt x="55682" y="135372"/>
                </a:cubicBezTo>
                <a:lnTo>
                  <a:pt x="55552" y="135209"/>
                </a:lnTo>
                <a:lnTo>
                  <a:pt x="54312" y="136123"/>
                </a:lnTo>
                <a:cubicBezTo>
                  <a:pt x="53725" y="135307"/>
                  <a:pt x="53170" y="134492"/>
                  <a:pt x="52616" y="133676"/>
                </a:cubicBezTo>
                <a:lnTo>
                  <a:pt x="53855" y="132861"/>
                </a:lnTo>
                <a:lnTo>
                  <a:pt x="53758" y="132698"/>
                </a:lnTo>
                <a:cubicBezTo>
                  <a:pt x="53268" y="131947"/>
                  <a:pt x="52779" y="131164"/>
                  <a:pt x="52322" y="130382"/>
                </a:cubicBezTo>
                <a:lnTo>
                  <a:pt x="52224" y="130186"/>
                </a:lnTo>
                <a:lnTo>
                  <a:pt x="50920" y="130969"/>
                </a:lnTo>
                <a:cubicBezTo>
                  <a:pt x="50430" y="130121"/>
                  <a:pt x="49941" y="129240"/>
                  <a:pt x="49484" y="128359"/>
                </a:cubicBezTo>
                <a:lnTo>
                  <a:pt x="50854" y="127674"/>
                </a:lnTo>
                <a:lnTo>
                  <a:pt x="50757" y="127478"/>
                </a:lnTo>
                <a:cubicBezTo>
                  <a:pt x="50365" y="126728"/>
                  <a:pt x="50006" y="125945"/>
                  <a:pt x="49647" y="125162"/>
                </a:cubicBezTo>
                <a:lnTo>
                  <a:pt x="50887" y="124282"/>
                </a:lnTo>
                <a:close/>
                <a:moveTo>
                  <a:pt x="100567" y="143364"/>
                </a:moveTo>
                <a:lnTo>
                  <a:pt x="100730" y="145680"/>
                </a:lnTo>
                <a:cubicBezTo>
                  <a:pt x="100404" y="145713"/>
                  <a:pt x="100078" y="145746"/>
                  <a:pt x="99719" y="145746"/>
                </a:cubicBezTo>
                <a:lnTo>
                  <a:pt x="99621" y="143430"/>
                </a:lnTo>
                <a:lnTo>
                  <a:pt x="99654" y="143430"/>
                </a:lnTo>
                <a:cubicBezTo>
                  <a:pt x="99947" y="143397"/>
                  <a:pt x="100273" y="143397"/>
                  <a:pt x="100567" y="143364"/>
                </a:cubicBezTo>
                <a:close/>
                <a:moveTo>
                  <a:pt x="95609" y="143397"/>
                </a:moveTo>
                <a:cubicBezTo>
                  <a:pt x="95935" y="143430"/>
                  <a:pt x="96229" y="143462"/>
                  <a:pt x="96555" y="143462"/>
                </a:cubicBezTo>
                <a:lnTo>
                  <a:pt x="96490" y="145778"/>
                </a:lnTo>
                <a:cubicBezTo>
                  <a:pt x="96163" y="145778"/>
                  <a:pt x="95805" y="145746"/>
                  <a:pt x="95478" y="145746"/>
                </a:cubicBezTo>
                <a:lnTo>
                  <a:pt x="95609" y="143397"/>
                </a:lnTo>
                <a:close/>
                <a:moveTo>
                  <a:pt x="91270" y="142516"/>
                </a:moveTo>
                <a:lnTo>
                  <a:pt x="90781" y="145648"/>
                </a:lnTo>
                <a:lnTo>
                  <a:pt x="90977" y="145680"/>
                </a:lnTo>
                <a:cubicBezTo>
                  <a:pt x="91466" y="145746"/>
                  <a:pt x="91923" y="145811"/>
                  <a:pt x="92412" y="145876"/>
                </a:cubicBezTo>
                <a:lnTo>
                  <a:pt x="92608" y="145909"/>
                </a:lnTo>
                <a:lnTo>
                  <a:pt x="92999" y="142777"/>
                </a:lnTo>
                <a:lnTo>
                  <a:pt x="92804" y="142745"/>
                </a:lnTo>
                <a:cubicBezTo>
                  <a:pt x="92347" y="142679"/>
                  <a:pt x="91923" y="142614"/>
                  <a:pt x="91466" y="142549"/>
                </a:cubicBezTo>
                <a:lnTo>
                  <a:pt x="91270" y="142516"/>
                </a:lnTo>
                <a:close/>
                <a:moveTo>
                  <a:pt x="100730" y="142973"/>
                </a:moveTo>
                <a:cubicBezTo>
                  <a:pt x="100306" y="143005"/>
                  <a:pt x="99849" y="143038"/>
                  <a:pt x="99425" y="143038"/>
                </a:cubicBezTo>
                <a:lnTo>
                  <a:pt x="99197" y="143038"/>
                </a:lnTo>
                <a:lnTo>
                  <a:pt x="99327" y="146170"/>
                </a:lnTo>
                <a:lnTo>
                  <a:pt x="99556" y="146170"/>
                </a:lnTo>
                <a:cubicBezTo>
                  <a:pt x="100013" y="146170"/>
                  <a:pt x="100502" y="146137"/>
                  <a:pt x="100991" y="146104"/>
                </a:cubicBezTo>
                <a:lnTo>
                  <a:pt x="101187" y="146104"/>
                </a:lnTo>
                <a:lnTo>
                  <a:pt x="100926" y="142973"/>
                </a:lnTo>
                <a:close/>
                <a:moveTo>
                  <a:pt x="51083" y="123629"/>
                </a:moveTo>
                <a:lnTo>
                  <a:pt x="49158" y="125032"/>
                </a:lnTo>
                <a:lnTo>
                  <a:pt x="49223" y="125162"/>
                </a:lnTo>
                <a:cubicBezTo>
                  <a:pt x="49550" y="125945"/>
                  <a:pt x="49908" y="126728"/>
                  <a:pt x="50300" y="127478"/>
                </a:cubicBezTo>
                <a:lnTo>
                  <a:pt x="48930" y="128163"/>
                </a:lnTo>
                <a:lnTo>
                  <a:pt x="49028" y="128359"/>
                </a:lnTo>
                <a:cubicBezTo>
                  <a:pt x="49550" y="129370"/>
                  <a:pt x="50104" y="130349"/>
                  <a:pt x="50659" y="131328"/>
                </a:cubicBezTo>
                <a:lnTo>
                  <a:pt x="50757" y="131523"/>
                </a:lnTo>
                <a:lnTo>
                  <a:pt x="52061" y="130740"/>
                </a:lnTo>
                <a:cubicBezTo>
                  <a:pt x="52453" y="131425"/>
                  <a:pt x="52877" y="132110"/>
                  <a:pt x="53301" y="132763"/>
                </a:cubicBezTo>
                <a:lnTo>
                  <a:pt x="52029" y="133578"/>
                </a:lnTo>
                <a:lnTo>
                  <a:pt x="52159" y="133741"/>
                </a:lnTo>
                <a:cubicBezTo>
                  <a:pt x="52779" y="134687"/>
                  <a:pt x="53431" y="135601"/>
                  <a:pt x="54116" y="136514"/>
                </a:cubicBezTo>
                <a:lnTo>
                  <a:pt x="54247" y="136677"/>
                </a:lnTo>
                <a:lnTo>
                  <a:pt x="55421" y="135764"/>
                </a:lnTo>
                <a:cubicBezTo>
                  <a:pt x="55910" y="136384"/>
                  <a:pt x="56400" y="137003"/>
                  <a:pt x="56889" y="137623"/>
                </a:cubicBezTo>
                <a:lnTo>
                  <a:pt x="55747" y="138569"/>
                </a:lnTo>
                <a:lnTo>
                  <a:pt x="55878" y="138732"/>
                </a:lnTo>
                <a:cubicBezTo>
                  <a:pt x="56595" y="139613"/>
                  <a:pt x="57346" y="140461"/>
                  <a:pt x="58129" y="141277"/>
                </a:cubicBezTo>
                <a:lnTo>
                  <a:pt x="58259" y="141440"/>
                </a:lnTo>
                <a:lnTo>
                  <a:pt x="59368" y="140396"/>
                </a:lnTo>
                <a:cubicBezTo>
                  <a:pt x="59662" y="140689"/>
                  <a:pt x="59988" y="141048"/>
                  <a:pt x="60249" y="141309"/>
                </a:cubicBezTo>
                <a:cubicBezTo>
                  <a:pt x="60510" y="141570"/>
                  <a:pt x="60771" y="141799"/>
                  <a:pt x="61032" y="142060"/>
                </a:cubicBezTo>
                <a:lnTo>
                  <a:pt x="59988" y="143136"/>
                </a:lnTo>
                <a:lnTo>
                  <a:pt x="60118" y="143299"/>
                </a:lnTo>
                <a:cubicBezTo>
                  <a:pt x="60934" y="144082"/>
                  <a:pt x="61815" y="144832"/>
                  <a:pt x="62663" y="145550"/>
                </a:cubicBezTo>
                <a:lnTo>
                  <a:pt x="62826" y="145680"/>
                </a:lnTo>
                <a:lnTo>
                  <a:pt x="63804" y="144539"/>
                </a:lnTo>
                <a:cubicBezTo>
                  <a:pt x="64424" y="145093"/>
                  <a:pt x="65109" y="145615"/>
                  <a:pt x="65794" y="146137"/>
                </a:cubicBezTo>
                <a:lnTo>
                  <a:pt x="65892" y="146202"/>
                </a:lnTo>
                <a:lnTo>
                  <a:pt x="68012" y="144897"/>
                </a:lnTo>
                <a:lnTo>
                  <a:pt x="67784" y="144734"/>
                </a:lnTo>
                <a:cubicBezTo>
                  <a:pt x="65696" y="143201"/>
                  <a:pt x="63739" y="141505"/>
                  <a:pt x="61913" y="139678"/>
                </a:cubicBezTo>
                <a:cubicBezTo>
                  <a:pt x="57346" y="135144"/>
                  <a:pt x="53692" y="129762"/>
                  <a:pt x="51181" y="123858"/>
                </a:cubicBezTo>
                <a:lnTo>
                  <a:pt x="51083" y="123629"/>
                </a:lnTo>
                <a:close/>
                <a:moveTo>
                  <a:pt x="95217" y="143005"/>
                </a:moveTo>
                <a:lnTo>
                  <a:pt x="95054" y="146137"/>
                </a:lnTo>
                <a:lnTo>
                  <a:pt x="95250" y="146137"/>
                </a:lnTo>
                <a:cubicBezTo>
                  <a:pt x="95739" y="146170"/>
                  <a:pt x="96196" y="146202"/>
                  <a:pt x="96685" y="146202"/>
                </a:cubicBezTo>
                <a:lnTo>
                  <a:pt x="96881" y="146202"/>
                </a:lnTo>
                <a:lnTo>
                  <a:pt x="96979" y="143038"/>
                </a:lnTo>
                <a:lnTo>
                  <a:pt x="96751" y="143038"/>
                </a:lnTo>
                <a:cubicBezTo>
                  <a:pt x="96326" y="143038"/>
                  <a:pt x="95870" y="143038"/>
                  <a:pt x="95446" y="143005"/>
                </a:cubicBezTo>
                <a:close/>
                <a:moveTo>
                  <a:pt x="37285" y="144669"/>
                </a:moveTo>
                <a:lnTo>
                  <a:pt x="36599" y="145126"/>
                </a:lnTo>
                <a:cubicBezTo>
                  <a:pt x="36893" y="145582"/>
                  <a:pt x="37219" y="146039"/>
                  <a:pt x="37545" y="146496"/>
                </a:cubicBezTo>
                <a:lnTo>
                  <a:pt x="38198" y="146007"/>
                </a:lnTo>
                <a:cubicBezTo>
                  <a:pt x="37872" y="145582"/>
                  <a:pt x="37578" y="145126"/>
                  <a:pt x="37285" y="144669"/>
                </a:cubicBezTo>
                <a:close/>
                <a:moveTo>
                  <a:pt x="123055" y="117265"/>
                </a:moveTo>
                <a:lnTo>
                  <a:pt x="127390" y="119548"/>
                </a:lnTo>
                <a:lnTo>
                  <a:pt x="127390" y="119548"/>
                </a:lnTo>
                <a:cubicBezTo>
                  <a:pt x="127234" y="119829"/>
                  <a:pt x="127079" y="120109"/>
                  <a:pt x="126924" y="120400"/>
                </a:cubicBezTo>
                <a:lnTo>
                  <a:pt x="127642" y="120791"/>
                </a:lnTo>
                <a:cubicBezTo>
                  <a:pt x="127817" y="120519"/>
                  <a:pt x="127980" y="120235"/>
                  <a:pt x="128132" y="119939"/>
                </a:cubicBezTo>
                <a:lnTo>
                  <a:pt x="128132" y="119939"/>
                </a:lnTo>
                <a:lnTo>
                  <a:pt x="132457" y="122216"/>
                </a:lnTo>
                <a:lnTo>
                  <a:pt x="132457" y="122216"/>
                </a:lnTo>
                <a:cubicBezTo>
                  <a:pt x="132318" y="122491"/>
                  <a:pt x="132173" y="122767"/>
                  <a:pt x="132013" y="123042"/>
                </a:cubicBezTo>
                <a:lnTo>
                  <a:pt x="131915" y="123238"/>
                </a:lnTo>
                <a:lnTo>
                  <a:pt x="134655" y="124771"/>
                </a:lnTo>
                <a:lnTo>
                  <a:pt x="134753" y="124608"/>
                </a:lnTo>
                <a:cubicBezTo>
                  <a:pt x="134916" y="124304"/>
                  <a:pt x="135080" y="123984"/>
                  <a:pt x="135243" y="123683"/>
                </a:cubicBezTo>
                <a:lnTo>
                  <a:pt x="135243" y="123683"/>
                </a:lnTo>
                <a:lnTo>
                  <a:pt x="136938" y="124575"/>
                </a:lnTo>
                <a:cubicBezTo>
                  <a:pt x="134883" y="128457"/>
                  <a:pt x="132241" y="132013"/>
                  <a:pt x="129142" y="135111"/>
                </a:cubicBezTo>
                <a:cubicBezTo>
                  <a:pt x="122846" y="141440"/>
                  <a:pt x="114757" y="145713"/>
                  <a:pt x="105949" y="147344"/>
                </a:cubicBezTo>
                <a:lnTo>
                  <a:pt x="103140" y="131903"/>
                </a:lnTo>
                <a:lnTo>
                  <a:pt x="103140" y="131903"/>
                </a:lnTo>
                <a:cubicBezTo>
                  <a:pt x="108747" y="130842"/>
                  <a:pt x="113949" y="128123"/>
                  <a:pt x="118051" y="124021"/>
                </a:cubicBezTo>
                <a:cubicBezTo>
                  <a:pt x="120093" y="121973"/>
                  <a:pt x="121761" y="119693"/>
                  <a:pt x="123055" y="117265"/>
                </a:cubicBezTo>
                <a:close/>
                <a:moveTo>
                  <a:pt x="108298" y="60282"/>
                </a:moveTo>
                <a:lnTo>
                  <a:pt x="104453" y="75918"/>
                </a:lnTo>
                <a:lnTo>
                  <a:pt x="104453" y="75918"/>
                </a:lnTo>
                <a:cubicBezTo>
                  <a:pt x="102266" y="75399"/>
                  <a:pt x="100030" y="75140"/>
                  <a:pt x="97794" y="75140"/>
                </a:cubicBezTo>
                <a:cubicBezTo>
                  <a:pt x="91606" y="75140"/>
                  <a:pt x="85418" y="77127"/>
                  <a:pt x="80275" y="81101"/>
                </a:cubicBezTo>
                <a:lnTo>
                  <a:pt x="80275" y="81101"/>
                </a:lnTo>
                <a:lnTo>
                  <a:pt x="73713" y="72719"/>
                </a:lnTo>
                <a:lnTo>
                  <a:pt x="73713" y="72719"/>
                </a:lnTo>
                <a:cubicBezTo>
                  <a:pt x="73801" y="72649"/>
                  <a:pt x="73891" y="72580"/>
                  <a:pt x="73982" y="72514"/>
                </a:cubicBezTo>
                <a:lnTo>
                  <a:pt x="74145" y="72383"/>
                </a:lnTo>
                <a:lnTo>
                  <a:pt x="72220" y="69872"/>
                </a:lnTo>
                <a:lnTo>
                  <a:pt x="72057" y="70002"/>
                </a:lnTo>
                <a:cubicBezTo>
                  <a:pt x="71963" y="70079"/>
                  <a:pt x="71866" y="70157"/>
                  <a:pt x="71769" y="70234"/>
                </a:cubicBezTo>
                <a:lnTo>
                  <a:pt x="71769" y="70234"/>
                </a:lnTo>
                <a:lnTo>
                  <a:pt x="70361" y="68436"/>
                </a:lnTo>
                <a:lnTo>
                  <a:pt x="70198" y="68567"/>
                </a:lnTo>
                <a:cubicBezTo>
                  <a:pt x="68763" y="69676"/>
                  <a:pt x="67425" y="70850"/>
                  <a:pt x="66153" y="72123"/>
                </a:cubicBezTo>
                <a:cubicBezTo>
                  <a:pt x="57737" y="80506"/>
                  <a:pt x="53007" y="91890"/>
                  <a:pt x="53040" y="103764"/>
                </a:cubicBezTo>
                <a:cubicBezTo>
                  <a:pt x="53007" y="115637"/>
                  <a:pt x="57737" y="127022"/>
                  <a:pt x="66153" y="135405"/>
                </a:cubicBezTo>
                <a:cubicBezTo>
                  <a:pt x="66773" y="136025"/>
                  <a:pt x="67425" y="136645"/>
                  <a:pt x="68110" y="137232"/>
                </a:cubicBezTo>
                <a:lnTo>
                  <a:pt x="68273" y="137395"/>
                </a:lnTo>
                <a:lnTo>
                  <a:pt x="78955" y="125346"/>
                </a:lnTo>
                <a:lnTo>
                  <a:pt x="78955" y="125346"/>
                </a:lnTo>
                <a:cubicBezTo>
                  <a:pt x="84163" y="129893"/>
                  <a:pt x="90842" y="132404"/>
                  <a:pt x="97794" y="132404"/>
                </a:cubicBezTo>
                <a:cubicBezTo>
                  <a:pt x="99467" y="132404"/>
                  <a:pt x="101124" y="132259"/>
                  <a:pt x="102749" y="131975"/>
                </a:cubicBezTo>
                <a:lnTo>
                  <a:pt x="102749" y="131975"/>
                </a:lnTo>
                <a:lnTo>
                  <a:pt x="104648" y="142455"/>
                </a:lnTo>
                <a:lnTo>
                  <a:pt x="104648" y="142455"/>
                </a:lnTo>
                <a:cubicBezTo>
                  <a:pt x="104234" y="142521"/>
                  <a:pt x="103819" y="142615"/>
                  <a:pt x="103372" y="142647"/>
                </a:cubicBezTo>
                <a:lnTo>
                  <a:pt x="103177" y="142679"/>
                </a:lnTo>
                <a:lnTo>
                  <a:pt x="103633" y="145811"/>
                </a:lnTo>
                <a:lnTo>
                  <a:pt x="103829" y="145778"/>
                </a:lnTo>
                <a:cubicBezTo>
                  <a:pt x="104279" y="145714"/>
                  <a:pt x="104760" y="145650"/>
                  <a:pt x="105210" y="145554"/>
                </a:cubicBezTo>
                <a:lnTo>
                  <a:pt x="105210" y="145554"/>
                </a:lnTo>
                <a:lnTo>
                  <a:pt x="105623" y="147833"/>
                </a:lnTo>
                <a:lnTo>
                  <a:pt x="105819" y="147768"/>
                </a:lnTo>
                <a:cubicBezTo>
                  <a:pt x="114789" y="146170"/>
                  <a:pt x="123010" y="141831"/>
                  <a:pt x="129436" y="135405"/>
                </a:cubicBezTo>
                <a:cubicBezTo>
                  <a:pt x="132600" y="132208"/>
                  <a:pt x="135307" y="128555"/>
                  <a:pt x="137395" y="124575"/>
                </a:cubicBezTo>
                <a:lnTo>
                  <a:pt x="137493" y="124412"/>
                </a:lnTo>
                <a:lnTo>
                  <a:pt x="135440" y="123330"/>
                </a:lnTo>
                <a:lnTo>
                  <a:pt x="135440" y="123330"/>
                </a:lnTo>
                <a:lnTo>
                  <a:pt x="135536" y="123140"/>
                </a:lnTo>
                <a:lnTo>
                  <a:pt x="132730" y="121705"/>
                </a:lnTo>
                <a:lnTo>
                  <a:pt x="132640" y="121854"/>
                </a:lnTo>
                <a:lnTo>
                  <a:pt x="132640" y="121854"/>
                </a:lnTo>
                <a:lnTo>
                  <a:pt x="128312" y="119573"/>
                </a:lnTo>
                <a:lnTo>
                  <a:pt x="128312" y="119573"/>
                </a:lnTo>
                <a:cubicBezTo>
                  <a:pt x="128350" y="119490"/>
                  <a:pt x="128388" y="119407"/>
                  <a:pt x="128424" y="119323"/>
                </a:cubicBezTo>
                <a:lnTo>
                  <a:pt x="127707" y="118965"/>
                </a:lnTo>
                <a:cubicBezTo>
                  <a:pt x="127666" y="119040"/>
                  <a:pt x="127626" y="119115"/>
                  <a:pt x="127586" y="119190"/>
                </a:cubicBezTo>
                <a:lnTo>
                  <a:pt x="127586" y="119190"/>
                </a:lnTo>
                <a:lnTo>
                  <a:pt x="123245" y="116902"/>
                </a:lnTo>
                <a:lnTo>
                  <a:pt x="123245" y="116902"/>
                </a:lnTo>
                <a:cubicBezTo>
                  <a:pt x="127207" y="109207"/>
                  <a:pt x="127459" y="100090"/>
                  <a:pt x="124002" y="92214"/>
                </a:cubicBezTo>
                <a:lnTo>
                  <a:pt x="124002" y="92214"/>
                </a:lnTo>
                <a:lnTo>
                  <a:pt x="133694" y="87839"/>
                </a:lnTo>
                <a:lnTo>
                  <a:pt x="133694" y="87839"/>
                </a:lnTo>
                <a:cubicBezTo>
                  <a:pt x="133794" y="88067"/>
                  <a:pt x="133893" y="88294"/>
                  <a:pt x="134002" y="88530"/>
                </a:cubicBezTo>
                <a:lnTo>
                  <a:pt x="134068" y="88726"/>
                </a:lnTo>
                <a:lnTo>
                  <a:pt x="136971" y="87486"/>
                </a:lnTo>
                <a:lnTo>
                  <a:pt x="136873" y="87291"/>
                </a:lnTo>
                <a:cubicBezTo>
                  <a:pt x="136780" y="87048"/>
                  <a:pt x="136675" y="86794"/>
                  <a:pt x="136567" y="86542"/>
                </a:cubicBezTo>
                <a:lnTo>
                  <a:pt x="136567" y="86542"/>
                </a:lnTo>
                <a:lnTo>
                  <a:pt x="138667" y="85595"/>
                </a:lnTo>
                <a:lnTo>
                  <a:pt x="138602" y="85399"/>
                </a:lnTo>
                <a:cubicBezTo>
                  <a:pt x="136384" y="80473"/>
                  <a:pt x="133252" y="75972"/>
                  <a:pt x="129436" y="72155"/>
                </a:cubicBezTo>
                <a:cubicBezTo>
                  <a:pt x="123662" y="66349"/>
                  <a:pt x="116420" y="62271"/>
                  <a:pt x="108494" y="60314"/>
                </a:cubicBezTo>
                <a:lnTo>
                  <a:pt x="108298" y="60282"/>
                </a:lnTo>
                <a:close/>
                <a:moveTo>
                  <a:pt x="156967" y="146561"/>
                </a:moveTo>
                <a:cubicBezTo>
                  <a:pt x="156641" y="146985"/>
                  <a:pt x="156347" y="147442"/>
                  <a:pt x="156021" y="147866"/>
                </a:cubicBezTo>
                <a:lnTo>
                  <a:pt x="156673" y="148355"/>
                </a:lnTo>
                <a:lnTo>
                  <a:pt x="156673" y="148388"/>
                </a:lnTo>
                <a:cubicBezTo>
                  <a:pt x="156999" y="147964"/>
                  <a:pt x="157326" y="147507"/>
                  <a:pt x="157619" y="147050"/>
                </a:cubicBezTo>
                <a:lnTo>
                  <a:pt x="156967" y="146561"/>
                </a:lnTo>
                <a:close/>
                <a:moveTo>
                  <a:pt x="26161" y="145746"/>
                </a:moveTo>
                <a:cubicBezTo>
                  <a:pt x="26309" y="146004"/>
                  <a:pt x="26462" y="146263"/>
                  <a:pt x="26617" y="146522"/>
                </a:cubicBezTo>
                <a:lnTo>
                  <a:pt x="26617" y="146522"/>
                </a:lnTo>
                <a:lnTo>
                  <a:pt x="22020" y="149310"/>
                </a:lnTo>
                <a:lnTo>
                  <a:pt x="22020" y="149310"/>
                </a:lnTo>
                <a:cubicBezTo>
                  <a:pt x="21845" y="149026"/>
                  <a:pt x="21671" y="148739"/>
                  <a:pt x="21496" y="148453"/>
                </a:cubicBezTo>
                <a:lnTo>
                  <a:pt x="26161" y="145746"/>
                </a:lnTo>
                <a:close/>
                <a:moveTo>
                  <a:pt x="39405" y="147670"/>
                </a:moveTo>
                <a:lnTo>
                  <a:pt x="38752" y="148159"/>
                </a:lnTo>
                <a:cubicBezTo>
                  <a:pt x="39079" y="148583"/>
                  <a:pt x="39405" y="149008"/>
                  <a:pt x="39764" y="149432"/>
                </a:cubicBezTo>
                <a:lnTo>
                  <a:pt x="40383" y="148942"/>
                </a:lnTo>
                <a:cubicBezTo>
                  <a:pt x="40057" y="148518"/>
                  <a:pt x="39731" y="148094"/>
                  <a:pt x="39405" y="147670"/>
                </a:cubicBezTo>
                <a:close/>
                <a:moveTo>
                  <a:pt x="26825" y="146866"/>
                </a:moveTo>
                <a:cubicBezTo>
                  <a:pt x="27015" y="147178"/>
                  <a:pt x="27208" y="147489"/>
                  <a:pt x="27401" y="147801"/>
                </a:cubicBezTo>
                <a:lnTo>
                  <a:pt x="22867" y="150671"/>
                </a:lnTo>
                <a:cubicBezTo>
                  <a:pt x="22655" y="150338"/>
                  <a:pt x="22443" y="149998"/>
                  <a:pt x="22231" y="149654"/>
                </a:cubicBezTo>
                <a:lnTo>
                  <a:pt x="22231" y="149654"/>
                </a:lnTo>
                <a:lnTo>
                  <a:pt x="26825" y="146866"/>
                </a:lnTo>
                <a:close/>
                <a:moveTo>
                  <a:pt x="97794" y="56326"/>
                </a:moveTo>
                <a:cubicBezTo>
                  <a:pt x="85652" y="56326"/>
                  <a:pt x="73509" y="60950"/>
                  <a:pt x="64229" y="70198"/>
                </a:cubicBezTo>
                <a:cubicBezTo>
                  <a:pt x="55291" y="79103"/>
                  <a:pt x="50300" y="91173"/>
                  <a:pt x="50332" y="103764"/>
                </a:cubicBezTo>
                <a:cubicBezTo>
                  <a:pt x="50300" y="116355"/>
                  <a:pt x="55291" y="128457"/>
                  <a:pt x="64229" y="137330"/>
                </a:cubicBezTo>
                <a:cubicBezTo>
                  <a:pt x="73134" y="146235"/>
                  <a:pt x="85203" y="151226"/>
                  <a:pt x="97762" y="151258"/>
                </a:cubicBezTo>
                <a:cubicBezTo>
                  <a:pt x="103894" y="151226"/>
                  <a:pt x="109962" y="150051"/>
                  <a:pt x="115637" y="147735"/>
                </a:cubicBezTo>
                <a:lnTo>
                  <a:pt x="115344" y="146985"/>
                </a:lnTo>
                <a:cubicBezTo>
                  <a:pt x="109653" y="149302"/>
                  <a:pt x="103694" y="150427"/>
                  <a:pt x="97787" y="150427"/>
                </a:cubicBezTo>
                <a:cubicBezTo>
                  <a:pt x="85645" y="150427"/>
                  <a:pt x="73725" y="145674"/>
                  <a:pt x="64816" y="136742"/>
                </a:cubicBezTo>
                <a:cubicBezTo>
                  <a:pt x="56041" y="128033"/>
                  <a:pt x="51115" y="116127"/>
                  <a:pt x="51148" y="103764"/>
                </a:cubicBezTo>
                <a:cubicBezTo>
                  <a:pt x="51115" y="91401"/>
                  <a:pt x="56041" y="79527"/>
                  <a:pt x="64816" y="70785"/>
                </a:cubicBezTo>
                <a:cubicBezTo>
                  <a:pt x="73917" y="61684"/>
                  <a:pt x="85847" y="57134"/>
                  <a:pt x="97782" y="57134"/>
                </a:cubicBezTo>
                <a:cubicBezTo>
                  <a:pt x="109717" y="57134"/>
                  <a:pt x="121656" y="61684"/>
                  <a:pt x="130773" y="70785"/>
                </a:cubicBezTo>
                <a:cubicBezTo>
                  <a:pt x="141733" y="81745"/>
                  <a:pt x="146528" y="97436"/>
                  <a:pt x="143593" y="112669"/>
                </a:cubicBezTo>
                <a:lnTo>
                  <a:pt x="144408" y="112799"/>
                </a:lnTo>
                <a:cubicBezTo>
                  <a:pt x="147409" y="97305"/>
                  <a:pt x="142516" y="81354"/>
                  <a:pt x="131360" y="70198"/>
                </a:cubicBezTo>
                <a:cubicBezTo>
                  <a:pt x="122080" y="60950"/>
                  <a:pt x="109937" y="56326"/>
                  <a:pt x="97794" y="56326"/>
                </a:cubicBezTo>
                <a:close/>
                <a:moveTo>
                  <a:pt x="154749" y="149464"/>
                </a:moveTo>
                <a:cubicBezTo>
                  <a:pt x="154422" y="149888"/>
                  <a:pt x="154064" y="150280"/>
                  <a:pt x="153737" y="150704"/>
                </a:cubicBezTo>
                <a:lnTo>
                  <a:pt x="154357" y="151226"/>
                </a:lnTo>
                <a:lnTo>
                  <a:pt x="154357" y="151291"/>
                </a:lnTo>
                <a:cubicBezTo>
                  <a:pt x="154716" y="150834"/>
                  <a:pt x="155075" y="150410"/>
                  <a:pt x="155401" y="149954"/>
                </a:cubicBezTo>
                <a:lnTo>
                  <a:pt x="154749" y="149464"/>
                </a:lnTo>
                <a:close/>
                <a:moveTo>
                  <a:pt x="41688" y="150508"/>
                </a:moveTo>
                <a:lnTo>
                  <a:pt x="41036" y="151030"/>
                </a:lnTo>
                <a:cubicBezTo>
                  <a:pt x="41395" y="151487"/>
                  <a:pt x="41753" y="151878"/>
                  <a:pt x="42112" y="152302"/>
                </a:cubicBezTo>
                <a:lnTo>
                  <a:pt x="42732" y="151748"/>
                </a:lnTo>
                <a:cubicBezTo>
                  <a:pt x="42373" y="151324"/>
                  <a:pt x="42014" y="150932"/>
                  <a:pt x="41688" y="150508"/>
                </a:cubicBezTo>
                <a:close/>
                <a:moveTo>
                  <a:pt x="152400" y="152237"/>
                </a:moveTo>
                <a:cubicBezTo>
                  <a:pt x="152041" y="152628"/>
                  <a:pt x="151682" y="153020"/>
                  <a:pt x="151324" y="153444"/>
                </a:cubicBezTo>
                <a:lnTo>
                  <a:pt x="151911" y="153998"/>
                </a:lnTo>
                <a:lnTo>
                  <a:pt x="151911" y="154031"/>
                </a:lnTo>
                <a:cubicBezTo>
                  <a:pt x="152302" y="153607"/>
                  <a:pt x="152661" y="153216"/>
                  <a:pt x="153020" y="152791"/>
                </a:cubicBezTo>
                <a:lnTo>
                  <a:pt x="152400" y="152237"/>
                </a:lnTo>
                <a:close/>
                <a:moveTo>
                  <a:pt x="17149" y="115214"/>
                </a:moveTo>
                <a:cubicBezTo>
                  <a:pt x="17650" y="118756"/>
                  <a:pt x="18383" y="122267"/>
                  <a:pt x="19344" y="125717"/>
                </a:cubicBezTo>
                <a:lnTo>
                  <a:pt x="19376" y="125913"/>
                </a:lnTo>
                <a:lnTo>
                  <a:pt x="27998" y="123515"/>
                </a:lnTo>
                <a:lnTo>
                  <a:pt x="27998" y="123515"/>
                </a:lnTo>
                <a:cubicBezTo>
                  <a:pt x="29739" y="129671"/>
                  <a:pt x="32286" y="135578"/>
                  <a:pt x="35588" y="141081"/>
                </a:cubicBezTo>
                <a:lnTo>
                  <a:pt x="26966" y="146311"/>
                </a:lnTo>
                <a:lnTo>
                  <a:pt x="26966" y="146311"/>
                </a:lnTo>
                <a:cubicBezTo>
                  <a:pt x="26774" y="145994"/>
                  <a:pt x="26582" y="145674"/>
                  <a:pt x="26389" y="145354"/>
                </a:cubicBezTo>
                <a:lnTo>
                  <a:pt x="26292" y="145191"/>
                </a:lnTo>
                <a:lnTo>
                  <a:pt x="20942" y="148323"/>
                </a:lnTo>
                <a:lnTo>
                  <a:pt x="21040" y="148486"/>
                </a:lnTo>
                <a:cubicBezTo>
                  <a:pt x="21247" y="148835"/>
                  <a:pt x="21453" y="149184"/>
                  <a:pt x="21660" y="149528"/>
                </a:cubicBezTo>
                <a:lnTo>
                  <a:pt x="21660" y="149528"/>
                </a:lnTo>
                <a:lnTo>
                  <a:pt x="13537" y="154455"/>
                </a:lnTo>
                <a:lnTo>
                  <a:pt x="13537" y="154455"/>
                </a:lnTo>
                <a:cubicBezTo>
                  <a:pt x="7405" y="144245"/>
                  <a:pt x="3197" y="133056"/>
                  <a:pt x="1076" y="121346"/>
                </a:cubicBezTo>
                <a:cubicBezTo>
                  <a:pt x="848" y="120106"/>
                  <a:pt x="652" y="118834"/>
                  <a:pt x="457" y="117562"/>
                </a:cubicBezTo>
                <a:lnTo>
                  <a:pt x="9750" y="116255"/>
                </a:lnTo>
                <a:lnTo>
                  <a:pt x="9750" y="116255"/>
                </a:lnTo>
                <a:cubicBezTo>
                  <a:pt x="9802" y="116617"/>
                  <a:pt x="9857" y="116977"/>
                  <a:pt x="9916" y="117334"/>
                </a:cubicBezTo>
                <a:lnTo>
                  <a:pt x="9949" y="117562"/>
                </a:lnTo>
                <a:lnTo>
                  <a:pt x="16082" y="116583"/>
                </a:lnTo>
                <a:lnTo>
                  <a:pt x="16049" y="116388"/>
                </a:lnTo>
                <a:cubicBezTo>
                  <a:pt x="16003" y="116051"/>
                  <a:pt x="15956" y="115719"/>
                  <a:pt x="15910" y="115388"/>
                </a:cubicBezTo>
                <a:lnTo>
                  <a:pt x="15910" y="115388"/>
                </a:lnTo>
                <a:lnTo>
                  <a:pt x="17149" y="115214"/>
                </a:lnTo>
                <a:close/>
                <a:moveTo>
                  <a:pt x="44102" y="153281"/>
                </a:moveTo>
                <a:lnTo>
                  <a:pt x="43482" y="153803"/>
                </a:lnTo>
                <a:cubicBezTo>
                  <a:pt x="43874" y="154194"/>
                  <a:pt x="44233" y="154618"/>
                  <a:pt x="44624" y="155010"/>
                </a:cubicBezTo>
                <a:lnTo>
                  <a:pt x="45211" y="154455"/>
                </a:lnTo>
                <a:cubicBezTo>
                  <a:pt x="44820" y="154064"/>
                  <a:pt x="44461" y="153672"/>
                  <a:pt x="44102" y="153281"/>
                </a:cubicBezTo>
                <a:close/>
                <a:moveTo>
                  <a:pt x="149921" y="154912"/>
                </a:moveTo>
                <a:lnTo>
                  <a:pt x="149432" y="155401"/>
                </a:lnTo>
                <a:lnTo>
                  <a:pt x="148779" y="156053"/>
                </a:lnTo>
                <a:lnTo>
                  <a:pt x="149334" y="156641"/>
                </a:lnTo>
                <a:lnTo>
                  <a:pt x="150019" y="155988"/>
                </a:lnTo>
                <a:lnTo>
                  <a:pt x="150508" y="155499"/>
                </a:lnTo>
                <a:lnTo>
                  <a:pt x="149921" y="154912"/>
                </a:lnTo>
                <a:close/>
                <a:moveTo>
                  <a:pt x="46646" y="155890"/>
                </a:moveTo>
                <a:lnTo>
                  <a:pt x="46059" y="156477"/>
                </a:lnTo>
                <a:cubicBezTo>
                  <a:pt x="46451" y="156869"/>
                  <a:pt x="46842" y="157228"/>
                  <a:pt x="47234" y="157619"/>
                </a:cubicBezTo>
                <a:lnTo>
                  <a:pt x="47788" y="156999"/>
                </a:lnTo>
                <a:cubicBezTo>
                  <a:pt x="47397" y="156641"/>
                  <a:pt x="47005" y="156282"/>
                  <a:pt x="46646" y="155890"/>
                </a:cubicBezTo>
                <a:close/>
                <a:moveTo>
                  <a:pt x="125228" y="56987"/>
                </a:moveTo>
                <a:cubicBezTo>
                  <a:pt x="126076" y="57476"/>
                  <a:pt x="126924" y="57998"/>
                  <a:pt x="127739" y="58553"/>
                </a:cubicBezTo>
                <a:lnTo>
                  <a:pt x="126891" y="59825"/>
                </a:lnTo>
                <a:lnTo>
                  <a:pt x="127087" y="59923"/>
                </a:lnTo>
                <a:cubicBezTo>
                  <a:pt x="127837" y="60412"/>
                  <a:pt x="128588" y="60967"/>
                  <a:pt x="129305" y="61488"/>
                </a:cubicBezTo>
                <a:lnTo>
                  <a:pt x="129468" y="61619"/>
                </a:lnTo>
                <a:lnTo>
                  <a:pt x="130382" y="60412"/>
                </a:lnTo>
                <a:cubicBezTo>
                  <a:pt x="131164" y="60999"/>
                  <a:pt x="131947" y="61619"/>
                  <a:pt x="132698" y="62239"/>
                </a:cubicBezTo>
                <a:lnTo>
                  <a:pt x="131719" y="63413"/>
                </a:lnTo>
                <a:lnTo>
                  <a:pt x="131882" y="63543"/>
                </a:lnTo>
                <a:cubicBezTo>
                  <a:pt x="132567" y="64131"/>
                  <a:pt x="133252" y="64750"/>
                  <a:pt x="133905" y="65370"/>
                </a:cubicBezTo>
                <a:lnTo>
                  <a:pt x="134068" y="65501"/>
                </a:lnTo>
                <a:lnTo>
                  <a:pt x="135079" y="64392"/>
                </a:lnTo>
                <a:cubicBezTo>
                  <a:pt x="135438" y="64718"/>
                  <a:pt x="135764" y="65044"/>
                  <a:pt x="136123" y="65403"/>
                </a:cubicBezTo>
                <a:cubicBezTo>
                  <a:pt x="136482" y="65762"/>
                  <a:pt x="136840" y="66120"/>
                  <a:pt x="137199" y="66512"/>
                </a:cubicBezTo>
                <a:lnTo>
                  <a:pt x="136090" y="67523"/>
                </a:lnTo>
                <a:lnTo>
                  <a:pt x="136221" y="67686"/>
                </a:lnTo>
                <a:cubicBezTo>
                  <a:pt x="136840" y="68339"/>
                  <a:pt x="137460" y="69024"/>
                  <a:pt x="138047" y="69709"/>
                </a:cubicBezTo>
                <a:lnTo>
                  <a:pt x="138178" y="69872"/>
                </a:lnTo>
                <a:lnTo>
                  <a:pt x="139319" y="68893"/>
                </a:lnTo>
                <a:cubicBezTo>
                  <a:pt x="139972" y="69643"/>
                  <a:pt x="140592" y="70426"/>
                  <a:pt x="141179" y="71209"/>
                </a:cubicBezTo>
                <a:lnTo>
                  <a:pt x="139972" y="72123"/>
                </a:lnTo>
                <a:lnTo>
                  <a:pt x="140070" y="72286"/>
                </a:lnTo>
                <a:cubicBezTo>
                  <a:pt x="140624" y="73036"/>
                  <a:pt x="141146" y="73786"/>
                  <a:pt x="141668" y="74536"/>
                </a:cubicBezTo>
                <a:lnTo>
                  <a:pt x="141766" y="74699"/>
                </a:lnTo>
                <a:lnTo>
                  <a:pt x="143005" y="73884"/>
                </a:lnTo>
                <a:cubicBezTo>
                  <a:pt x="143560" y="74699"/>
                  <a:pt x="144082" y="75548"/>
                  <a:pt x="144604" y="76396"/>
                </a:cubicBezTo>
                <a:lnTo>
                  <a:pt x="143299" y="77146"/>
                </a:lnTo>
                <a:lnTo>
                  <a:pt x="143397" y="77342"/>
                </a:lnTo>
                <a:cubicBezTo>
                  <a:pt x="143854" y="78092"/>
                  <a:pt x="144278" y="78907"/>
                  <a:pt x="144702" y="79723"/>
                </a:cubicBezTo>
                <a:lnTo>
                  <a:pt x="144800" y="79919"/>
                </a:lnTo>
                <a:lnTo>
                  <a:pt x="146137" y="79234"/>
                </a:lnTo>
                <a:cubicBezTo>
                  <a:pt x="146594" y="80114"/>
                  <a:pt x="146985" y="80995"/>
                  <a:pt x="147409" y="81908"/>
                </a:cubicBezTo>
                <a:lnTo>
                  <a:pt x="146007" y="82528"/>
                </a:lnTo>
                <a:lnTo>
                  <a:pt x="146104" y="82691"/>
                </a:lnTo>
                <a:cubicBezTo>
                  <a:pt x="146463" y="83507"/>
                  <a:pt x="146789" y="84388"/>
                  <a:pt x="147116" y="85236"/>
                </a:cubicBezTo>
                <a:lnTo>
                  <a:pt x="147181" y="85431"/>
                </a:lnTo>
                <a:lnTo>
                  <a:pt x="148616" y="84910"/>
                </a:lnTo>
                <a:cubicBezTo>
                  <a:pt x="148975" y="85823"/>
                  <a:pt x="149269" y="86769"/>
                  <a:pt x="149562" y="87715"/>
                </a:cubicBezTo>
                <a:lnTo>
                  <a:pt x="148127" y="88171"/>
                </a:lnTo>
                <a:lnTo>
                  <a:pt x="148159" y="88367"/>
                </a:lnTo>
                <a:cubicBezTo>
                  <a:pt x="148453" y="89248"/>
                  <a:pt x="148681" y="90129"/>
                  <a:pt x="148910" y="91009"/>
                </a:cubicBezTo>
                <a:lnTo>
                  <a:pt x="148942" y="91205"/>
                </a:lnTo>
                <a:lnTo>
                  <a:pt x="150443" y="90846"/>
                </a:lnTo>
                <a:cubicBezTo>
                  <a:pt x="150639" y="91792"/>
                  <a:pt x="150867" y="92771"/>
                  <a:pt x="151063" y="93749"/>
                </a:cubicBezTo>
                <a:lnTo>
                  <a:pt x="149562" y="94010"/>
                </a:lnTo>
                <a:lnTo>
                  <a:pt x="149595" y="94206"/>
                </a:lnTo>
                <a:cubicBezTo>
                  <a:pt x="149758" y="95120"/>
                  <a:pt x="149888" y="96000"/>
                  <a:pt x="149986" y="96914"/>
                </a:cubicBezTo>
                <a:lnTo>
                  <a:pt x="150019" y="97109"/>
                </a:lnTo>
                <a:lnTo>
                  <a:pt x="151552" y="96914"/>
                </a:lnTo>
                <a:cubicBezTo>
                  <a:pt x="151682" y="97892"/>
                  <a:pt x="151780" y="98903"/>
                  <a:pt x="151845" y="99882"/>
                </a:cubicBezTo>
                <a:lnTo>
                  <a:pt x="150312" y="99980"/>
                </a:lnTo>
                <a:lnTo>
                  <a:pt x="150312" y="100176"/>
                </a:lnTo>
                <a:cubicBezTo>
                  <a:pt x="150378" y="101056"/>
                  <a:pt x="150410" y="102002"/>
                  <a:pt x="150410" y="102916"/>
                </a:cubicBezTo>
                <a:lnTo>
                  <a:pt x="150410" y="103111"/>
                </a:lnTo>
                <a:lnTo>
                  <a:pt x="151943" y="103079"/>
                </a:lnTo>
                <a:lnTo>
                  <a:pt x="151943" y="103079"/>
                </a:lnTo>
                <a:cubicBezTo>
                  <a:pt x="151976" y="104090"/>
                  <a:pt x="151943" y="105069"/>
                  <a:pt x="151911" y="106047"/>
                </a:cubicBezTo>
                <a:lnTo>
                  <a:pt x="150378" y="105982"/>
                </a:lnTo>
                <a:lnTo>
                  <a:pt x="150378" y="106210"/>
                </a:lnTo>
                <a:cubicBezTo>
                  <a:pt x="150345" y="107091"/>
                  <a:pt x="150280" y="108004"/>
                  <a:pt x="150182" y="108918"/>
                </a:cubicBezTo>
                <a:lnTo>
                  <a:pt x="150182" y="109113"/>
                </a:lnTo>
                <a:lnTo>
                  <a:pt x="151715" y="109277"/>
                </a:lnTo>
                <a:cubicBezTo>
                  <a:pt x="151617" y="110255"/>
                  <a:pt x="151487" y="111234"/>
                  <a:pt x="151324" y="112212"/>
                </a:cubicBezTo>
                <a:lnTo>
                  <a:pt x="149823" y="111984"/>
                </a:lnTo>
                <a:lnTo>
                  <a:pt x="149790" y="112180"/>
                </a:lnTo>
                <a:cubicBezTo>
                  <a:pt x="149627" y="113093"/>
                  <a:pt x="149464" y="113974"/>
                  <a:pt x="149269" y="114855"/>
                </a:cubicBezTo>
                <a:lnTo>
                  <a:pt x="149236" y="115050"/>
                </a:lnTo>
                <a:lnTo>
                  <a:pt x="150736" y="115376"/>
                </a:lnTo>
                <a:cubicBezTo>
                  <a:pt x="150508" y="116355"/>
                  <a:pt x="150280" y="117301"/>
                  <a:pt x="150019" y="118247"/>
                </a:cubicBezTo>
                <a:lnTo>
                  <a:pt x="148551" y="117856"/>
                </a:lnTo>
                <a:lnTo>
                  <a:pt x="148486" y="118051"/>
                </a:lnTo>
                <a:cubicBezTo>
                  <a:pt x="148225" y="118932"/>
                  <a:pt x="147964" y="119813"/>
                  <a:pt x="147670" y="120661"/>
                </a:cubicBezTo>
                <a:lnTo>
                  <a:pt x="147605" y="120857"/>
                </a:lnTo>
                <a:lnTo>
                  <a:pt x="149040" y="121346"/>
                </a:lnTo>
                <a:cubicBezTo>
                  <a:pt x="148747" y="122259"/>
                  <a:pt x="148388" y="123205"/>
                  <a:pt x="148029" y="124119"/>
                </a:cubicBezTo>
                <a:lnTo>
                  <a:pt x="146626" y="123531"/>
                </a:lnTo>
                <a:lnTo>
                  <a:pt x="146528" y="123727"/>
                </a:lnTo>
                <a:cubicBezTo>
                  <a:pt x="146202" y="124543"/>
                  <a:pt x="145843" y="125423"/>
                  <a:pt x="145452" y="126239"/>
                </a:cubicBezTo>
                <a:lnTo>
                  <a:pt x="145354" y="126402"/>
                </a:lnTo>
                <a:lnTo>
                  <a:pt x="146724" y="127054"/>
                </a:lnTo>
                <a:cubicBezTo>
                  <a:pt x="146300" y="127935"/>
                  <a:pt x="145843" y="128848"/>
                  <a:pt x="145387" y="129697"/>
                </a:cubicBezTo>
                <a:lnTo>
                  <a:pt x="144049" y="128979"/>
                </a:lnTo>
                <a:lnTo>
                  <a:pt x="143951" y="129142"/>
                </a:lnTo>
                <a:cubicBezTo>
                  <a:pt x="143495" y="129958"/>
                  <a:pt x="143038" y="130740"/>
                  <a:pt x="142581" y="131523"/>
                </a:cubicBezTo>
                <a:lnTo>
                  <a:pt x="142484" y="131686"/>
                </a:lnTo>
                <a:lnTo>
                  <a:pt x="143756" y="132469"/>
                </a:lnTo>
                <a:cubicBezTo>
                  <a:pt x="143234" y="133317"/>
                  <a:pt x="142679" y="134133"/>
                  <a:pt x="142125" y="134948"/>
                </a:cubicBezTo>
                <a:lnTo>
                  <a:pt x="140885" y="134068"/>
                </a:lnTo>
                <a:lnTo>
                  <a:pt x="140787" y="134263"/>
                </a:lnTo>
                <a:cubicBezTo>
                  <a:pt x="140265" y="134981"/>
                  <a:pt x="139711" y="135731"/>
                  <a:pt x="139156" y="136449"/>
                </a:cubicBezTo>
                <a:lnTo>
                  <a:pt x="139026" y="136612"/>
                </a:lnTo>
                <a:lnTo>
                  <a:pt x="140200" y="137525"/>
                </a:lnTo>
                <a:cubicBezTo>
                  <a:pt x="139580" y="138308"/>
                  <a:pt x="138928" y="139058"/>
                  <a:pt x="138276" y="139809"/>
                </a:cubicBezTo>
                <a:lnTo>
                  <a:pt x="137167" y="138798"/>
                </a:lnTo>
                <a:lnTo>
                  <a:pt x="137036" y="138961"/>
                </a:lnTo>
                <a:cubicBezTo>
                  <a:pt x="136416" y="139613"/>
                  <a:pt x="135796" y="140298"/>
                  <a:pt x="135144" y="140950"/>
                </a:cubicBezTo>
                <a:lnTo>
                  <a:pt x="135014" y="141081"/>
                </a:lnTo>
                <a:lnTo>
                  <a:pt x="136090" y="142157"/>
                </a:lnTo>
                <a:cubicBezTo>
                  <a:pt x="135340" y="142908"/>
                  <a:pt x="134590" y="143625"/>
                  <a:pt x="133839" y="144278"/>
                </a:cubicBezTo>
                <a:lnTo>
                  <a:pt x="132828" y="143169"/>
                </a:lnTo>
                <a:lnTo>
                  <a:pt x="132665" y="143299"/>
                </a:lnTo>
                <a:cubicBezTo>
                  <a:pt x="131980" y="143919"/>
                  <a:pt x="131295" y="144506"/>
                  <a:pt x="130577" y="145061"/>
                </a:cubicBezTo>
                <a:lnTo>
                  <a:pt x="130414" y="145191"/>
                </a:lnTo>
                <a:lnTo>
                  <a:pt x="131360" y="146365"/>
                </a:lnTo>
                <a:cubicBezTo>
                  <a:pt x="130577" y="146985"/>
                  <a:pt x="129794" y="147572"/>
                  <a:pt x="128979" y="148127"/>
                </a:cubicBezTo>
                <a:lnTo>
                  <a:pt x="128131" y="146920"/>
                </a:lnTo>
                <a:lnTo>
                  <a:pt x="127968" y="147050"/>
                </a:lnTo>
                <a:cubicBezTo>
                  <a:pt x="127217" y="147572"/>
                  <a:pt x="126435" y="148062"/>
                  <a:pt x="125684" y="148551"/>
                </a:cubicBezTo>
                <a:lnTo>
                  <a:pt x="125489" y="148649"/>
                </a:lnTo>
                <a:lnTo>
                  <a:pt x="126304" y="149921"/>
                </a:lnTo>
                <a:cubicBezTo>
                  <a:pt x="125456" y="150443"/>
                  <a:pt x="124608" y="150965"/>
                  <a:pt x="123727" y="151421"/>
                </a:cubicBezTo>
                <a:lnTo>
                  <a:pt x="123010" y="150084"/>
                </a:lnTo>
                <a:lnTo>
                  <a:pt x="122846" y="150182"/>
                </a:lnTo>
                <a:cubicBezTo>
                  <a:pt x="122031" y="150606"/>
                  <a:pt x="121215" y="151030"/>
                  <a:pt x="120400" y="151421"/>
                </a:cubicBezTo>
                <a:lnTo>
                  <a:pt x="120204" y="151487"/>
                </a:lnTo>
                <a:lnTo>
                  <a:pt x="120857" y="152857"/>
                </a:lnTo>
                <a:cubicBezTo>
                  <a:pt x="119976" y="153281"/>
                  <a:pt x="119063" y="153705"/>
                  <a:pt x="118149" y="154064"/>
                </a:cubicBezTo>
                <a:lnTo>
                  <a:pt x="117562" y="152661"/>
                </a:lnTo>
                <a:lnTo>
                  <a:pt x="117399" y="152726"/>
                </a:lnTo>
                <a:cubicBezTo>
                  <a:pt x="116551" y="153052"/>
                  <a:pt x="115670" y="153379"/>
                  <a:pt x="114822" y="153672"/>
                </a:cubicBezTo>
                <a:lnTo>
                  <a:pt x="114626" y="153737"/>
                </a:lnTo>
                <a:lnTo>
                  <a:pt x="115116" y="155173"/>
                </a:lnTo>
                <a:cubicBezTo>
                  <a:pt x="114170" y="155499"/>
                  <a:pt x="113224" y="155792"/>
                  <a:pt x="112245" y="156053"/>
                </a:cubicBezTo>
                <a:lnTo>
                  <a:pt x="111854" y="154586"/>
                </a:lnTo>
                <a:lnTo>
                  <a:pt x="111658" y="154618"/>
                </a:lnTo>
                <a:cubicBezTo>
                  <a:pt x="110777" y="154879"/>
                  <a:pt x="109896" y="155075"/>
                  <a:pt x="108983" y="155271"/>
                </a:cubicBezTo>
                <a:lnTo>
                  <a:pt x="108787" y="155336"/>
                </a:lnTo>
                <a:lnTo>
                  <a:pt x="109113" y="156804"/>
                </a:lnTo>
                <a:cubicBezTo>
                  <a:pt x="108135" y="156999"/>
                  <a:pt x="107156" y="157195"/>
                  <a:pt x="106178" y="157358"/>
                </a:cubicBezTo>
                <a:lnTo>
                  <a:pt x="105949" y="155825"/>
                </a:lnTo>
                <a:lnTo>
                  <a:pt x="105754" y="155858"/>
                </a:lnTo>
                <a:cubicBezTo>
                  <a:pt x="104840" y="156021"/>
                  <a:pt x="103927" y="156119"/>
                  <a:pt x="103046" y="156217"/>
                </a:cubicBezTo>
                <a:lnTo>
                  <a:pt x="102850" y="156217"/>
                </a:lnTo>
                <a:lnTo>
                  <a:pt x="102981" y="157717"/>
                </a:lnTo>
                <a:cubicBezTo>
                  <a:pt x="102002" y="157815"/>
                  <a:pt x="101024" y="157880"/>
                  <a:pt x="100045" y="157945"/>
                </a:cubicBezTo>
                <a:lnTo>
                  <a:pt x="99980" y="156412"/>
                </a:lnTo>
                <a:lnTo>
                  <a:pt x="99784" y="156412"/>
                </a:lnTo>
                <a:cubicBezTo>
                  <a:pt x="98871" y="156445"/>
                  <a:pt x="97957" y="156445"/>
                  <a:pt x="97044" y="156445"/>
                </a:cubicBezTo>
                <a:lnTo>
                  <a:pt x="96816" y="156445"/>
                </a:lnTo>
                <a:lnTo>
                  <a:pt x="96816" y="157978"/>
                </a:lnTo>
                <a:cubicBezTo>
                  <a:pt x="95837" y="157945"/>
                  <a:pt x="94826" y="157913"/>
                  <a:pt x="93847" y="157815"/>
                </a:cubicBezTo>
                <a:lnTo>
                  <a:pt x="93978" y="156282"/>
                </a:lnTo>
                <a:lnTo>
                  <a:pt x="93749" y="156282"/>
                </a:lnTo>
                <a:cubicBezTo>
                  <a:pt x="92869" y="156217"/>
                  <a:pt x="91955" y="156119"/>
                  <a:pt x="91042" y="156021"/>
                </a:cubicBezTo>
                <a:lnTo>
                  <a:pt x="90846" y="155988"/>
                </a:lnTo>
                <a:lnTo>
                  <a:pt x="90651" y="157489"/>
                </a:lnTo>
                <a:cubicBezTo>
                  <a:pt x="89672" y="157358"/>
                  <a:pt x="88693" y="157228"/>
                  <a:pt x="87715" y="157032"/>
                </a:cubicBezTo>
                <a:lnTo>
                  <a:pt x="88008" y="155532"/>
                </a:lnTo>
                <a:lnTo>
                  <a:pt x="87813" y="155499"/>
                </a:lnTo>
                <a:cubicBezTo>
                  <a:pt x="86899" y="155336"/>
                  <a:pt x="86019" y="155140"/>
                  <a:pt x="85138" y="154912"/>
                </a:cubicBezTo>
                <a:lnTo>
                  <a:pt x="84942" y="154879"/>
                </a:lnTo>
                <a:lnTo>
                  <a:pt x="84551" y="156347"/>
                </a:lnTo>
                <a:cubicBezTo>
                  <a:pt x="83605" y="156086"/>
                  <a:pt x="82659" y="155825"/>
                  <a:pt x="81713" y="155532"/>
                </a:cubicBezTo>
                <a:lnTo>
                  <a:pt x="82169" y="154064"/>
                </a:lnTo>
                <a:lnTo>
                  <a:pt x="81974" y="154031"/>
                </a:lnTo>
                <a:cubicBezTo>
                  <a:pt x="81093" y="153770"/>
                  <a:pt x="80277" y="153476"/>
                  <a:pt x="79462" y="153183"/>
                </a:cubicBezTo>
                <a:lnTo>
                  <a:pt x="78744" y="151291"/>
                </a:lnTo>
                <a:lnTo>
                  <a:pt x="78744" y="151291"/>
                </a:lnTo>
                <a:cubicBezTo>
                  <a:pt x="84923" y="153771"/>
                  <a:pt x="91392" y="154977"/>
                  <a:pt x="97807" y="154977"/>
                </a:cubicBezTo>
                <a:cubicBezTo>
                  <a:pt x="111136" y="154977"/>
                  <a:pt x="124236" y="149771"/>
                  <a:pt x="134035" y="139972"/>
                </a:cubicBezTo>
                <a:cubicBezTo>
                  <a:pt x="143658" y="130382"/>
                  <a:pt x="149040" y="117334"/>
                  <a:pt x="149008" y="103764"/>
                </a:cubicBezTo>
                <a:cubicBezTo>
                  <a:pt x="149040" y="90161"/>
                  <a:pt x="143658" y="77113"/>
                  <a:pt x="134035" y="67556"/>
                </a:cubicBezTo>
                <a:cubicBezTo>
                  <a:pt x="130936" y="64489"/>
                  <a:pt x="127511" y="61815"/>
                  <a:pt x="123760" y="59596"/>
                </a:cubicBezTo>
                <a:lnTo>
                  <a:pt x="124575" y="58129"/>
                </a:lnTo>
                <a:lnTo>
                  <a:pt x="125228" y="56987"/>
                </a:lnTo>
                <a:close/>
                <a:moveTo>
                  <a:pt x="30826" y="152791"/>
                </a:moveTo>
                <a:cubicBezTo>
                  <a:pt x="31282" y="153444"/>
                  <a:pt x="31772" y="154096"/>
                  <a:pt x="32261" y="154749"/>
                </a:cubicBezTo>
                <a:lnTo>
                  <a:pt x="28053" y="158043"/>
                </a:lnTo>
                <a:cubicBezTo>
                  <a:pt x="27531" y="157391"/>
                  <a:pt x="26977" y="156706"/>
                  <a:pt x="26487" y="155988"/>
                </a:cubicBezTo>
                <a:lnTo>
                  <a:pt x="30826" y="152791"/>
                </a:lnTo>
                <a:close/>
                <a:moveTo>
                  <a:pt x="125097" y="56465"/>
                </a:moveTo>
                <a:lnTo>
                  <a:pt x="124216" y="57966"/>
                </a:lnTo>
                <a:lnTo>
                  <a:pt x="123205" y="59792"/>
                </a:lnTo>
                <a:lnTo>
                  <a:pt x="123368" y="59890"/>
                </a:lnTo>
                <a:cubicBezTo>
                  <a:pt x="127152" y="62108"/>
                  <a:pt x="130643" y="64783"/>
                  <a:pt x="133709" y="67882"/>
                </a:cubicBezTo>
                <a:cubicBezTo>
                  <a:pt x="153542" y="87715"/>
                  <a:pt x="153542" y="119845"/>
                  <a:pt x="133709" y="139711"/>
                </a:cubicBezTo>
                <a:cubicBezTo>
                  <a:pt x="124005" y="149436"/>
                  <a:pt x="111008" y="154608"/>
                  <a:pt x="97786" y="154608"/>
                </a:cubicBezTo>
                <a:cubicBezTo>
                  <a:pt x="91273" y="154608"/>
                  <a:pt x="84706" y="153353"/>
                  <a:pt x="78451" y="150769"/>
                </a:cubicBezTo>
                <a:lnTo>
                  <a:pt x="78027" y="150573"/>
                </a:lnTo>
                <a:lnTo>
                  <a:pt x="78027" y="150573"/>
                </a:lnTo>
                <a:lnTo>
                  <a:pt x="79168" y="153542"/>
                </a:lnTo>
                <a:lnTo>
                  <a:pt x="79266" y="153574"/>
                </a:lnTo>
                <a:cubicBezTo>
                  <a:pt x="80049" y="153835"/>
                  <a:pt x="80865" y="154129"/>
                  <a:pt x="81680" y="154390"/>
                </a:cubicBezTo>
                <a:lnTo>
                  <a:pt x="81223" y="155825"/>
                </a:lnTo>
                <a:lnTo>
                  <a:pt x="81419" y="155890"/>
                </a:lnTo>
                <a:cubicBezTo>
                  <a:pt x="82463" y="156217"/>
                  <a:pt x="83572" y="156543"/>
                  <a:pt x="84681" y="156804"/>
                </a:cubicBezTo>
                <a:lnTo>
                  <a:pt x="84877" y="156869"/>
                </a:lnTo>
                <a:lnTo>
                  <a:pt x="85236" y="155368"/>
                </a:lnTo>
                <a:cubicBezTo>
                  <a:pt x="85986" y="155564"/>
                  <a:pt x="86769" y="155727"/>
                  <a:pt x="87519" y="155890"/>
                </a:cubicBezTo>
                <a:lnTo>
                  <a:pt x="87226" y="157358"/>
                </a:lnTo>
                <a:lnTo>
                  <a:pt x="87421" y="157423"/>
                </a:lnTo>
                <a:cubicBezTo>
                  <a:pt x="88530" y="157619"/>
                  <a:pt x="89672" y="157815"/>
                  <a:pt x="90781" y="157945"/>
                </a:cubicBezTo>
                <a:lnTo>
                  <a:pt x="90977" y="157978"/>
                </a:lnTo>
                <a:lnTo>
                  <a:pt x="91205" y="156445"/>
                </a:lnTo>
                <a:cubicBezTo>
                  <a:pt x="91955" y="156543"/>
                  <a:pt x="92738" y="156641"/>
                  <a:pt x="93521" y="156706"/>
                </a:cubicBezTo>
                <a:lnTo>
                  <a:pt x="93423" y="158239"/>
                </a:lnTo>
                <a:lnTo>
                  <a:pt x="93619" y="158239"/>
                </a:lnTo>
                <a:cubicBezTo>
                  <a:pt x="94728" y="158304"/>
                  <a:pt x="95870" y="158369"/>
                  <a:pt x="97011" y="158369"/>
                </a:cubicBezTo>
                <a:lnTo>
                  <a:pt x="97207" y="158369"/>
                </a:lnTo>
                <a:lnTo>
                  <a:pt x="97240" y="156902"/>
                </a:lnTo>
                <a:cubicBezTo>
                  <a:pt x="98023" y="156902"/>
                  <a:pt x="98806" y="156902"/>
                  <a:pt x="99588" y="156869"/>
                </a:cubicBezTo>
                <a:lnTo>
                  <a:pt x="99654" y="158402"/>
                </a:lnTo>
                <a:lnTo>
                  <a:pt x="99849" y="158402"/>
                </a:lnTo>
                <a:cubicBezTo>
                  <a:pt x="100958" y="158369"/>
                  <a:pt x="102100" y="158304"/>
                  <a:pt x="103242" y="158174"/>
                </a:cubicBezTo>
                <a:lnTo>
                  <a:pt x="103438" y="158141"/>
                </a:lnTo>
                <a:lnTo>
                  <a:pt x="103307" y="156641"/>
                </a:lnTo>
                <a:cubicBezTo>
                  <a:pt x="104057" y="156543"/>
                  <a:pt x="104840" y="156445"/>
                  <a:pt x="105623" y="156347"/>
                </a:cubicBezTo>
                <a:lnTo>
                  <a:pt x="105851" y="157848"/>
                </a:lnTo>
                <a:lnTo>
                  <a:pt x="106047" y="157815"/>
                </a:lnTo>
                <a:cubicBezTo>
                  <a:pt x="107156" y="157652"/>
                  <a:pt x="108298" y="157456"/>
                  <a:pt x="109407" y="157195"/>
                </a:cubicBezTo>
                <a:lnTo>
                  <a:pt x="109603" y="157163"/>
                </a:lnTo>
                <a:lnTo>
                  <a:pt x="109277" y="155662"/>
                </a:lnTo>
                <a:cubicBezTo>
                  <a:pt x="110059" y="155499"/>
                  <a:pt x="110810" y="155303"/>
                  <a:pt x="111560" y="155107"/>
                </a:cubicBezTo>
                <a:lnTo>
                  <a:pt x="111984" y="156575"/>
                </a:lnTo>
                <a:lnTo>
                  <a:pt x="112180" y="156543"/>
                </a:lnTo>
                <a:cubicBezTo>
                  <a:pt x="113256" y="156249"/>
                  <a:pt x="114365" y="155890"/>
                  <a:pt x="115442" y="155532"/>
                </a:cubicBezTo>
                <a:lnTo>
                  <a:pt x="115637" y="155466"/>
                </a:lnTo>
                <a:lnTo>
                  <a:pt x="115148" y="154031"/>
                </a:lnTo>
                <a:cubicBezTo>
                  <a:pt x="115866" y="153770"/>
                  <a:pt x="116616" y="153509"/>
                  <a:pt x="117334" y="153216"/>
                </a:cubicBezTo>
                <a:lnTo>
                  <a:pt x="117921" y="154618"/>
                </a:lnTo>
                <a:lnTo>
                  <a:pt x="118084" y="154553"/>
                </a:lnTo>
                <a:cubicBezTo>
                  <a:pt x="119160" y="154129"/>
                  <a:pt x="120204" y="153672"/>
                  <a:pt x="121215" y="153183"/>
                </a:cubicBezTo>
                <a:lnTo>
                  <a:pt x="121411" y="153085"/>
                </a:lnTo>
                <a:lnTo>
                  <a:pt x="120759" y="151715"/>
                </a:lnTo>
                <a:cubicBezTo>
                  <a:pt x="121444" y="151389"/>
                  <a:pt x="122161" y="151030"/>
                  <a:pt x="122846" y="150671"/>
                </a:cubicBezTo>
                <a:lnTo>
                  <a:pt x="123564" y="152009"/>
                </a:lnTo>
                <a:lnTo>
                  <a:pt x="123760" y="151911"/>
                </a:lnTo>
                <a:cubicBezTo>
                  <a:pt x="124738" y="151356"/>
                  <a:pt x="125717" y="150802"/>
                  <a:pt x="126696" y="150182"/>
                </a:cubicBezTo>
                <a:lnTo>
                  <a:pt x="126859" y="150084"/>
                </a:lnTo>
                <a:lnTo>
                  <a:pt x="126043" y="148812"/>
                </a:lnTo>
                <a:cubicBezTo>
                  <a:pt x="126696" y="148388"/>
                  <a:pt x="127381" y="147964"/>
                  <a:pt x="128000" y="147507"/>
                </a:cubicBezTo>
                <a:lnTo>
                  <a:pt x="128881" y="148747"/>
                </a:lnTo>
                <a:lnTo>
                  <a:pt x="129044" y="148616"/>
                </a:lnTo>
                <a:cubicBezTo>
                  <a:pt x="129958" y="147964"/>
                  <a:pt x="130871" y="147279"/>
                  <a:pt x="131752" y="146594"/>
                </a:cubicBezTo>
                <a:lnTo>
                  <a:pt x="131915" y="146463"/>
                </a:lnTo>
                <a:lnTo>
                  <a:pt x="131001" y="145289"/>
                </a:lnTo>
                <a:cubicBezTo>
                  <a:pt x="131589" y="144800"/>
                  <a:pt x="132208" y="144278"/>
                  <a:pt x="132795" y="143756"/>
                </a:cubicBezTo>
                <a:lnTo>
                  <a:pt x="133774" y="144897"/>
                </a:lnTo>
                <a:lnTo>
                  <a:pt x="133937" y="144767"/>
                </a:lnTo>
                <a:cubicBezTo>
                  <a:pt x="134785" y="144017"/>
                  <a:pt x="135601" y="143234"/>
                  <a:pt x="136416" y="142418"/>
                </a:cubicBezTo>
                <a:lnTo>
                  <a:pt x="136645" y="142190"/>
                </a:lnTo>
                <a:lnTo>
                  <a:pt x="135568" y="141146"/>
                </a:lnTo>
                <a:cubicBezTo>
                  <a:pt x="136155" y="140592"/>
                  <a:pt x="136677" y="140004"/>
                  <a:pt x="137199" y="139417"/>
                </a:cubicBezTo>
                <a:lnTo>
                  <a:pt x="138341" y="140429"/>
                </a:lnTo>
                <a:lnTo>
                  <a:pt x="138471" y="140265"/>
                </a:lnTo>
                <a:cubicBezTo>
                  <a:pt x="139222" y="139450"/>
                  <a:pt x="139972" y="138569"/>
                  <a:pt x="140657" y="137688"/>
                </a:cubicBezTo>
                <a:lnTo>
                  <a:pt x="140787" y="137525"/>
                </a:lnTo>
                <a:lnTo>
                  <a:pt x="139613" y="136579"/>
                </a:lnTo>
                <a:cubicBezTo>
                  <a:pt x="140102" y="135960"/>
                  <a:pt x="140559" y="135340"/>
                  <a:pt x="141016" y="134720"/>
                </a:cubicBezTo>
                <a:lnTo>
                  <a:pt x="142255" y="135568"/>
                </a:lnTo>
                <a:lnTo>
                  <a:pt x="142353" y="135405"/>
                </a:lnTo>
                <a:cubicBezTo>
                  <a:pt x="143005" y="134492"/>
                  <a:pt x="143658" y="133546"/>
                  <a:pt x="144245" y="132567"/>
                </a:cubicBezTo>
                <a:lnTo>
                  <a:pt x="144343" y="132404"/>
                </a:lnTo>
                <a:lnTo>
                  <a:pt x="143071" y="131621"/>
                </a:lnTo>
                <a:cubicBezTo>
                  <a:pt x="143462" y="130936"/>
                  <a:pt x="143886" y="130251"/>
                  <a:pt x="144245" y="129566"/>
                </a:cubicBezTo>
                <a:lnTo>
                  <a:pt x="145582" y="130316"/>
                </a:lnTo>
                <a:lnTo>
                  <a:pt x="145680" y="130121"/>
                </a:lnTo>
                <a:cubicBezTo>
                  <a:pt x="146235" y="129142"/>
                  <a:pt x="146757" y="128098"/>
                  <a:pt x="147213" y="127087"/>
                </a:cubicBezTo>
                <a:lnTo>
                  <a:pt x="147311" y="126924"/>
                </a:lnTo>
                <a:lnTo>
                  <a:pt x="145941" y="126271"/>
                </a:lnTo>
                <a:cubicBezTo>
                  <a:pt x="146267" y="125554"/>
                  <a:pt x="146594" y="124836"/>
                  <a:pt x="146887" y="124119"/>
                </a:cubicBezTo>
                <a:lnTo>
                  <a:pt x="148290" y="124706"/>
                </a:lnTo>
                <a:lnTo>
                  <a:pt x="148355" y="124510"/>
                </a:lnTo>
                <a:cubicBezTo>
                  <a:pt x="148779" y="123466"/>
                  <a:pt x="149203" y="122390"/>
                  <a:pt x="149562" y="121313"/>
                </a:cubicBezTo>
                <a:lnTo>
                  <a:pt x="149627" y="121118"/>
                </a:lnTo>
                <a:lnTo>
                  <a:pt x="148159" y="120628"/>
                </a:lnTo>
                <a:cubicBezTo>
                  <a:pt x="148420" y="119911"/>
                  <a:pt x="148649" y="119160"/>
                  <a:pt x="148877" y="118410"/>
                </a:cubicBezTo>
                <a:lnTo>
                  <a:pt x="150345" y="118802"/>
                </a:lnTo>
                <a:lnTo>
                  <a:pt x="150378" y="118606"/>
                </a:lnTo>
                <a:cubicBezTo>
                  <a:pt x="150704" y="117529"/>
                  <a:pt x="150965" y="116420"/>
                  <a:pt x="151193" y="115311"/>
                </a:cubicBezTo>
                <a:lnTo>
                  <a:pt x="151258" y="115116"/>
                </a:lnTo>
                <a:lnTo>
                  <a:pt x="149758" y="114789"/>
                </a:lnTo>
                <a:cubicBezTo>
                  <a:pt x="149921" y="114039"/>
                  <a:pt x="150051" y="113256"/>
                  <a:pt x="150182" y="112473"/>
                </a:cubicBezTo>
                <a:lnTo>
                  <a:pt x="151682" y="112734"/>
                </a:lnTo>
                <a:lnTo>
                  <a:pt x="151715" y="112539"/>
                </a:lnTo>
                <a:cubicBezTo>
                  <a:pt x="151911" y="111429"/>
                  <a:pt x="152041" y="110288"/>
                  <a:pt x="152172" y="109146"/>
                </a:cubicBezTo>
                <a:lnTo>
                  <a:pt x="152172" y="108950"/>
                </a:lnTo>
                <a:lnTo>
                  <a:pt x="150639" y="108787"/>
                </a:lnTo>
                <a:cubicBezTo>
                  <a:pt x="150704" y="108037"/>
                  <a:pt x="150769" y="107221"/>
                  <a:pt x="150802" y="106471"/>
                </a:cubicBezTo>
                <a:lnTo>
                  <a:pt x="152335" y="106536"/>
                </a:lnTo>
                <a:lnTo>
                  <a:pt x="152335" y="106341"/>
                </a:lnTo>
                <a:cubicBezTo>
                  <a:pt x="152400" y="105199"/>
                  <a:pt x="152400" y="104057"/>
                  <a:pt x="152400" y="102916"/>
                </a:cubicBezTo>
                <a:lnTo>
                  <a:pt x="152400" y="102720"/>
                </a:lnTo>
                <a:lnTo>
                  <a:pt x="150867" y="102720"/>
                </a:lnTo>
                <a:cubicBezTo>
                  <a:pt x="150834" y="101937"/>
                  <a:pt x="150802" y="101154"/>
                  <a:pt x="150769" y="100371"/>
                </a:cubicBezTo>
                <a:lnTo>
                  <a:pt x="152302" y="100273"/>
                </a:lnTo>
                <a:lnTo>
                  <a:pt x="152302" y="100078"/>
                </a:lnTo>
                <a:cubicBezTo>
                  <a:pt x="152204" y="98936"/>
                  <a:pt x="152106" y="97794"/>
                  <a:pt x="151943" y="96685"/>
                </a:cubicBezTo>
                <a:lnTo>
                  <a:pt x="151943" y="96490"/>
                </a:lnTo>
                <a:lnTo>
                  <a:pt x="150410" y="96685"/>
                </a:lnTo>
                <a:cubicBezTo>
                  <a:pt x="150312" y="95902"/>
                  <a:pt x="150182" y="95120"/>
                  <a:pt x="150051" y="94369"/>
                </a:cubicBezTo>
                <a:lnTo>
                  <a:pt x="151552" y="94076"/>
                </a:lnTo>
                <a:lnTo>
                  <a:pt x="151519" y="93880"/>
                </a:lnTo>
                <a:cubicBezTo>
                  <a:pt x="151324" y="92771"/>
                  <a:pt x="151063" y="91662"/>
                  <a:pt x="150802" y="90553"/>
                </a:cubicBezTo>
                <a:lnTo>
                  <a:pt x="150736" y="90357"/>
                </a:lnTo>
                <a:lnTo>
                  <a:pt x="149269" y="90716"/>
                </a:lnTo>
                <a:cubicBezTo>
                  <a:pt x="149073" y="89966"/>
                  <a:pt x="148877" y="89215"/>
                  <a:pt x="148649" y="88465"/>
                </a:cubicBezTo>
                <a:lnTo>
                  <a:pt x="150117" y="88008"/>
                </a:lnTo>
                <a:lnTo>
                  <a:pt x="150051" y="87813"/>
                </a:lnTo>
                <a:cubicBezTo>
                  <a:pt x="149725" y="86736"/>
                  <a:pt x="149366" y="85660"/>
                  <a:pt x="148942" y="84583"/>
                </a:cubicBezTo>
                <a:lnTo>
                  <a:pt x="148877" y="84420"/>
                </a:lnTo>
                <a:lnTo>
                  <a:pt x="147474" y="84942"/>
                </a:lnTo>
                <a:cubicBezTo>
                  <a:pt x="147181" y="84192"/>
                  <a:pt x="146887" y="83474"/>
                  <a:pt x="146594" y="82757"/>
                </a:cubicBezTo>
                <a:lnTo>
                  <a:pt x="147964" y="82137"/>
                </a:lnTo>
                <a:lnTo>
                  <a:pt x="147898" y="81974"/>
                </a:lnTo>
                <a:cubicBezTo>
                  <a:pt x="147442" y="80930"/>
                  <a:pt x="146952" y="79886"/>
                  <a:pt x="146431" y="78875"/>
                </a:cubicBezTo>
                <a:lnTo>
                  <a:pt x="146333" y="78712"/>
                </a:lnTo>
                <a:lnTo>
                  <a:pt x="144995" y="79397"/>
                </a:lnTo>
                <a:cubicBezTo>
                  <a:pt x="144636" y="78679"/>
                  <a:pt x="144245" y="77994"/>
                  <a:pt x="143854" y="77342"/>
                </a:cubicBezTo>
                <a:lnTo>
                  <a:pt x="145158" y="76559"/>
                </a:lnTo>
                <a:lnTo>
                  <a:pt x="145061" y="76396"/>
                </a:lnTo>
                <a:cubicBezTo>
                  <a:pt x="144506" y="75417"/>
                  <a:pt x="143886" y="74439"/>
                  <a:pt x="143266" y="73493"/>
                </a:cubicBezTo>
                <a:lnTo>
                  <a:pt x="143169" y="73329"/>
                </a:lnTo>
                <a:lnTo>
                  <a:pt x="141896" y="74178"/>
                </a:lnTo>
                <a:cubicBezTo>
                  <a:pt x="141472" y="73525"/>
                  <a:pt x="141016" y="72873"/>
                  <a:pt x="140559" y="72253"/>
                </a:cubicBezTo>
                <a:lnTo>
                  <a:pt x="141766" y="71340"/>
                </a:lnTo>
                <a:lnTo>
                  <a:pt x="141635" y="71177"/>
                </a:lnTo>
                <a:cubicBezTo>
                  <a:pt x="140983" y="70296"/>
                  <a:pt x="140265" y="69382"/>
                  <a:pt x="139548" y="68534"/>
                </a:cubicBezTo>
                <a:lnTo>
                  <a:pt x="139417" y="68371"/>
                </a:lnTo>
                <a:lnTo>
                  <a:pt x="138243" y="69350"/>
                </a:lnTo>
                <a:cubicBezTo>
                  <a:pt x="137754" y="68763"/>
                  <a:pt x="137232" y="68176"/>
                  <a:pt x="136677" y="67588"/>
                </a:cubicBezTo>
                <a:lnTo>
                  <a:pt x="137786" y="66545"/>
                </a:lnTo>
                <a:lnTo>
                  <a:pt x="137656" y="66414"/>
                </a:lnTo>
                <a:cubicBezTo>
                  <a:pt x="137232" y="65990"/>
                  <a:pt x="136808" y="65566"/>
                  <a:pt x="136416" y="65174"/>
                </a:cubicBezTo>
                <a:cubicBezTo>
                  <a:pt x="136057" y="64750"/>
                  <a:pt x="135633" y="64392"/>
                  <a:pt x="135242" y="64000"/>
                </a:cubicBezTo>
                <a:lnTo>
                  <a:pt x="135079" y="63870"/>
                </a:lnTo>
                <a:lnTo>
                  <a:pt x="134068" y="64946"/>
                </a:lnTo>
                <a:cubicBezTo>
                  <a:pt x="133480" y="64424"/>
                  <a:pt x="132893" y="63902"/>
                  <a:pt x="132306" y="63380"/>
                </a:cubicBezTo>
                <a:lnTo>
                  <a:pt x="133285" y="62239"/>
                </a:lnTo>
                <a:lnTo>
                  <a:pt x="133122" y="62108"/>
                </a:lnTo>
                <a:cubicBezTo>
                  <a:pt x="132274" y="61391"/>
                  <a:pt x="131360" y="60673"/>
                  <a:pt x="130447" y="59988"/>
                </a:cubicBezTo>
                <a:lnTo>
                  <a:pt x="130284" y="59857"/>
                </a:lnTo>
                <a:lnTo>
                  <a:pt x="129403" y="61097"/>
                </a:lnTo>
                <a:cubicBezTo>
                  <a:pt x="128751" y="60640"/>
                  <a:pt x="128131" y="60184"/>
                  <a:pt x="127478" y="59727"/>
                </a:cubicBezTo>
                <a:lnTo>
                  <a:pt x="128327" y="58487"/>
                </a:lnTo>
                <a:lnTo>
                  <a:pt x="128163" y="58357"/>
                </a:lnTo>
                <a:cubicBezTo>
                  <a:pt x="127217" y="57737"/>
                  <a:pt x="126239" y="57150"/>
                  <a:pt x="125260" y="56563"/>
                </a:cubicBezTo>
                <a:lnTo>
                  <a:pt x="125097" y="56465"/>
                </a:lnTo>
                <a:close/>
                <a:moveTo>
                  <a:pt x="150312" y="127805"/>
                </a:moveTo>
                <a:lnTo>
                  <a:pt x="151848" y="128502"/>
                </a:lnTo>
                <a:lnTo>
                  <a:pt x="151848" y="128502"/>
                </a:lnTo>
                <a:cubicBezTo>
                  <a:pt x="151574" y="129100"/>
                  <a:pt x="151291" y="129694"/>
                  <a:pt x="150997" y="130284"/>
                </a:cubicBezTo>
                <a:lnTo>
                  <a:pt x="150899" y="130479"/>
                </a:lnTo>
                <a:lnTo>
                  <a:pt x="158141" y="134082"/>
                </a:lnTo>
                <a:lnTo>
                  <a:pt x="158141" y="134082"/>
                </a:lnTo>
                <a:cubicBezTo>
                  <a:pt x="155263" y="139784"/>
                  <a:pt x="151595" y="145051"/>
                  <a:pt x="147253" y="149721"/>
                </a:cubicBezTo>
                <a:lnTo>
                  <a:pt x="147253" y="149721"/>
                </a:lnTo>
                <a:lnTo>
                  <a:pt x="141374" y="144212"/>
                </a:lnTo>
                <a:lnTo>
                  <a:pt x="141211" y="144343"/>
                </a:lnTo>
                <a:cubicBezTo>
                  <a:pt x="140787" y="144832"/>
                  <a:pt x="140298" y="145321"/>
                  <a:pt x="139841" y="145778"/>
                </a:cubicBezTo>
                <a:cubicBezTo>
                  <a:pt x="134413" y="151238"/>
                  <a:pt x="127941" y="155593"/>
                  <a:pt x="120852" y="158559"/>
                </a:cubicBezTo>
                <a:lnTo>
                  <a:pt x="120852" y="158559"/>
                </a:lnTo>
                <a:lnTo>
                  <a:pt x="120204" y="156999"/>
                </a:lnTo>
                <a:cubicBezTo>
                  <a:pt x="127087" y="154096"/>
                  <a:pt x="133350" y="149888"/>
                  <a:pt x="138634" y="144604"/>
                </a:cubicBezTo>
                <a:cubicBezTo>
                  <a:pt x="143495" y="139744"/>
                  <a:pt x="147442" y="134035"/>
                  <a:pt x="150312" y="127805"/>
                </a:cubicBezTo>
                <a:close/>
                <a:moveTo>
                  <a:pt x="30891" y="152237"/>
                </a:moveTo>
                <a:lnTo>
                  <a:pt x="25900" y="155890"/>
                </a:lnTo>
                <a:lnTo>
                  <a:pt x="26031" y="156053"/>
                </a:lnTo>
                <a:cubicBezTo>
                  <a:pt x="26618" y="156902"/>
                  <a:pt x="27238" y="157684"/>
                  <a:pt x="27857" y="158467"/>
                </a:cubicBezTo>
                <a:lnTo>
                  <a:pt x="27988" y="158630"/>
                </a:lnTo>
                <a:lnTo>
                  <a:pt x="32848" y="154814"/>
                </a:lnTo>
                <a:lnTo>
                  <a:pt x="32718" y="154651"/>
                </a:lnTo>
                <a:cubicBezTo>
                  <a:pt x="32131" y="153901"/>
                  <a:pt x="31576" y="153150"/>
                  <a:pt x="31021" y="152400"/>
                </a:cubicBezTo>
                <a:lnTo>
                  <a:pt x="30891" y="152237"/>
                </a:lnTo>
                <a:close/>
                <a:moveTo>
                  <a:pt x="147311" y="157456"/>
                </a:moveTo>
                <a:cubicBezTo>
                  <a:pt x="146920" y="157815"/>
                  <a:pt x="146496" y="158174"/>
                  <a:pt x="146104" y="158533"/>
                </a:cubicBezTo>
                <a:lnTo>
                  <a:pt x="146626" y="159152"/>
                </a:lnTo>
                <a:lnTo>
                  <a:pt x="146659" y="159185"/>
                </a:lnTo>
                <a:cubicBezTo>
                  <a:pt x="147050" y="158826"/>
                  <a:pt x="147442" y="158435"/>
                  <a:pt x="147866" y="158043"/>
                </a:cubicBezTo>
                <a:lnTo>
                  <a:pt x="147311" y="157456"/>
                </a:lnTo>
                <a:close/>
                <a:moveTo>
                  <a:pt x="49321" y="158369"/>
                </a:moveTo>
                <a:lnTo>
                  <a:pt x="48767" y="158989"/>
                </a:lnTo>
                <a:cubicBezTo>
                  <a:pt x="49191" y="159348"/>
                  <a:pt x="49582" y="159707"/>
                  <a:pt x="50006" y="160066"/>
                </a:cubicBezTo>
                <a:lnTo>
                  <a:pt x="50528" y="159446"/>
                </a:lnTo>
                <a:cubicBezTo>
                  <a:pt x="50137" y="159087"/>
                  <a:pt x="49713" y="158728"/>
                  <a:pt x="49321" y="158369"/>
                </a:cubicBezTo>
                <a:close/>
                <a:moveTo>
                  <a:pt x="144571" y="159870"/>
                </a:moveTo>
                <a:cubicBezTo>
                  <a:pt x="144147" y="160196"/>
                  <a:pt x="143723" y="160555"/>
                  <a:pt x="143299" y="160881"/>
                </a:cubicBezTo>
                <a:lnTo>
                  <a:pt x="143821" y="161534"/>
                </a:lnTo>
                <a:cubicBezTo>
                  <a:pt x="144245" y="161207"/>
                  <a:pt x="144669" y="160849"/>
                  <a:pt x="145093" y="160490"/>
                </a:cubicBezTo>
                <a:lnTo>
                  <a:pt x="144571" y="159870"/>
                </a:lnTo>
                <a:close/>
                <a:moveTo>
                  <a:pt x="52094" y="160751"/>
                </a:moveTo>
                <a:lnTo>
                  <a:pt x="51572" y="161370"/>
                </a:lnTo>
                <a:cubicBezTo>
                  <a:pt x="51996" y="161729"/>
                  <a:pt x="52420" y="162055"/>
                  <a:pt x="52844" y="162382"/>
                </a:cubicBezTo>
                <a:lnTo>
                  <a:pt x="53366" y="161729"/>
                </a:lnTo>
                <a:cubicBezTo>
                  <a:pt x="52942" y="161403"/>
                  <a:pt x="52485" y="161077"/>
                  <a:pt x="52094" y="160751"/>
                </a:cubicBezTo>
                <a:close/>
                <a:moveTo>
                  <a:pt x="141701" y="162153"/>
                </a:moveTo>
                <a:cubicBezTo>
                  <a:pt x="141277" y="162480"/>
                  <a:pt x="140820" y="162773"/>
                  <a:pt x="140396" y="163099"/>
                </a:cubicBezTo>
                <a:lnTo>
                  <a:pt x="140853" y="163752"/>
                </a:lnTo>
                <a:lnTo>
                  <a:pt x="140853" y="163784"/>
                </a:lnTo>
                <a:cubicBezTo>
                  <a:pt x="141309" y="163458"/>
                  <a:pt x="141766" y="163132"/>
                  <a:pt x="142190" y="162773"/>
                </a:cubicBezTo>
                <a:lnTo>
                  <a:pt x="141701" y="162153"/>
                </a:lnTo>
                <a:close/>
                <a:moveTo>
                  <a:pt x="54964" y="162936"/>
                </a:moveTo>
                <a:lnTo>
                  <a:pt x="54508" y="163621"/>
                </a:lnTo>
                <a:cubicBezTo>
                  <a:pt x="54932" y="163915"/>
                  <a:pt x="55389" y="164241"/>
                  <a:pt x="55845" y="164535"/>
                </a:cubicBezTo>
                <a:lnTo>
                  <a:pt x="56302" y="163882"/>
                </a:lnTo>
                <a:cubicBezTo>
                  <a:pt x="55845" y="163589"/>
                  <a:pt x="55421" y="163262"/>
                  <a:pt x="54964" y="162936"/>
                </a:cubicBezTo>
                <a:close/>
                <a:moveTo>
                  <a:pt x="36208" y="159381"/>
                </a:moveTo>
                <a:cubicBezTo>
                  <a:pt x="36730" y="159968"/>
                  <a:pt x="37285" y="160588"/>
                  <a:pt x="37839" y="161142"/>
                </a:cubicBezTo>
                <a:lnTo>
                  <a:pt x="33925" y="164893"/>
                </a:lnTo>
                <a:cubicBezTo>
                  <a:pt x="33338" y="164241"/>
                  <a:pt x="32750" y="163621"/>
                  <a:pt x="32163" y="162969"/>
                </a:cubicBezTo>
                <a:lnTo>
                  <a:pt x="36208" y="159381"/>
                </a:lnTo>
                <a:close/>
                <a:moveTo>
                  <a:pt x="36241" y="158794"/>
                </a:moveTo>
                <a:lnTo>
                  <a:pt x="31609" y="162936"/>
                </a:lnTo>
                <a:lnTo>
                  <a:pt x="31739" y="163099"/>
                </a:lnTo>
                <a:cubicBezTo>
                  <a:pt x="32392" y="163817"/>
                  <a:pt x="33077" y="164567"/>
                  <a:pt x="33794" y="165317"/>
                </a:cubicBezTo>
                <a:lnTo>
                  <a:pt x="33925" y="165448"/>
                </a:lnTo>
                <a:lnTo>
                  <a:pt x="38426" y="161175"/>
                </a:lnTo>
                <a:lnTo>
                  <a:pt x="38263" y="161012"/>
                </a:lnTo>
                <a:cubicBezTo>
                  <a:pt x="37643" y="160359"/>
                  <a:pt x="36991" y="159642"/>
                  <a:pt x="36371" y="158957"/>
                </a:cubicBezTo>
                <a:lnTo>
                  <a:pt x="36241" y="158794"/>
                </a:lnTo>
                <a:close/>
                <a:moveTo>
                  <a:pt x="138700" y="164274"/>
                </a:moveTo>
                <a:cubicBezTo>
                  <a:pt x="138243" y="164567"/>
                  <a:pt x="137819" y="164861"/>
                  <a:pt x="137362" y="165154"/>
                </a:cubicBezTo>
                <a:lnTo>
                  <a:pt x="137786" y="165839"/>
                </a:lnTo>
                <a:lnTo>
                  <a:pt x="137819" y="165872"/>
                </a:lnTo>
                <a:cubicBezTo>
                  <a:pt x="138276" y="165578"/>
                  <a:pt x="138732" y="165252"/>
                  <a:pt x="139156" y="164926"/>
                </a:cubicBezTo>
                <a:lnTo>
                  <a:pt x="138700" y="164274"/>
                </a:lnTo>
                <a:close/>
                <a:moveTo>
                  <a:pt x="141342" y="144767"/>
                </a:moveTo>
                <a:lnTo>
                  <a:pt x="146968" y="150026"/>
                </a:lnTo>
                <a:lnTo>
                  <a:pt x="146968" y="150026"/>
                </a:lnTo>
                <a:cubicBezTo>
                  <a:pt x="146503" y="150519"/>
                  <a:pt x="146030" y="151007"/>
                  <a:pt x="145550" y="151487"/>
                </a:cubicBezTo>
                <a:cubicBezTo>
                  <a:pt x="139352" y="157684"/>
                  <a:pt x="132013" y="162643"/>
                  <a:pt x="123955" y="166035"/>
                </a:cubicBezTo>
                <a:lnTo>
                  <a:pt x="121013" y="158948"/>
                </a:lnTo>
                <a:lnTo>
                  <a:pt x="121013" y="158948"/>
                </a:lnTo>
                <a:cubicBezTo>
                  <a:pt x="128162" y="155924"/>
                  <a:pt x="134632" y="151573"/>
                  <a:pt x="140102" y="146072"/>
                </a:cubicBezTo>
                <a:cubicBezTo>
                  <a:pt x="140526" y="145648"/>
                  <a:pt x="140950" y="145191"/>
                  <a:pt x="141342" y="144767"/>
                </a:cubicBezTo>
                <a:close/>
                <a:moveTo>
                  <a:pt x="57966" y="165024"/>
                </a:moveTo>
                <a:lnTo>
                  <a:pt x="57509" y="165676"/>
                </a:lnTo>
                <a:cubicBezTo>
                  <a:pt x="57966" y="166002"/>
                  <a:pt x="58422" y="166296"/>
                  <a:pt x="58879" y="166557"/>
                </a:cubicBezTo>
                <a:lnTo>
                  <a:pt x="59336" y="165872"/>
                </a:lnTo>
                <a:cubicBezTo>
                  <a:pt x="58879" y="165578"/>
                  <a:pt x="58422" y="165317"/>
                  <a:pt x="57966" y="165024"/>
                </a:cubicBezTo>
                <a:close/>
                <a:moveTo>
                  <a:pt x="135633" y="166263"/>
                </a:moveTo>
                <a:cubicBezTo>
                  <a:pt x="135177" y="166524"/>
                  <a:pt x="134687" y="166785"/>
                  <a:pt x="134231" y="167079"/>
                </a:cubicBezTo>
                <a:lnTo>
                  <a:pt x="134622" y="167764"/>
                </a:lnTo>
                <a:lnTo>
                  <a:pt x="134655" y="167797"/>
                </a:lnTo>
                <a:cubicBezTo>
                  <a:pt x="135144" y="167503"/>
                  <a:pt x="135601" y="167242"/>
                  <a:pt x="136025" y="166948"/>
                </a:cubicBezTo>
                <a:lnTo>
                  <a:pt x="135633" y="166263"/>
                </a:lnTo>
                <a:close/>
                <a:moveTo>
                  <a:pt x="79495" y="160751"/>
                </a:moveTo>
                <a:cubicBezTo>
                  <a:pt x="84177" y="162251"/>
                  <a:pt x="89043" y="163177"/>
                  <a:pt x="93948" y="163496"/>
                </a:cubicBezTo>
                <a:lnTo>
                  <a:pt x="93948" y="163496"/>
                </a:lnTo>
                <a:lnTo>
                  <a:pt x="93684" y="167895"/>
                </a:lnTo>
                <a:lnTo>
                  <a:pt x="93684" y="167895"/>
                </a:lnTo>
                <a:cubicBezTo>
                  <a:pt x="92607" y="167825"/>
                  <a:pt x="91530" y="167727"/>
                  <a:pt x="90455" y="167601"/>
                </a:cubicBezTo>
                <a:cubicBezTo>
                  <a:pt x="86191" y="167107"/>
                  <a:pt x="82072" y="166205"/>
                  <a:pt x="78133" y="164938"/>
                </a:cubicBezTo>
                <a:lnTo>
                  <a:pt x="78133" y="164938"/>
                </a:lnTo>
                <a:lnTo>
                  <a:pt x="77877" y="165725"/>
                </a:lnTo>
                <a:lnTo>
                  <a:pt x="77877" y="165725"/>
                </a:lnTo>
                <a:cubicBezTo>
                  <a:pt x="77744" y="165682"/>
                  <a:pt x="77611" y="165639"/>
                  <a:pt x="77478" y="165596"/>
                </a:cubicBezTo>
                <a:lnTo>
                  <a:pt x="77478" y="165596"/>
                </a:lnTo>
                <a:lnTo>
                  <a:pt x="76724" y="167931"/>
                </a:lnTo>
                <a:lnTo>
                  <a:pt x="76724" y="167931"/>
                </a:lnTo>
                <a:cubicBezTo>
                  <a:pt x="73919" y="167014"/>
                  <a:pt x="71173" y="165912"/>
                  <a:pt x="68502" y="164632"/>
                </a:cubicBezTo>
                <a:lnTo>
                  <a:pt x="69577" y="162409"/>
                </a:lnTo>
                <a:lnTo>
                  <a:pt x="69577" y="162409"/>
                </a:lnTo>
                <a:cubicBezTo>
                  <a:pt x="72117" y="163634"/>
                  <a:pt x="74755" y="164701"/>
                  <a:pt x="77478" y="165596"/>
                </a:cubicBezTo>
                <a:lnTo>
                  <a:pt x="77478" y="165596"/>
                </a:lnTo>
                <a:lnTo>
                  <a:pt x="77733" y="164808"/>
                </a:lnTo>
                <a:lnTo>
                  <a:pt x="77733" y="164808"/>
                </a:lnTo>
                <a:cubicBezTo>
                  <a:pt x="77866" y="164852"/>
                  <a:pt x="77999" y="164895"/>
                  <a:pt x="78133" y="164938"/>
                </a:cubicBezTo>
                <a:lnTo>
                  <a:pt x="78133" y="164938"/>
                </a:lnTo>
                <a:lnTo>
                  <a:pt x="79495" y="160751"/>
                </a:lnTo>
                <a:close/>
                <a:moveTo>
                  <a:pt x="150529" y="153355"/>
                </a:moveTo>
                <a:lnTo>
                  <a:pt x="156836" y="159250"/>
                </a:lnTo>
                <a:cubicBezTo>
                  <a:pt x="156282" y="159870"/>
                  <a:pt x="155695" y="160490"/>
                  <a:pt x="155107" y="161077"/>
                </a:cubicBezTo>
                <a:cubicBezTo>
                  <a:pt x="152589" y="163606"/>
                  <a:pt x="149910" y="165957"/>
                  <a:pt x="147089" y="168119"/>
                </a:cubicBezTo>
                <a:lnTo>
                  <a:pt x="147089" y="168119"/>
                </a:lnTo>
                <a:lnTo>
                  <a:pt x="141831" y="161240"/>
                </a:lnTo>
                <a:cubicBezTo>
                  <a:pt x="144942" y="158843"/>
                  <a:pt x="147849" y="156207"/>
                  <a:pt x="150529" y="153355"/>
                </a:cubicBezTo>
                <a:close/>
                <a:moveTo>
                  <a:pt x="61032" y="166916"/>
                </a:moveTo>
                <a:lnTo>
                  <a:pt x="60640" y="167601"/>
                </a:lnTo>
                <a:cubicBezTo>
                  <a:pt x="61097" y="167894"/>
                  <a:pt x="61586" y="168155"/>
                  <a:pt x="62043" y="168416"/>
                </a:cubicBezTo>
                <a:lnTo>
                  <a:pt x="62467" y="167731"/>
                </a:lnTo>
                <a:cubicBezTo>
                  <a:pt x="61978" y="167438"/>
                  <a:pt x="61521" y="167177"/>
                  <a:pt x="61032" y="166916"/>
                </a:cubicBezTo>
                <a:close/>
                <a:moveTo>
                  <a:pt x="132437" y="168058"/>
                </a:moveTo>
                <a:cubicBezTo>
                  <a:pt x="131980" y="168319"/>
                  <a:pt x="131491" y="168579"/>
                  <a:pt x="131001" y="168808"/>
                </a:cubicBezTo>
                <a:lnTo>
                  <a:pt x="131360" y="169525"/>
                </a:lnTo>
                <a:lnTo>
                  <a:pt x="131393" y="169558"/>
                </a:lnTo>
                <a:cubicBezTo>
                  <a:pt x="131915" y="169297"/>
                  <a:pt x="132371" y="169069"/>
                  <a:pt x="132828" y="168775"/>
                </a:cubicBezTo>
                <a:lnTo>
                  <a:pt x="132437" y="168058"/>
                </a:lnTo>
                <a:close/>
                <a:moveTo>
                  <a:pt x="64229" y="168677"/>
                </a:moveTo>
                <a:lnTo>
                  <a:pt x="63870" y="169395"/>
                </a:lnTo>
                <a:cubicBezTo>
                  <a:pt x="64326" y="169656"/>
                  <a:pt x="64816" y="169884"/>
                  <a:pt x="65305" y="170145"/>
                </a:cubicBezTo>
                <a:lnTo>
                  <a:pt x="65664" y="169395"/>
                </a:lnTo>
                <a:cubicBezTo>
                  <a:pt x="65207" y="169167"/>
                  <a:pt x="64718" y="168906"/>
                  <a:pt x="64229" y="168677"/>
                </a:cubicBezTo>
                <a:close/>
                <a:moveTo>
                  <a:pt x="129175" y="169721"/>
                </a:moveTo>
                <a:cubicBezTo>
                  <a:pt x="128685" y="169949"/>
                  <a:pt x="128196" y="170178"/>
                  <a:pt x="127707" y="170406"/>
                </a:cubicBezTo>
                <a:lnTo>
                  <a:pt x="128033" y="171124"/>
                </a:lnTo>
                <a:lnTo>
                  <a:pt x="128066" y="171156"/>
                </a:lnTo>
                <a:cubicBezTo>
                  <a:pt x="128588" y="170928"/>
                  <a:pt x="129077" y="170700"/>
                  <a:pt x="129533" y="170439"/>
                </a:cubicBezTo>
                <a:lnTo>
                  <a:pt x="129175" y="169721"/>
                </a:lnTo>
                <a:close/>
                <a:moveTo>
                  <a:pt x="67523" y="170276"/>
                </a:moveTo>
                <a:lnTo>
                  <a:pt x="67164" y="170993"/>
                </a:lnTo>
                <a:cubicBezTo>
                  <a:pt x="67654" y="171222"/>
                  <a:pt x="68176" y="171450"/>
                  <a:pt x="68665" y="171678"/>
                </a:cubicBezTo>
                <a:lnTo>
                  <a:pt x="68991" y="170928"/>
                </a:lnTo>
                <a:cubicBezTo>
                  <a:pt x="68502" y="170700"/>
                  <a:pt x="68012" y="170471"/>
                  <a:pt x="67523" y="170276"/>
                </a:cubicBezTo>
                <a:close/>
                <a:moveTo>
                  <a:pt x="153020" y="166622"/>
                </a:moveTo>
                <a:lnTo>
                  <a:pt x="156543" y="170700"/>
                </a:lnTo>
                <a:cubicBezTo>
                  <a:pt x="155890" y="171254"/>
                  <a:pt x="155205" y="171809"/>
                  <a:pt x="154553" y="172363"/>
                </a:cubicBezTo>
                <a:lnTo>
                  <a:pt x="151160" y="168188"/>
                </a:lnTo>
                <a:cubicBezTo>
                  <a:pt x="151780" y="167699"/>
                  <a:pt x="152433" y="167177"/>
                  <a:pt x="153020" y="166622"/>
                </a:cubicBezTo>
                <a:close/>
                <a:moveTo>
                  <a:pt x="153052" y="166068"/>
                </a:moveTo>
                <a:lnTo>
                  <a:pt x="152824" y="166263"/>
                </a:lnTo>
                <a:cubicBezTo>
                  <a:pt x="152139" y="166851"/>
                  <a:pt x="151454" y="167438"/>
                  <a:pt x="150736" y="167992"/>
                </a:cubicBezTo>
                <a:lnTo>
                  <a:pt x="150573" y="168123"/>
                </a:lnTo>
                <a:lnTo>
                  <a:pt x="154488" y="172951"/>
                </a:lnTo>
                <a:lnTo>
                  <a:pt x="154651" y="172820"/>
                </a:lnTo>
                <a:cubicBezTo>
                  <a:pt x="155401" y="172200"/>
                  <a:pt x="156151" y="171580"/>
                  <a:pt x="156902" y="170928"/>
                </a:cubicBezTo>
                <a:lnTo>
                  <a:pt x="157130" y="170732"/>
                </a:lnTo>
                <a:lnTo>
                  <a:pt x="153052" y="166068"/>
                </a:lnTo>
                <a:close/>
                <a:moveTo>
                  <a:pt x="70850" y="171678"/>
                </a:moveTo>
                <a:lnTo>
                  <a:pt x="70557" y="172429"/>
                </a:lnTo>
                <a:cubicBezTo>
                  <a:pt x="71079" y="172657"/>
                  <a:pt x="71568" y="172820"/>
                  <a:pt x="72090" y="173016"/>
                </a:cubicBezTo>
                <a:lnTo>
                  <a:pt x="72383" y="172266"/>
                </a:lnTo>
                <a:cubicBezTo>
                  <a:pt x="71862" y="172102"/>
                  <a:pt x="71372" y="171874"/>
                  <a:pt x="70850" y="171678"/>
                </a:cubicBezTo>
                <a:close/>
                <a:moveTo>
                  <a:pt x="122422" y="172526"/>
                </a:moveTo>
                <a:cubicBezTo>
                  <a:pt x="121933" y="172690"/>
                  <a:pt x="121411" y="172885"/>
                  <a:pt x="120889" y="173048"/>
                </a:cubicBezTo>
                <a:lnTo>
                  <a:pt x="121150" y="173831"/>
                </a:lnTo>
                <a:lnTo>
                  <a:pt x="121215" y="173831"/>
                </a:lnTo>
                <a:cubicBezTo>
                  <a:pt x="121737" y="173668"/>
                  <a:pt x="122227" y="173472"/>
                  <a:pt x="122716" y="173277"/>
                </a:cubicBezTo>
                <a:lnTo>
                  <a:pt x="122422" y="172526"/>
                </a:lnTo>
                <a:close/>
                <a:moveTo>
                  <a:pt x="118965" y="173668"/>
                </a:moveTo>
                <a:cubicBezTo>
                  <a:pt x="118443" y="173831"/>
                  <a:pt x="117921" y="173962"/>
                  <a:pt x="117399" y="174125"/>
                </a:cubicBezTo>
                <a:lnTo>
                  <a:pt x="117627" y="174908"/>
                </a:lnTo>
                <a:lnTo>
                  <a:pt x="117660" y="174940"/>
                </a:lnTo>
                <a:cubicBezTo>
                  <a:pt x="118214" y="174777"/>
                  <a:pt x="118736" y="174614"/>
                  <a:pt x="119193" y="174451"/>
                </a:cubicBezTo>
                <a:lnTo>
                  <a:pt x="118965" y="173668"/>
                </a:lnTo>
                <a:close/>
                <a:moveTo>
                  <a:pt x="77766" y="174027"/>
                </a:moveTo>
                <a:lnTo>
                  <a:pt x="77537" y="174810"/>
                </a:lnTo>
                <a:cubicBezTo>
                  <a:pt x="78059" y="174973"/>
                  <a:pt x="78581" y="175103"/>
                  <a:pt x="79136" y="175234"/>
                </a:cubicBezTo>
                <a:lnTo>
                  <a:pt x="79332" y="174418"/>
                </a:lnTo>
                <a:cubicBezTo>
                  <a:pt x="78810" y="174321"/>
                  <a:pt x="78288" y="174157"/>
                  <a:pt x="77766" y="174027"/>
                </a:cubicBezTo>
                <a:close/>
                <a:moveTo>
                  <a:pt x="115442" y="174647"/>
                </a:moveTo>
                <a:cubicBezTo>
                  <a:pt x="114920" y="174777"/>
                  <a:pt x="114398" y="174875"/>
                  <a:pt x="113876" y="175006"/>
                </a:cubicBezTo>
                <a:lnTo>
                  <a:pt x="114039" y="175788"/>
                </a:lnTo>
                <a:lnTo>
                  <a:pt x="114104" y="175821"/>
                </a:lnTo>
                <a:cubicBezTo>
                  <a:pt x="114626" y="175691"/>
                  <a:pt x="115148" y="175560"/>
                  <a:pt x="115637" y="175430"/>
                </a:cubicBezTo>
                <a:lnTo>
                  <a:pt x="115442" y="174647"/>
                </a:lnTo>
                <a:close/>
                <a:moveTo>
                  <a:pt x="81289" y="174940"/>
                </a:moveTo>
                <a:lnTo>
                  <a:pt x="81126" y="175723"/>
                </a:lnTo>
                <a:cubicBezTo>
                  <a:pt x="81648" y="175854"/>
                  <a:pt x="82169" y="175952"/>
                  <a:pt x="82724" y="176082"/>
                </a:cubicBezTo>
                <a:lnTo>
                  <a:pt x="82887" y="175267"/>
                </a:lnTo>
                <a:cubicBezTo>
                  <a:pt x="82365" y="175169"/>
                  <a:pt x="81811" y="175038"/>
                  <a:pt x="81289" y="174940"/>
                </a:cubicBezTo>
                <a:close/>
                <a:moveTo>
                  <a:pt x="111886" y="175397"/>
                </a:moveTo>
                <a:cubicBezTo>
                  <a:pt x="111364" y="175527"/>
                  <a:pt x="110842" y="175625"/>
                  <a:pt x="110320" y="175723"/>
                </a:cubicBezTo>
                <a:lnTo>
                  <a:pt x="110451" y="176539"/>
                </a:lnTo>
                <a:lnTo>
                  <a:pt x="110483" y="176571"/>
                </a:lnTo>
                <a:cubicBezTo>
                  <a:pt x="111005" y="176441"/>
                  <a:pt x="111560" y="176343"/>
                  <a:pt x="112049" y="176213"/>
                </a:cubicBezTo>
                <a:lnTo>
                  <a:pt x="111886" y="175397"/>
                </a:lnTo>
                <a:close/>
                <a:moveTo>
                  <a:pt x="84877" y="175658"/>
                </a:moveTo>
                <a:lnTo>
                  <a:pt x="84746" y="176473"/>
                </a:lnTo>
                <a:cubicBezTo>
                  <a:pt x="85268" y="176571"/>
                  <a:pt x="85823" y="176637"/>
                  <a:pt x="86377" y="176734"/>
                </a:cubicBezTo>
                <a:lnTo>
                  <a:pt x="86475" y="175919"/>
                </a:lnTo>
                <a:cubicBezTo>
                  <a:pt x="85953" y="175821"/>
                  <a:pt x="85399" y="175756"/>
                  <a:pt x="84877" y="175658"/>
                </a:cubicBezTo>
                <a:close/>
                <a:moveTo>
                  <a:pt x="108298" y="176049"/>
                </a:moveTo>
                <a:cubicBezTo>
                  <a:pt x="107776" y="176115"/>
                  <a:pt x="107221" y="176180"/>
                  <a:pt x="106700" y="176245"/>
                </a:cubicBezTo>
                <a:lnTo>
                  <a:pt x="106797" y="177061"/>
                </a:lnTo>
                <a:lnTo>
                  <a:pt x="106830" y="177093"/>
                </a:lnTo>
                <a:cubicBezTo>
                  <a:pt x="107352" y="177028"/>
                  <a:pt x="107907" y="176930"/>
                  <a:pt x="108428" y="176865"/>
                </a:cubicBezTo>
                <a:lnTo>
                  <a:pt x="108298" y="176049"/>
                </a:lnTo>
                <a:close/>
                <a:moveTo>
                  <a:pt x="88498" y="176213"/>
                </a:moveTo>
                <a:lnTo>
                  <a:pt x="88400" y="177028"/>
                </a:lnTo>
                <a:cubicBezTo>
                  <a:pt x="88922" y="177093"/>
                  <a:pt x="89476" y="177158"/>
                  <a:pt x="90031" y="177224"/>
                </a:cubicBezTo>
                <a:lnTo>
                  <a:pt x="90096" y="176376"/>
                </a:lnTo>
                <a:cubicBezTo>
                  <a:pt x="89574" y="176343"/>
                  <a:pt x="89020" y="176278"/>
                  <a:pt x="88498" y="176213"/>
                </a:cubicBezTo>
                <a:close/>
                <a:moveTo>
                  <a:pt x="92119" y="176571"/>
                </a:moveTo>
                <a:lnTo>
                  <a:pt x="92053" y="177387"/>
                </a:lnTo>
                <a:cubicBezTo>
                  <a:pt x="92608" y="177452"/>
                  <a:pt x="93162" y="177485"/>
                  <a:pt x="93684" y="177517"/>
                </a:cubicBezTo>
                <a:lnTo>
                  <a:pt x="93749" y="176669"/>
                </a:lnTo>
                <a:cubicBezTo>
                  <a:pt x="93195" y="176669"/>
                  <a:pt x="92673" y="176604"/>
                  <a:pt x="92119" y="176571"/>
                </a:cubicBezTo>
                <a:close/>
                <a:moveTo>
                  <a:pt x="95772" y="176767"/>
                </a:moveTo>
                <a:lnTo>
                  <a:pt x="95772" y="177583"/>
                </a:lnTo>
                <a:cubicBezTo>
                  <a:pt x="96294" y="177615"/>
                  <a:pt x="96848" y="177615"/>
                  <a:pt x="97403" y="177615"/>
                </a:cubicBezTo>
                <a:lnTo>
                  <a:pt x="97403" y="176800"/>
                </a:lnTo>
                <a:cubicBezTo>
                  <a:pt x="96881" y="176800"/>
                  <a:pt x="96326" y="176767"/>
                  <a:pt x="95772" y="176767"/>
                </a:cubicBezTo>
                <a:close/>
                <a:moveTo>
                  <a:pt x="101056" y="176734"/>
                </a:moveTo>
                <a:cubicBezTo>
                  <a:pt x="100502" y="176734"/>
                  <a:pt x="99947" y="176767"/>
                  <a:pt x="99425" y="176767"/>
                </a:cubicBezTo>
                <a:lnTo>
                  <a:pt x="99425" y="177583"/>
                </a:lnTo>
                <a:lnTo>
                  <a:pt x="99458" y="177615"/>
                </a:lnTo>
                <a:cubicBezTo>
                  <a:pt x="100013" y="177583"/>
                  <a:pt x="100567" y="177583"/>
                  <a:pt x="101089" y="177550"/>
                </a:cubicBezTo>
                <a:lnTo>
                  <a:pt x="101056" y="176734"/>
                </a:lnTo>
                <a:close/>
                <a:moveTo>
                  <a:pt x="146333" y="171841"/>
                </a:moveTo>
                <a:lnTo>
                  <a:pt x="149432" y="176245"/>
                </a:lnTo>
                <a:cubicBezTo>
                  <a:pt x="148714" y="176734"/>
                  <a:pt x="147996" y="177224"/>
                  <a:pt x="147279" y="177680"/>
                </a:cubicBezTo>
                <a:lnTo>
                  <a:pt x="144310" y="173211"/>
                </a:lnTo>
                <a:lnTo>
                  <a:pt x="144343" y="173211"/>
                </a:lnTo>
                <a:cubicBezTo>
                  <a:pt x="144995" y="172787"/>
                  <a:pt x="145680" y="172331"/>
                  <a:pt x="146333" y="171841"/>
                </a:cubicBezTo>
                <a:close/>
                <a:moveTo>
                  <a:pt x="146431" y="171287"/>
                </a:moveTo>
                <a:lnTo>
                  <a:pt x="146267" y="171385"/>
                </a:lnTo>
                <a:cubicBezTo>
                  <a:pt x="145517" y="171939"/>
                  <a:pt x="144702" y="172461"/>
                  <a:pt x="143951" y="172983"/>
                </a:cubicBezTo>
                <a:lnTo>
                  <a:pt x="143756" y="173081"/>
                </a:lnTo>
                <a:lnTo>
                  <a:pt x="147181" y="178268"/>
                </a:lnTo>
                <a:lnTo>
                  <a:pt x="147344" y="178170"/>
                </a:lnTo>
                <a:cubicBezTo>
                  <a:pt x="148192" y="177615"/>
                  <a:pt x="149008" y="177028"/>
                  <a:pt x="149823" y="176473"/>
                </a:cubicBezTo>
                <a:lnTo>
                  <a:pt x="150019" y="176343"/>
                </a:lnTo>
                <a:lnTo>
                  <a:pt x="146431" y="171287"/>
                </a:lnTo>
                <a:close/>
                <a:moveTo>
                  <a:pt x="147270" y="150308"/>
                </a:moveTo>
                <a:lnTo>
                  <a:pt x="150247" y="153091"/>
                </a:lnTo>
                <a:lnTo>
                  <a:pt x="150247" y="153091"/>
                </a:lnTo>
                <a:cubicBezTo>
                  <a:pt x="147536" y="155981"/>
                  <a:pt x="144580" y="158644"/>
                  <a:pt x="141407" y="161044"/>
                </a:cubicBezTo>
                <a:lnTo>
                  <a:pt x="141244" y="161175"/>
                </a:lnTo>
                <a:lnTo>
                  <a:pt x="146748" y="168379"/>
                </a:lnTo>
                <a:lnTo>
                  <a:pt x="146748" y="168379"/>
                </a:lnTo>
                <a:cubicBezTo>
                  <a:pt x="141038" y="172707"/>
                  <a:pt x="134758" y="176263"/>
                  <a:pt x="128066" y="178953"/>
                </a:cubicBezTo>
                <a:lnTo>
                  <a:pt x="125403" y="172291"/>
                </a:lnTo>
                <a:lnTo>
                  <a:pt x="125403" y="172291"/>
                </a:lnTo>
                <a:cubicBezTo>
                  <a:pt x="125658" y="172177"/>
                  <a:pt x="125904" y="172058"/>
                  <a:pt x="126141" y="171939"/>
                </a:cubicBezTo>
                <a:lnTo>
                  <a:pt x="125847" y="171189"/>
                </a:lnTo>
                <a:cubicBezTo>
                  <a:pt x="125587" y="171287"/>
                  <a:pt x="125335" y="171393"/>
                  <a:pt x="125086" y="171498"/>
                </a:cubicBezTo>
                <a:lnTo>
                  <a:pt x="125086" y="171498"/>
                </a:lnTo>
                <a:lnTo>
                  <a:pt x="120204" y="159283"/>
                </a:lnTo>
                <a:cubicBezTo>
                  <a:pt x="120345" y="159226"/>
                  <a:pt x="120485" y="159168"/>
                  <a:pt x="120624" y="159110"/>
                </a:cubicBezTo>
                <a:lnTo>
                  <a:pt x="120624" y="159110"/>
                </a:lnTo>
                <a:lnTo>
                  <a:pt x="123727" y="166557"/>
                </a:lnTo>
                <a:lnTo>
                  <a:pt x="123923" y="166492"/>
                </a:lnTo>
                <a:cubicBezTo>
                  <a:pt x="132110" y="163067"/>
                  <a:pt x="139548" y="158076"/>
                  <a:pt x="145811" y="151813"/>
                </a:cubicBezTo>
                <a:cubicBezTo>
                  <a:pt x="146305" y="151318"/>
                  <a:pt x="146792" y="150817"/>
                  <a:pt x="147270" y="150308"/>
                </a:cubicBezTo>
                <a:close/>
                <a:moveTo>
                  <a:pt x="160718" y="139548"/>
                </a:moveTo>
                <a:lnTo>
                  <a:pt x="183161" y="152237"/>
                </a:lnTo>
                <a:cubicBezTo>
                  <a:pt x="181725" y="154749"/>
                  <a:pt x="180160" y="157228"/>
                  <a:pt x="178529" y="159642"/>
                </a:cubicBezTo>
                <a:cubicBezTo>
                  <a:pt x="172690" y="168058"/>
                  <a:pt x="165578" y="175495"/>
                  <a:pt x="157489" y="181725"/>
                </a:cubicBezTo>
                <a:lnTo>
                  <a:pt x="147337" y="168443"/>
                </a:lnTo>
                <a:lnTo>
                  <a:pt x="147337" y="168443"/>
                </a:lnTo>
                <a:cubicBezTo>
                  <a:pt x="150172" y="166269"/>
                  <a:pt x="152866" y="163906"/>
                  <a:pt x="155401" y="161370"/>
                </a:cubicBezTo>
                <a:cubicBezTo>
                  <a:pt x="156053" y="160718"/>
                  <a:pt x="156673" y="160066"/>
                  <a:pt x="157293" y="159413"/>
                </a:cubicBezTo>
                <a:lnTo>
                  <a:pt x="157423" y="159250"/>
                </a:lnTo>
                <a:lnTo>
                  <a:pt x="150811" y="153054"/>
                </a:lnTo>
                <a:lnTo>
                  <a:pt x="150811" y="153054"/>
                </a:lnTo>
                <a:cubicBezTo>
                  <a:pt x="153165" y="150520"/>
                  <a:pt x="155342" y="147817"/>
                  <a:pt x="157326" y="144963"/>
                </a:cubicBezTo>
                <a:cubicBezTo>
                  <a:pt x="158533" y="143234"/>
                  <a:pt x="159674" y="141407"/>
                  <a:pt x="160718" y="139548"/>
                </a:cubicBezTo>
                <a:close/>
                <a:moveTo>
                  <a:pt x="139156" y="176376"/>
                </a:moveTo>
                <a:lnTo>
                  <a:pt x="141799" y="181073"/>
                </a:lnTo>
                <a:cubicBezTo>
                  <a:pt x="141048" y="181464"/>
                  <a:pt x="140265" y="181888"/>
                  <a:pt x="139515" y="182280"/>
                </a:cubicBezTo>
                <a:lnTo>
                  <a:pt x="137036" y="177517"/>
                </a:lnTo>
                <a:cubicBezTo>
                  <a:pt x="137754" y="177158"/>
                  <a:pt x="138471" y="176767"/>
                  <a:pt x="139156" y="176376"/>
                </a:cubicBezTo>
                <a:close/>
                <a:moveTo>
                  <a:pt x="194088" y="82593"/>
                </a:moveTo>
                <a:lnTo>
                  <a:pt x="169950" y="87833"/>
                </a:lnTo>
                <a:lnTo>
                  <a:pt x="169950" y="87833"/>
                </a:lnTo>
                <a:cubicBezTo>
                  <a:pt x="169927" y="87719"/>
                  <a:pt x="169905" y="87603"/>
                  <a:pt x="169884" y="87486"/>
                </a:cubicBezTo>
                <a:lnTo>
                  <a:pt x="169069" y="87682"/>
                </a:lnTo>
                <a:cubicBezTo>
                  <a:pt x="169096" y="87791"/>
                  <a:pt x="169122" y="87899"/>
                  <a:pt x="169146" y="88007"/>
                </a:cubicBezTo>
                <a:lnTo>
                  <a:pt x="169146" y="88007"/>
                </a:lnTo>
                <a:lnTo>
                  <a:pt x="168090" y="88237"/>
                </a:lnTo>
                <a:lnTo>
                  <a:pt x="168123" y="88432"/>
                </a:lnTo>
                <a:cubicBezTo>
                  <a:pt x="168319" y="89215"/>
                  <a:pt x="168449" y="89998"/>
                  <a:pt x="168612" y="90814"/>
                </a:cubicBezTo>
                <a:cubicBezTo>
                  <a:pt x="169635" y="96402"/>
                  <a:pt x="169998" y="102068"/>
                  <a:pt x="169694" y="107702"/>
                </a:cubicBezTo>
                <a:lnTo>
                  <a:pt x="169694" y="107702"/>
                </a:lnTo>
                <a:lnTo>
                  <a:pt x="162761" y="107311"/>
                </a:lnTo>
                <a:lnTo>
                  <a:pt x="162761" y="107311"/>
                </a:lnTo>
                <a:cubicBezTo>
                  <a:pt x="162754" y="107437"/>
                  <a:pt x="162746" y="107564"/>
                  <a:pt x="162738" y="107690"/>
                </a:cubicBezTo>
                <a:lnTo>
                  <a:pt x="162738" y="107690"/>
                </a:lnTo>
                <a:lnTo>
                  <a:pt x="161907" y="107641"/>
                </a:lnTo>
                <a:lnTo>
                  <a:pt x="161907" y="107641"/>
                </a:lnTo>
                <a:cubicBezTo>
                  <a:pt x="161836" y="108798"/>
                  <a:pt x="161733" y="109953"/>
                  <a:pt x="161599" y="111103"/>
                </a:cubicBezTo>
                <a:cubicBezTo>
                  <a:pt x="160979" y="116714"/>
                  <a:pt x="159609" y="122194"/>
                  <a:pt x="157521" y="127413"/>
                </a:cubicBezTo>
                <a:lnTo>
                  <a:pt x="158304" y="127739"/>
                </a:lnTo>
                <a:cubicBezTo>
                  <a:pt x="160392" y="122422"/>
                  <a:pt x="161762" y="116877"/>
                  <a:pt x="162414" y="111201"/>
                </a:cubicBezTo>
                <a:cubicBezTo>
                  <a:pt x="162555" y="110032"/>
                  <a:pt x="162663" y="108861"/>
                  <a:pt x="162738" y="107690"/>
                </a:cubicBezTo>
                <a:lnTo>
                  <a:pt x="162738" y="107690"/>
                </a:lnTo>
                <a:lnTo>
                  <a:pt x="169672" y="108096"/>
                </a:lnTo>
                <a:lnTo>
                  <a:pt x="169672" y="108096"/>
                </a:lnTo>
                <a:cubicBezTo>
                  <a:pt x="169438" y="112031"/>
                  <a:pt x="168879" y="115949"/>
                  <a:pt x="167992" y="119813"/>
                </a:cubicBezTo>
                <a:lnTo>
                  <a:pt x="167927" y="120008"/>
                </a:lnTo>
                <a:lnTo>
                  <a:pt x="168999" y="120254"/>
                </a:lnTo>
                <a:lnTo>
                  <a:pt x="168999" y="120254"/>
                </a:lnTo>
                <a:cubicBezTo>
                  <a:pt x="168870" y="120770"/>
                  <a:pt x="168741" y="121286"/>
                  <a:pt x="168612" y="121803"/>
                </a:cubicBezTo>
                <a:lnTo>
                  <a:pt x="169395" y="121998"/>
                </a:lnTo>
                <a:cubicBezTo>
                  <a:pt x="169522" y="121489"/>
                  <a:pt x="169619" y="120979"/>
                  <a:pt x="169806" y="120439"/>
                </a:cubicBezTo>
                <a:lnTo>
                  <a:pt x="169806" y="120439"/>
                </a:lnTo>
                <a:lnTo>
                  <a:pt x="176781" y="122035"/>
                </a:lnTo>
                <a:lnTo>
                  <a:pt x="176781" y="122035"/>
                </a:lnTo>
                <a:cubicBezTo>
                  <a:pt x="175374" y="128162"/>
                  <a:pt x="173249" y="134118"/>
                  <a:pt x="170439" y="139776"/>
                </a:cubicBezTo>
                <a:lnTo>
                  <a:pt x="158676" y="133895"/>
                </a:lnTo>
                <a:lnTo>
                  <a:pt x="158676" y="133895"/>
                </a:lnTo>
                <a:cubicBezTo>
                  <a:pt x="159009" y="133219"/>
                  <a:pt x="159331" y="132537"/>
                  <a:pt x="159642" y="131849"/>
                </a:cubicBezTo>
                <a:lnTo>
                  <a:pt x="159739" y="131654"/>
                </a:lnTo>
                <a:lnTo>
                  <a:pt x="152385" y="128324"/>
                </a:lnTo>
                <a:lnTo>
                  <a:pt x="152385" y="128324"/>
                </a:lnTo>
                <a:cubicBezTo>
                  <a:pt x="155369" y="121729"/>
                  <a:pt x="157106" y="114651"/>
                  <a:pt x="157521" y="107385"/>
                </a:cubicBezTo>
                <a:lnTo>
                  <a:pt x="161907" y="107641"/>
                </a:lnTo>
                <a:lnTo>
                  <a:pt x="161907" y="107641"/>
                </a:lnTo>
                <a:cubicBezTo>
                  <a:pt x="161915" y="107516"/>
                  <a:pt x="161922" y="107390"/>
                  <a:pt x="161929" y="107264"/>
                </a:cubicBezTo>
                <a:lnTo>
                  <a:pt x="161929" y="107264"/>
                </a:lnTo>
                <a:lnTo>
                  <a:pt x="162761" y="107311"/>
                </a:lnTo>
                <a:lnTo>
                  <a:pt x="162761" y="107311"/>
                </a:lnTo>
                <a:cubicBezTo>
                  <a:pt x="162863" y="105549"/>
                  <a:pt x="162891" y="103786"/>
                  <a:pt x="162845" y="102024"/>
                </a:cubicBezTo>
                <a:lnTo>
                  <a:pt x="162845" y="102024"/>
                </a:lnTo>
                <a:lnTo>
                  <a:pt x="162005" y="102050"/>
                </a:lnTo>
                <a:lnTo>
                  <a:pt x="162005" y="102050"/>
                </a:lnTo>
                <a:cubicBezTo>
                  <a:pt x="162050" y="103788"/>
                  <a:pt x="162025" y="105528"/>
                  <a:pt x="161929" y="107264"/>
                </a:cubicBezTo>
                <a:lnTo>
                  <a:pt x="161929" y="107264"/>
                </a:lnTo>
                <a:lnTo>
                  <a:pt x="157130" y="106993"/>
                </a:lnTo>
                <a:lnTo>
                  <a:pt x="157130" y="107189"/>
                </a:lnTo>
                <a:cubicBezTo>
                  <a:pt x="156718" y="114429"/>
                  <a:pt x="154978" y="121537"/>
                  <a:pt x="152006" y="128153"/>
                </a:cubicBezTo>
                <a:lnTo>
                  <a:pt x="152006" y="128153"/>
                </a:lnTo>
                <a:lnTo>
                  <a:pt x="150084" y="127283"/>
                </a:lnTo>
                <a:lnTo>
                  <a:pt x="149986" y="127478"/>
                </a:lnTo>
                <a:cubicBezTo>
                  <a:pt x="147148" y="133741"/>
                  <a:pt x="143201" y="139450"/>
                  <a:pt x="138308" y="144310"/>
                </a:cubicBezTo>
                <a:cubicBezTo>
                  <a:pt x="133024" y="149595"/>
                  <a:pt x="126761" y="153835"/>
                  <a:pt x="119845" y="156706"/>
                </a:cubicBezTo>
                <a:lnTo>
                  <a:pt x="119650" y="156771"/>
                </a:lnTo>
                <a:lnTo>
                  <a:pt x="120462" y="158721"/>
                </a:lnTo>
                <a:lnTo>
                  <a:pt x="120462" y="158721"/>
                </a:lnTo>
                <a:cubicBezTo>
                  <a:pt x="120268" y="158800"/>
                  <a:pt x="120073" y="158879"/>
                  <a:pt x="119878" y="158957"/>
                </a:cubicBezTo>
                <a:lnTo>
                  <a:pt x="119682" y="159054"/>
                </a:lnTo>
                <a:lnTo>
                  <a:pt x="124715" y="171657"/>
                </a:lnTo>
                <a:lnTo>
                  <a:pt x="124715" y="171657"/>
                </a:lnTo>
                <a:cubicBezTo>
                  <a:pt x="124592" y="171709"/>
                  <a:pt x="124469" y="171760"/>
                  <a:pt x="124347" y="171809"/>
                </a:cubicBezTo>
                <a:lnTo>
                  <a:pt x="124641" y="172559"/>
                </a:lnTo>
                <a:lnTo>
                  <a:pt x="124673" y="172592"/>
                </a:lnTo>
                <a:cubicBezTo>
                  <a:pt x="124795" y="172546"/>
                  <a:pt x="124914" y="172499"/>
                  <a:pt x="125032" y="172450"/>
                </a:cubicBezTo>
                <a:lnTo>
                  <a:pt x="125032" y="172450"/>
                </a:lnTo>
                <a:lnTo>
                  <a:pt x="127837" y="179474"/>
                </a:lnTo>
                <a:lnTo>
                  <a:pt x="128033" y="179409"/>
                </a:lnTo>
                <a:cubicBezTo>
                  <a:pt x="134833" y="176711"/>
                  <a:pt x="141204" y="173098"/>
                  <a:pt x="146995" y="168704"/>
                </a:cubicBezTo>
                <a:lnTo>
                  <a:pt x="146995" y="168704"/>
                </a:lnTo>
                <a:lnTo>
                  <a:pt x="157391" y="182312"/>
                </a:lnTo>
                <a:lnTo>
                  <a:pt x="157554" y="182182"/>
                </a:lnTo>
                <a:cubicBezTo>
                  <a:pt x="165774" y="175919"/>
                  <a:pt x="172951" y="168384"/>
                  <a:pt x="178855" y="159870"/>
                </a:cubicBezTo>
                <a:cubicBezTo>
                  <a:pt x="180551" y="157423"/>
                  <a:pt x="182149" y="154879"/>
                  <a:pt x="183617" y="152270"/>
                </a:cubicBezTo>
                <a:lnTo>
                  <a:pt x="183715" y="152106"/>
                </a:lnTo>
                <a:lnTo>
                  <a:pt x="160555" y="138993"/>
                </a:lnTo>
                <a:lnTo>
                  <a:pt x="160457" y="139189"/>
                </a:lnTo>
                <a:cubicBezTo>
                  <a:pt x="159381" y="141081"/>
                  <a:pt x="158206" y="142940"/>
                  <a:pt x="156967" y="144734"/>
                </a:cubicBezTo>
                <a:cubicBezTo>
                  <a:pt x="155018" y="147576"/>
                  <a:pt x="152866" y="150268"/>
                  <a:pt x="150528" y="152789"/>
                </a:cubicBezTo>
                <a:lnTo>
                  <a:pt x="150528" y="152789"/>
                </a:lnTo>
                <a:lnTo>
                  <a:pt x="147555" y="150004"/>
                </a:lnTo>
                <a:lnTo>
                  <a:pt x="147555" y="150004"/>
                </a:lnTo>
                <a:cubicBezTo>
                  <a:pt x="151930" y="145297"/>
                  <a:pt x="155619" y="140000"/>
                  <a:pt x="158495" y="134258"/>
                </a:cubicBezTo>
                <a:lnTo>
                  <a:pt x="158495" y="134258"/>
                </a:lnTo>
                <a:lnTo>
                  <a:pt x="170635" y="140298"/>
                </a:lnTo>
                <a:lnTo>
                  <a:pt x="170700" y="140135"/>
                </a:lnTo>
                <a:cubicBezTo>
                  <a:pt x="173561" y="134394"/>
                  <a:pt x="175728" y="128346"/>
                  <a:pt x="177164" y="122123"/>
                </a:cubicBezTo>
                <a:lnTo>
                  <a:pt x="177164" y="122123"/>
                </a:lnTo>
                <a:lnTo>
                  <a:pt x="193860" y="125945"/>
                </a:lnTo>
                <a:lnTo>
                  <a:pt x="193925" y="125717"/>
                </a:lnTo>
                <a:cubicBezTo>
                  <a:pt x="196894" y="112702"/>
                  <a:pt x="197187" y="99164"/>
                  <a:pt x="194773" y="86019"/>
                </a:cubicBezTo>
                <a:cubicBezTo>
                  <a:pt x="194577" y="84942"/>
                  <a:pt x="194382" y="83866"/>
                  <a:pt x="194121" y="82789"/>
                </a:cubicBezTo>
                <a:lnTo>
                  <a:pt x="194088" y="82593"/>
                </a:lnTo>
                <a:close/>
                <a:moveTo>
                  <a:pt x="139319" y="175788"/>
                </a:moveTo>
                <a:lnTo>
                  <a:pt x="139124" y="175886"/>
                </a:lnTo>
                <a:cubicBezTo>
                  <a:pt x="138308" y="176376"/>
                  <a:pt x="137493" y="176832"/>
                  <a:pt x="136677" y="177256"/>
                </a:cubicBezTo>
                <a:lnTo>
                  <a:pt x="136482" y="177322"/>
                </a:lnTo>
                <a:lnTo>
                  <a:pt x="139352" y="182834"/>
                </a:lnTo>
                <a:lnTo>
                  <a:pt x="139515" y="182736"/>
                </a:lnTo>
                <a:cubicBezTo>
                  <a:pt x="140396" y="182280"/>
                  <a:pt x="141309" y="181791"/>
                  <a:pt x="142190" y="181301"/>
                </a:cubicBezTo>
                <a:lnTo>
                  <a:pt x="142353" y="181203"/>
                </a:lnTo>
                <a:lnTo>
                  <a:pt x="139319" y="175788"/>
                </a:lnTo>
                <a:close/>
                <a:moveTo>
                  <a:pt x="76988" y="168456"/>
                </a:moveTo>
                <a:lnTo>
                  <a:pt x="76988" y="168456"/>
                </a:lnTo>
                <a:cubicBezTo>
                  <a:pt x="82384" y="170187"/>
                  <a:pt x="87984" y="171246"/>
                  <a:pt x="93652" y="171580"/>
                </a:cubicBezTo>
                <a:lnTo>
                  <a:pt x="93880" y="171580"/>
                </a:lnTo>
                <a:lnTo>
                  <a:pt x="94046" y="168733"/>
                </a:lnTo>
                <a:lnTo>
                  <a:pt x="94046" y="168733"/>
                </a:lnTo>
                <a:cubicBezTo>
                  <a:pt x="95342" y="168806"/>
                  <a:pt x="96638" y="168840"/>
                  <a:pt x="97925" y="168840"/>
                </a:cubicBezTo>
                <a:cubicBezTo>
                  <a:pt x="99793" y="168840"/>
                  <a:pt x="101658" y="168759"/>
                  <a:pt x="103513" y="168598"/>
                </a:cubicBezTo>
                <a:lnTo>
                  <a:pt x="103513" y="168598"/>
                </a:lnTo>
                <a:lnTo>
                  <a:pt x="104223" y="176522"/>
                </a:lnTo>
                <a:lnTo>
                  <a:pt x="104223" y="176522"/>
                </a:lnTo>
                <a:cubicBezTo>
                  <a:pt x="103839" y="176557"/>
                  <a:pt x="103442" y="176581"/>
                  <a:pt x="103046" y="176604"/>
                </a:cubicBezTo>
                <a:lnTo>
                  <a:pt x="103111" y="177419"/>
                </a:lnTo>
                <a:lnTo>
                  <a:pt x="103177" y="177452"/>
                </a:lnTo>
                <a:cubicBezTo>
                  <a:pt x="103542" y="177406"/>
                  <a:pt x="103923" y="177393"/>
                  <a:pt x="104298" y="177355"/>
                </a:cubicBezTo>
                <a:lnTo>
                  <a:pt x="104298" y="177355"/>
                </a:lnTo>
                <a:lnTo>
                  <a:pt x="104938" y="184498"/>
                </a:lnTo>
                <a:cubicBezTo>
                  <a:pt x="102589" y="184694"/>
                  <a:pt x="100176" y="184824"/>
                  <a:pt x="97794" y="184824"/>
                </a:cubicBezTo>
                <a:cubicBezTo>
                  <a:pt x="89378" y="184824"/>
                  <a:pt x="80995" y="183487"/>
                  <a:pt x="72938" y="180910"/>
                </a:cubicBezTo>
                <a:lnTo>
                  <a:pt x="75156" y="174090"/>
                </a:lnTo>
                <a:lnTo>
                  <a:pt x="75156" y="174090"/>
                </a:lnTo>
                <a:cubicBezTo>
                  <a:pt x="75298" y="174134"/>
                  <a:pt x="75439" y="174179"/>
                  <a:pt x="75580" y="174223"/>
                </a:cubicBezTo>
                <a:lnTo>
                  <a:pt x="75841" y="173440"/>
                </a:lnTo>
                <a:cubicBezTo>
                  <a:pt x="75698" y="173395"/>
                  <a:pt x="75555" y="173350"/>
                  <a:pt x="75411" y="173305"/>
                </a:cubicBezTo>
                <a:lnTo>
                  <a:pt x="75411" y="173305"/>
                </a:lnTo>
                <a:lnTo>
                  <a:pt x="76988" y="168456"/>
                </a:lnTo>
                <a:close/>
                <a:moveTo>
                  <a:pt x="17060" y="92836"/>
                </a:moveTo>
                <a:lnTo>
                  <a:pt x="17028" y="93032"/>
                </a:lnTo>
                <a:cubicBezTo>
                  <a:pt x="16571" y="96587"/>
                  <a:pt x="16343" y="100176"/>
                  <a:pt x="16343" y="103764"/>
                </a:cubicBezTo>
                <a:cubicBezTo>
                  <a:pt x="16343" y="107460"/>
                  <a:pt x="16595" y="111157"/>
                  <a:pt x="17095" y="114821"/>
                </a:cubicBezTo>
                <a:lnTo>
                  <a:pt x="17095" y="114821"/>
                </a:lnTo>
                <a:lnTo>
                  <a:pt x="15855" y="114996"/>
                </a:lnTo>
                <a:lnTo>
                  <a:pt x="15855" y="114996"/>
                </a:lnTo>
                <a:cubicBezTo>
                  <a:pt x="15789" y="114528"/>
                  <a:pt x="15723" y="114059"/>
                  <a:pt x="15658" y="113582"/>
                </a:cubicBezTo>
                <a:lnTo>
                  <a:pt x="15625" y="113387"/>
                </a:lnTo>
                <a:lnTo>
                  <a:pt x="9492" y="114137"/>
                </a:lnTo>
                <a:lnTo>
                  <a:pt x="9492" y="114365"/>
                </a:lnTo>
                <a:cubicBezTo>
                  <a:pt x="9558" y="114860"/>
                  <a:pt x="9624" y="115363"/>
                  <a:pt x="9695" y="115866"/>
                </a:cubicBezTo>
                <a:lnTo>
                  <a:pt x="9695" y="115866"/>
                </a:lnTo>
                <a:lnTo>
                  <a:pt x="0" y="117236"/>
                </a:lnTo>
                <a:lnTo>
                  <a:pt x="33" y="117432"/>
                </a:lnTo>
                <a:cubicBezTo>
                  <a:pt x="196" y="118736"/>
                  <a:pt x="424" y="120106"/>
                  <a:pt x="652" y="121411"/>
                </a:cubicBezTo>
                <a:cubicBezTo>
                  <a:pt x="2805" y="133220"/>
                  <a:pt x="7079" y="144539"/>
                  <a:pt x="13309" y="154814"/>
                </a:cubicBezTo>
                <a:lnTo>
                  <a:pt x="13407" y="155010"/>
                </a:lnTo>
                <a:lnTo>
                  <a:pt x="21868" y="149874"/>
                </a:lnTo>
                <a:lnTo>
                  <a:pt x="21868" y="149874"/>
                </a:lnTo>
                <a:cubicBezTo>
                  <a:pt x="22114" y="150280"/>
                  <a:pt x="22360" y="150679"/>
                  <a:pt x="22606" y="151063"/>
                </a:cubicBezTo>
                <a:lnTo>
                  <a:pt x="22736" y="151226"/>
                </a:lnTo>
                <a:lnTo>
                  <a:pt x="27955" y="147931"/>
                </a:lnTo>
                <a:lnTo>
                  <a:pt x="27857" y="147735"/>
                </a:lnTo>
                <a:cubicBezTo>
                  <a:pt x="27630" y="147387"/>
                  <a:pt x="27403" y="147024"/>
                  <a:pt x="27175" y="146654"/>
                </a:cubicBezTo>
                <a:lnTo>
                  <a:pt x="27175" y="146654"/>
                </a:lnTo>
                <a:lnTo>
                  <a:pt x="34645" y="142121"/>
                </a:lnTo>
                <a:lnTo>
                  <a:pt x="34645" y="142121"/>
                </a:lnTo>
                <a:cubicBezTo>
                  <a:pt x="34897" y="142560"/>
                  <a:pt x="35179" y="143026"/>
                  <a:pt x="35490" y="143462"/>
                </a:cubicBezTo>
                <a:lnTo>
                  <a:pt x="36175" y="143038"/>
                </a:lnTo>
                <a:cubicBezTo>
                  <a:pt x="35891" y="142595"/>
                  <a:pt x="35606" y="142153"/>
                  <a:pt x="35322" y="141710"/>
                </a:cubicBezTo>
                <a:lnTo>
                  <a:pt x="35322" y="141710"/>
                </a:lnTo>
                <a:lnTo>
                  <a:pt x="36143" y="141211"/>
                </a:lnTo>
                <a:lnTo>
                  <a:pt x="36045" y="141048"/>
                </a:lnTo>
                <a:cubicBezTo>
                  <a:pt x="32708" y="135527"/>
                  <a:pt x="30131" y="129600"/>
                  <a:pt x="28379" y="123410"/>
                </a:cubicBezTo>
                <a:lnTo>
                  <a:pt x="28379" y="123410"/>
                </a:lnTo>
                <a:lnTo>
                  <a:pt x="32421" y="122286"/>
                </a:lnTo>
                <a:lnTo>
                  <a:pt x="32421" y="122286"/>
                </a:lnTo>
                <a:cubicBezTo>
                  <a:pt x="34810" y="130781"/>
                  <a:pt x="38832" y="138695"/>
                  <a:pt x="44265" y="145615"/>
                </a:cubicBezTo>
                <a:lnTo>
                  <a:pt x="44396" y="145778"/>
                </a:lnTo>
                <a:lnTo>
                  <a:pt x="46680" y="143985"/>
                </a:lnTo>
                <a:lnTo>
                  <a:pt x="46680" y="143985"/>
                </a:lnTo>
                <a:cubicBezTo>
                  <a:pt x="52672" y="151601"/>
                  <a:pt x="60349" y="157890"/>
                  <a:pt x="69226" y="162238"/>
                </a:cubicBezTo>
                <a:lnTo>
                  <a:pt x="69226" y="162238"/>
                </a:lnTo>
                <a:lnTo>
                  <a:pt x="69586" y="161491"/>
                </a:lnTo>
                <a:lnTo>
                  <a:pt x="69586" y="161491"/>
                </a:lnTo>
                <a:cubicBezTo>
                  <a:pt x="69703" y="161548"/>
                  <a:pt x="69820" y="161605"/>
                  <a:pt x="69938" y="161662"/>
                </a:cubicBezTo>
                <a:lnTo>
                  <a:pt x="69938" y="161662"/>
                </a:lnTo>
                <a:lnTo>
                  <a:pt x="72775" y="155792"/>
                </a:lnTo>
                <a:cubicBezTo>
                  <a:pt x="79429" y="159022"/>
                  <a:pt x="86671" y="160914"/>
                  <a:pt x="94076" y="161370"/>
                </a:cubicBezTo>
                <a:lnTo>
                  <a:pt x="93973" y="163075"/>
                </a:lnTo>
                <a:lnTo>
                  <a:pt x="93973" y="163075"/>
                </a:lnTo>
                <a:cubicBezTo>
                  <a:pt x="89028" y="162757"/>
                  <a:pt x="84126" y="161825"/>
                  <a:pt x="79429" y="160294"/>
                </a:cubicBezTo>
                <a:lnTo>
                  <a:pt x="79201" y="160261"/>
                </a:lnTo>
                <a:lnTo>
                  <a:pt x="77733" y="164808"/>
                </a:lnTo>
                <a:lnTo>
                  <a:pt x="77733" y="164808"/>
                </a:lnTo>
                <a:cubicBezTo>
                  <a:pt x="75046" y="163924"/>
                  <a:pt x="72444" y="162871"/>
                  <a:pt x="69938" y="161662"/>
                </a:cubicBezTo>
                <a:lnTo>
                  <a:pt x="69938" y="161662"/>
                </a:lnTo>
                <a:lnTo>
                  <a:pt x="69577" y="162409"/>
                </a:lnTo>
                <a:lnTo>
                  <a:pt x="69577" y="162409"/>
                </a:lnTo>
                <a:cubicBezTo>
                  <a:pt x="69460" y="162352"/>
                  <a:pt x="69343" y="162295"/>
                  <a:pt x="69226" y="162238"/>
                </a:cubicBezTo>
                <a:lnTo>
                  <a:pt x="69226" y="162238"/>
                </a:lnTo>
                <a:lnTo>
                  <a:pt x="67980" y="164828"/>
                </a:lnTo>
                <a:lnTo>
                  <a:pt x="68143" y="164926"/>
                </a:lnTo>
                <a:cubicBezTo>
                  <a:pt x="70887" y="166248"/>
                  <a:pt x="73711" y="167385"/>
                  <a:pt x="76596" y="168329"/>
                </a:cubicBezTo>
                <a:lnTo>
                  <a:pt x="76596" y="168329"/>
                </a:lnTo>
                <a:lnTo>
                  <a:pt x="75027" y="173186"/>
                </a:lnTo>
                <a:lnTo>
                  <a:pt x="75027" y="173186"/>
                </a:lnTo>
                <a:cubicBezTo>
                  <a:pt x="74777" y="173107"/>
                  <a:pt x="74526" y="173029"/>
                  <a:pt x="74275" y="172951"/>
                </a:cubicBezTo>
                <a:lnTo>
                  <a:pt x="74014" y="173701"/>
                </a:lnTo>
                <a:cubicBezTo>
                  <a:pt x="74268" y="173796"/>
                  <a:pt x="74522" y="173883"/>
                  <a:pt x="74775" y="173967"/>
                </a:cubicBezTo>
                <a:lnTo>
                  <a:pt x="74775" y="173967"/>
                </a:lnTo>
                <a:lnTo>
                  <a:pt x="72449" y="181171"/>
                </a:lnTo>
                <a:lnTo>
                  <a:pt x="72644" y="181236"/>
                </a:lnTo>
                <a:cubicBezTo>
                  <a:pt x="80767" y="183878"/>
                  <a:pt x="89248" y="185216"/>
                  <a:pt x="97794" y="185216"/>
                </a:cubicBezTo>
                <a:cubicBezTo>
                  <a:pt x="100241" y="185216"/>
                  <a:pt x="102753" y="185118"/>
                  <a:pt x="105199" y="184889"/>
                </a:cubicBezTo>
                <a:lnTo>
                  <a:pt x="105395" y="184857"/>
                </a:lnTo>
                <a:lnTo>
                  <a:pt x="104709" y="177301"/>
                </a:lnTo>
                <a:lnTo>
                  <a:pt x="104709" y="177301"/>
                </a:lnTo>
                <a:cubicBezTo>
                  <a:pt x="104731" y="177297"/>
                  <a:pt x="104753" y="177293"/>
                  <a:pt x="104775" y="177289"/>
                </a:cubicBezTo>
                <a:lnTo>
                  <a:pt x="104677" y="176473"/>
                </a:lnTo>
                <a:cubicBezTo>
                  <a:pt x="104663" y="176475"/>
                  <a:pt x="104649" y="176477"/>
                  <a:pt x="104634" y="176479"/>
                </a:cubicBezTo>
                <a:lnTo>
                  <a:pt x="104634" y="176479"/>
                </a:lnTo>
                <a:lnTo>
                  <a:pt x="103916" y="168562"/>
                </a:lnTo>
                <a:lnTo>
                  <a:pt x="103916" y="168562"/>
                </a:lnTo>
                <a:cubicBezTo>
                  <a:pt x="103781" y="168574"/>
                  <a:pt x="103647" y="168586"/>
                  <a:pt x="103513" y="168598"/>
                </a:cubicBezTo>
                <a:lnTo>
                  <a:pt x="103513" y="168598"/>
                </a:lnTo>
                <a:lnTo>
                  <a:pt x="103440" y="167784"/>
                </a:lnTo>
                <a:lnTo>
                  <a:pt x="103440" y="167784"/>
                </a:lnTo>
                <a:cubicBezTo>
                  <a:pt x="101577" y="167948"/>
                  <a:pt x="99708" y="168031"/>
                  <a:pt x="97836" y="168031"/>
                </a:cubicBezTo>
                <a:cubicBezTo>
                  <a:pt x="96589" y="168031"/>
                  <a:pt x="95341" y="167994"/>
                  <a:pt x="94094" y="167921"/>
                </a:cubicBezTo>
                <a:lnTo>
                  <a:pt x="94094" y="167921"/>
                </a:lnTo>
                <a:lnTo>
                  <a:pt x="94046" y="168733"/>
                </a:lnTo>
                <a:lnTo>
                  <a:pt x="94046" y="168733"/>
                </a:lnTo>
                <a:cubicBezTo>
                  <a:pt x="93909" y="168726"/>
                  <a:pt x="93772" y="168717"/>
                  <a:pt x="93635" y="168709"/>
                </a:cubicBezTo>
                <a:lnTo>
                  <a:pt x="93635" y="168709"/>
                </a:lnTo>
                <a:lnTo>
                  <a:pt x="93489" y="171156"/>
                </a:lnTo>
                <a:cubicBezTo>
                  <a:pt x="87910" y="170800"/>
                  <a:pt x="82413" y="169756"/>
                  <a:pt x="77118" y="168059"/>
                </a:cubicBezTo>
                <a:lnTo>
                  <a:pt x="77118" y="168059"/>
                </a:lnTo>
                <a:lnTo>
                  <a:pt x="77877" y="165725"/>
                </a:lnTo>
                <a:lnTo>
                  <a:pt x="77877" y="165725"/>
                </a:lnTo>
                <a:cubicBezTo>
                  <a:pt x="81867" y="167007"/>
                  <a:pt x="86038" y="167919"/>
                  <a:pt x="90357" y="168416"/>
                </a:cubicBezTo>
                <a:cubicBezTo>
                  <a:pt x="91445" y="168544"/>
                  <a:pt x="92540" y="168640"/>
                  <a:pt x="93635" y="168709"/>
                </a:cubicBezTo>
                <a:lnTo>
                  <a:pt x="93635" y="168709"/>
                </a:lnTo>
                <a:lnTo>
                  <a:pt x="93684" y="167895"/>
                </a:lnTo>
                <a:lnTo>
                  <a:pt x="93684" y="167895"/>
                </a:lnTo>
                <a:cubicBezTo>
                  <a:pt x="93821" y="167904"/>
                  <a:pt x="93957" y="167913"/>
                  <a:pt x="94094" y="167921"/>
                </a:cubicBezTo>
                <a:lnTo>
                  <a:pt x="94094" y="167921"/>
                </a:lnTo>
                <a:lnTo>
                  <a:pt x="94351" y="163521"/>
                </a:lnTo>
                <a:lnTo>
                  <a:pt x="94351" y="163521"/>
                </a:lnTo>
                <a:cubicBezTo>
                  <a:pt x="95498" y="163588"/>
                  <a:pt x="96646" y="163621"/>
                  <a:pt x="97794" y="163621"/>
                </a:cubicBezTo>
                <a:cubicBezTo>
                  <a:pt x="99556" y="163621"/>
                  <a:pt x="101317" y="163523"/>
                  <a:pt x="103046" y="163393"/>
                </a:cubicBezTo>
                <a:lnTo>
                  <a:pt x="103440" y="167784"/>
                </a:lnTo>
                <a:lnTo>
                  <a:pt x="103440" y="167784"/>
                </a:lnTo>
                <a:cubicBezTo>
                  <a:pt x="103574" y="167772"/>
                  <a:pt x="103708" y="167760"/>
                  <a:pt x="103842" y="167747"/>
                </a:cubicBezTo>
                <a:lnTo>
                  <a:pt x="103842" y="167747"/>
                </a:lnTo>
                <a:lnTo>
                  <a:pt x="103916" y="168562"/>
                </a:lnTo>
                <a:lnTo>
                  <a:pt x="103916" y="168562"/>
                </a:lnTo>
                <a:cubicBezTo>
                  <a:pt x="109273" y="168061"/>
                  <a:pt x="114549" y="166889"/>
                  <a:pt x="119617" y="165057"/>
                </a:cubicBezTo>
                <a:lnTo>
                  <a:pt x="119356" y="164306"/>
                </a:lnTo>
                <a:cubicBezTo>
                  <a:pt x="114327" y="166095"/>
                  <a:pt x="109116" y="167249"/>
                  <a:pt x="103842" y="167747"/>
                </a:cubicBezTo>
                <a:lnTo>
                  <a:pt x="103842" y="167747"/>
                </a:lnTo>
                <a:lnTo>
                  <a:pt x="103405" y="162936"/>
                </a:lnTo>
                <a:lnTo>
                  <a:pt x="103209" y="162969"/>
                </a:lnTo>
                <a:cubicBezTo>
                  <a:pt x="101415" y="163132"/>
                  <a:pt x="99588" y="163197"/>
                  <a:pt x="97794" y="163197"/>
                </a:cubicBezTo>
                <a:cubicBezTo>
                  <a:pt x="96654" y="163197"/>
                  <a:pt x="95514" y="163164"/>
                  <a:pt x="94376" y="163099"/>
                </a:cubicBezTo>
                <a:lnTo>
                  <a:pt x="94376" y="163099"/>
                </a:lnTo>
                <a:lnTo>
                  <a:pt x="94500" y="160979"/>
                </a:lnTo>
                <a:lnTo>
                  <a:pt x="94304" y="160979"/>
                </a:lnTo>
                <a:cubicBezTo>
                  <a:pt x="86801" y="160555"/>
                  <a:pt x="79495" y="158630"/>
                  <a:pt x="72775" y="155368"/>
                </a:cubicBezTo>
                <a:lnTo>
                  <a:pt x="72579" y="155271"/>
                </a:lnTo>
                <a:lnTo>
                  <a:pt x="69586" y="161491"/>
                </a:lnTo>
                <a:lnTo>
                  <a:pt x="69586" y="161491"/>
                </a:lnTo>
                <a:cubicBezTo>
                  <a:pt x="60824" y="157197"/>
                  <a:pt x="53245" y="150991"/>
                  <a:pt x="47327" y="143476"/>
                </a:cubicBezTo>
                <a:lnTo>
                  <a:pt x="47327" y="143476"/>
                </a:lnTo>
                <a:lnTo>
                  <a:pt x="46680" y="143985"/>
                </a:lnTo>
                <a:lnTo>
                  <a:pt x="46680" y="143985"/>
                </a:lnTo>
                <a:cubicBezTo>
                  <a:pt x="46593" y="143875"/>
                  <a:pt x="46507" y="143764"/>
                  <a:pt x="46422" y="143654"/>
                </a:cubicBezTo>
                <a:lnTo>
                  <a:pt x="46422" y="143654"/>
                </a:lnTo>
                <a:lnTo>
                  <a:pt x="44461" y="145191"/>
                </a:lnTo>
                <a:cubicBezTo>
                  <a:pt x="39147" y="138345"/>
                  <a:pt x="35169" y="130521"/>
                  <a:pt x="32819" y="122175"/>
                </a:cubicBezTo>
                <a:lnTo>
                  <a:pt x="32819" y="122175"/>
                </a:lnTo>
                <a:lnTo>
                  <a:pt x="35192" y="121515"/>
                </a:lnTo>
                <a:lnTo>
                  <a:pt x="35192" y="121515"/>
                </a:lnTo>
                <a:cubicBezTo>
                  <a:pt x="37497" y="129604"/>
                  <a:pt x="41341" y="137111"/>
                  <a:pt x="46422" y="143654"/>
                </a:cubicBezTo>
                <a:lnTo>
                  <a:pt x="46422" y="143654"/>
                </a:lnTo>
                <a:lnTo>
                  <a:pt x="47069" y="143146"/>
                </a:lnTo>
                <a:lnTo>
                  <a:pt x="47069" y="143146"/>
                </a:lnTo>
                <a:cubicBezTo>
                  <a:pt x="47155" y="143257"/>
                  <a:pt x="47241" y="143367"/>
                  <a:pt x="47327" y="143476"/>
                </a:cubicBezTo>
                <a:lnTo>
                  <a:pt x="47327" y="143476"/>
                </a:lnTo>
                <a:lnTo>
                  <a:pt x="52746" y="139222"/>
                </a:lnTo>
                <a:lnTo>
                  <a:pt x="52616" y="139058"/>
                </a:lnTo>
                <a:cubicBezTo>
                  <a:pt x="47984" y="133187"/>
                  <a:pt x="44559" y="126435"/>
                  <a:pt x="42569" y="119226"/>
                </a:cubicBezTo>
                <a:lnTo>
                  <a:pt x="42504" y="119030"/>
                </a:lnTo>
                <a:lnTo>
                  <a:pt x="40485" y="119593"/>
                </a:lnTo>
                <a:lnTo>
                  <a:pt x="40485" y="119593"/>
                </a:lnTo>
                <a:cubicBezTo>
                  <a:pt x="39059" y="114411"/>
                  <a:pt x="38361" y="109103"/>
                  <a:pt x="38361" y="103764"/>
                </a:cubicBezTo>
                <a:cubicBezTo>
                  <a:pt x="38361" y="101122"/>
                  <a:pt x="38524" y="98512"/>
                  <a:pt x="38850" y="95935"/>
                </a:cubicBezTo>
                <a:lnTo>
                  <a:pt x="38883" y="95707"/>
                </a:lnTo>
                <a:lnTo>
                  <a:pt x="34124" y="95081"/>
                </a:lnTo>
                <a:lnTo>
                  <a:pt x="34124" y="95081"/>
                </a:lnTo>
                <a:cubicBezTo>
                  <a:pt x="34106" y="95217"/>
                  <a:pt x="34088" y="95354"/>
                  <a:pt x="34070" y="95491"/>
                </a:cubicBezTo>
                <a:lnTo>
                  <a:pt x="34070" y="95491"/>
                </a:lnTo>
                <a:lnTo>
                  <a:pt x="38426" y="96066"/>
                </a:lnTo>
                <a:cubicBezTo>
                  <a:pt x="38100" y="98610"/>
                  <a:pt x="37937" y="101187"/>
                  <a:pt x="37937" y="103764"/>
                </a:cubicBezTo>
                <a:cubicBezTo>
                  <a:pt x="37937" y="109142"/>
                  <a:pt x="38654" y="114488"/>
                  <a:pt x="40087" y="119704"/>
                </a:cubicBezTo>
                <a:lnTo>
                  <a:pt x="40087" y="119704"/>
                </a:lnTo>
                <a:lnTo>
                  <a:pt x="35860" y="120882"/>
                </a:lnTo>
                <a:lnTo>
                  <a:pt x="35860" y="120882"/>
                </a:lnTo>
                <a:cubicBezTo>
                  <a:pt x="33710" y="113147"/>
                  <a:pt x="32985" y="104881"/>
                  <a:pt x="33957" y="96424"/>
                </a:cubicBezTo>
                <a:cubicBezTo>
                  <a:pt x="33993" y="96113"/>
                  <a:pt x="34030" y="95801"/>
                  <a:pt x="34070" y="95491"/>
                </a:cubicBezTo>
                <a:lnTo>
                  <a:pt x="34070" y="95491"/>
                </a:lnTo>
                <a:lnTo>
                  <a:pt x="33255" y="95383"/>
                </a:lnTo>
                <a:lnTo>
                  <a:pt x="33255" y="95383"/>
                </a:lnTo>
                <a:cubicBezTo>
                  <a:pt x="33215" y="95697"/>
                  <a:pt x="33177" y="96011"/>
                  <a:pt x="33142" y="96326"/>
                </a:cubicBezTo>
                <a:cubicBezTo>
                  <a:pt x="32162" y="104892"/>
                  <a:pt x="32898" y="113265"/>
                  <a:pt x="35075" y="121101"/>
                </a:cubicBezTo>
                <a:lnTo>
                  <a:pt x="35075" y="121101"/>
                </a:lnTo>
                <a:lnTo>
                  <a:pt x="35860" y="120882"/>
                </a:lnTo>
                <a:lnTo>
                  <a:pt x="35860" y="120882"/>
                </a:lnTo>
                <a:cubicBezTo>
                  <a:pt x="35862" y="120887"/>
                  <a:pt x="35863" y="120892"/>
                  <a:pt x="35864" y="120896"/>
                </a:cubicBezTo>
                <a:lnTo>
                  <a:pt x="35864" y="120896"/>
                </a:lnTo>
                <a:lnTo>
                  <a:pt x="35079" y="121116"/>
                </a:lnTo>
                <a:lnTo>
                  <a:pt x="35079" y="121116"/>
                </a:lnTo>
                <a:cubicBezTo>
                  <a:pt x="35078" y="121111"/>
                  <a:pt x="35076" y="121106"/>
                  <a:pt x="35075" y="121101"/>
                </a:cubicBezTo>
                <a:lnTo>
                  <a:pt x="35075" y="121101"/>
                </a:lnTo>
                <a:lnTo>
                  <a:pt x="32326" y="121868"/>
                </a:lnTo>
                <a:lnTo>
                  <a:pt x="32329" y="121884"/>
                </a:lnTo>
                <a:lnTo>
                  <a:pt x="32329" y="121884"/>
                </a:lnTo>
                <a:lnTo>
                  <a:pt x="28270" y="123019"/>
                </a:lnTo>
                <a:lnTo>
                  <a:pt x="28270" y="123019"/>
                </a:lnTo>
                <a:cubicBezTo>
                  <a:pt x="27689" y="120924"/>
                  <a:pt x="27203" y="118798"/>
                  <a:pt x="26814" y="116649"/>
                </a:cubicBezTo>
                <a:cubicBezTo>
                  <a:pt x="26650" y="115670"/>
                  <a:pt x="26487" y="114691"/>
                  <a:pt x="26357" y="113713"/>
                </a:cubicBezTo>
                <a:lnTo>
                  <a:pt x="26324" y="113517"/>
                </a:lnTo>
                <a:lnTo>
                  <a:pt x="17480" y="114767"/>
                </a:lnTo>
                <a:lnTo>
                  <a:pt x="17480" y="114767"/>
                </a:lnTo>
                <a:cubicBezTo>
                  <a:pt x="16983" y="111121"/>
                  <a:pt x="16734" y="107447"/>
                  <a:pt x="16734" y="103764"/>
                </a:cubicBezTo>
                <a:cubicBezTo>
                  <a:pt x="16734" y="100241"/>
                  <a:pt x="16962" y="96751"/>
                  <a:pt x="17419" y="93293"/>
                </a:cubicBezTo>
                <a:lnTo>
                  <a:pt x="33255" y="95383"/>
                </a:lnTo>
                <a:lnTo>
                  <a:pt x="33255" y="95383"/>
                </a:lnTo>
                <a:cubicBezTo>
                  <a:pt x="33272" y="95246"/>
                  <a:pt x="33290" y="95110"/>
                  <a:pt x="33308" y="94973"/>
                </a:cubicBezTo>
                <a:lnTo>
                  <a:pt x="33308" y="94973"/>
                </a:lnTo>
                <a:lnTo>
                  <a:pt x="17060" y="92836"/>
                </a:lnTo>
                <a:close/>
                <a:moveTo>
                  <a:pt x="131556" y="180127"/>
                </a:moveTo>
                <a:lnTo>
                  <a:pt x="133709" y="185052"/>
                </a:lnTo>
                <a:cubicBezTo>
                  <a:pt x="132926" y="185379"/>
                  <a:pt x="132110" y="185738"/>
                  <a:pt x="131295" y="186064"/>
                </a:cubicBezTo>
                <a:lnTo>
                  <a:pt x="129305" y="181040"/>
                </a:lnTo>
                <a:lnTo>
                  <a:pt x="129305" y="181040"/>
                </a:lnTo>
                <a:lnTo>
                  <a:pt x="129338" y="181073"/>
                </a:lnTo>
                <a:cubicBezTo>
                  <a:pt x="130088" y="180779"/>
                  <a:pt x="130806" y="180453"/>
                  <a:pt x="131556" y="180127"/>
                </a:cubicBezTo>
                <a:close/>
                <a:moveTo>
                  <a:pt x="131784" y="179572"/>
                </a:moveTo>
                <a:lnTo>
                  <a:pt x="131589" y="179670"/>
                </a:lnTo>
                <a:cubicBezTo>
                  <a:pt x="130708" y="180029"/>
                  <a:pt x="129827" y="180420"/>
                  <a:pt x="128979" y="180747"/>
                </a:cubicBezTo>
                <a:lnTo>
                  <a:pt x="128783" y="180812"/>
                </a:lnTo>
                <a:lnTo>
                  <a:pt x="131067" y="186586"/>
                </a:lnTo>
                <a:lnTo>
                  <a:pt x="131262" y="186520"/>
                </a:lnTo>
                <a:cubicBezTo>
                  <a:pt x="132208" y="186129"/>
                  <a:pt x="133154" y="185770"/>
                  <a:pt x="134068" y="185346"/>
                </a:cubicBezTo>
                <a:lnTo>
                  <a:pt x="134263" y="185281"/>
                </a:lnTo>
                <a:lnTo>
                  <a:pt x="131784" y="179572"/>
                </a:lnTo>
                <a:close/>
                <a:moveTo>
                  <a:pt x="123629" y="183095"/>
                </a:moveTo>
                <a:lnTo>
                  <a:pt x="125260" y="188217"/>
                </a:lnTo>
                <a:cubicBezTo>
                  <a:pt x="124412" y="188478"/>
                  <a:pt x="123564" y="188739"/>
                  <a:pt x="122749" y="188967"/>
                </a:cubicBezTo>
                <a:lnTo>
                  <a:pt x="121289" y="183810"/>
                </a:lnTo>
                <a:lnTo>
                  <a:pt x="121289" y="183810"/>
                </a:lnTo>
                <a:cubicBezTo>
                  <a:pt x="122069" y="183583"/>
                  <a:pt x="122849" y="183355"/>
                  <a:pt x="123629" y="183095"/>
                </a:cubicBezTo>
                <a:close/>
                <a:moveTo>
                  <a:pt x="123890" y="182573"/>
                </a:moveTo>
                <a:lnTo>
                  <a:pt x="123695" y="182639"/>
                </a:lnTo>
                <a:cubicBezTo>
                  <a:pt x="122781" y="182932"/>
                  <a:pt x="121868" y="183193"/>
                  <a:pt x="120987" y="183454"/>
                </a:cubicBezTo>
                <a:lnTo>
                  <a:pt x="120791" y="183519"/>
                </a:lnTo>
                <a:lnTo>
                  <a:pt x="122455" y="189489"/>
                </a:lnTo>
                <a:lnTo>
                  <a:pt x="122651" y="189424"/>
                </a:lnTo>
                <a:cubicBezTo>
                  <a:pt x="123629" y="189130"/>
                  <a:pt x="124608" y="188836"/>
                  <a:pt x="125554" y="188543"/>
                </a:cubicBezTo>
                <a:lnTo>
                  <a:pt x="125750" y="188478"/>
                </a:lnTo>
                <a:lnTo>
                  <a:pt x="123890" y="182573"/>
                </a:lnTo>
                <a:close/>
                <a:moveTo>
                  <a:pt x="115409" y="185248"/>
                </a:moveTo>
                <a:lnTo>
                  <a:pt x="116518" y="190500"/>
                </a:lnTo>
                <a:cubicBezTo>
                  <a:pt x="115670" y="190663"/>
                  <a:pt x="114789" y="190826"/>
                  <a:pt x="113941" y="190989"/>
                </a:cubicBezTo>
                <a:lnTo>
                  <a:pt x="113028" y="185705"/>
                </a:lnTo>
                <a:cubicBezTo>
                  <a:pt x="113811" y="185574"/>
                  <a:pt x="114594" y="185411"/>
                  <a:pt x="115409" y="185248"/>
                </a:cubicBezTo>
                <a:close/>
                <a:moveTo>
                  <a:pt x="115703" y="184759"/>
                </a:moveTo>
                <a:lnTo>
                  <a:pt x="115507" y="184792"/>
                </a:lnTo>
                <a:cubicBezTo>
                  <a:pt x="114594" y="184987"/>
                  <a:pt x="113648" y="185150"/>
                  <a:pt x="112734" y="185313"/>
                </a:cubicBezTo>
                <a:lnTo>
                  <a:pt x="112539" y="185346"/>
                </a:lnTo>
                <a:lnTo>
                  <a:pt x="113615" y="191479"/>
                </a:lnTo>
                <a:lnTo>
                  <a:pt x="113811" y="191413"/>
                </a:lnTo>
                <a:cubicBezTo>
                  <a:pt x="114822" y="191250"/>
                  <a:pt x="115801" y="191055"/>
                  <a:pt x="116779" y="190859"/>
                </a:cubicBezTo>
                <a:lnTo>
                  <a:pt x="116975" y="190826"/>
                </a:lnTo>
                <a:lnTo>
                  <a:pt x="115703" y="184759"/>
                </a:lnTo>
                <a:close/>
                <a:moveTo>
                  <a:pt x="87682" y="186292"/>
                </a:moveTo>
                <a:cubicBezTo>
                  <a:pt x="88465" y="186390"/>
                  <a:pt x="89248" y="186488"/>
                  <a:pt x="90063" y="186586"/>
                </a:cubicBezTo>
                <a:lnTo>
                  <a:pt x="89574" y="191935"/>
                </a:lnTo>
                <a:cubicBezTo>
                  <a:pt x="88693" y="191837"/>
                  <a:pt x="87813" y="191740"/>
                  <a:pt x="86965" y="191642"/>
                </a:cubicBezTo>
                <a:lnTo>
                  <a:pt x="87682" y="186292"/>
                </a:lnTo>
                <a:close/>
                <a:moveTo>
                  <a:pt x="107026" y="186553"/>
                </a:moveTo>
                <a:lnTo>
                  <a:pt x="107580" y="191903"/>
                </a:lnTo>
                <a:cubicBezTo>
                  <a:pt x="106732" y="192001"/>
                  <a:pt x="105851" y="192066"/>
                  <a:pt x="105003" y="192131"/>
                </a:cubicBezTo>
                <a:lnTo>
                  <a:pt x="104612" y="186749"/>
                </a:lnTo>
                <a:cubicBezTo>
                  <a:pt x="105395" y="186716"/>
                  <a:pt x="106210" y="186618"/>
                  <a:pt x="107026" y="186553"/>
                </a:cubicBezTo>
                <a:close/>
                <a:moveTo>
                  <a:pt x="98545" y="186977"/>
                </a:moveTo>
                <a:lnTo>
                  <a:pt x="98577" y="192359"/>
                </a:lnTo>
                <a:lnTo>
                  <a:pt x="95968" y="192359"/>
                </a:lnTo>
                <a:lnTo>
                  <a:pt x="96131" y="186977"/>
                </a:lnTo>
                <a:close/>
                <a:moveTo>
                  <a:pt x="87323" y="185868"/>
                </a:moveTo>
                <a:lnTo>
                  <a:pt x="86508" y="192001"/>
                </a:lnTo>
                <a:lnTo>
                  <a:pt x="86736" y="192033"/>
                </a:lnTo>
                <a:cubicBezTo>
                  <a:pt x="87715" y="192164"/>
                  <a:pt x="88726" y="192261"/>
                  <a:pt x="89737" y="192359"/>
                </a:cubicBezTo>
                <a:lnTo>
                  <a:pt x="89933" y="192392"/>
                </a:lnTo>
                <a:lnTo>
                  <a:pt x="90520" y="186227"/>
                </a:lnTo>
                <a:lnTo>
                  <a:pt x="90324" y="186194"/>
                </a:lnTo>
                <a:cubicBezTo>
                  <a:pt x="89378" y="186096"/>
                  <a:pt x="88465" y="185998"/>
                  <a:pt x="87552" y="185868"/>
                </a:cubicBezTo>
                <a:close/>
                <a:moveTo>
                  <a:pt x="107385" y="186096"/>
                </a:moveTo>
                <a:lnTo>
                  <a:pt x="107156" y="186129"/>
                </a:lnTo>
                <a:cubicBezTo>
                  <a:pt x="106243" y="186227"/>
                  <a:pt x="105297" y="186325"/>
                  <a:pt x="104351" y="186390"/>
                </a:cubicBezTo>
                <a:lnTo>
                  <a:pt x="104155" y="186390"/>
                </a:lnTo>
                <a:lnTo>
                  <a:pt x="104612" y="192555"/>
                </a:lnTo>
                <a:lnTo>
                  <a:pt x="104808" y="192555"/>
                </a:lnTo>
                <a:cubicBezTo>
                  <a:pt x="105819" y="192490"/>
                  <a:pt x="106830" y="192392"/>
                  <a:pt x="107841" y="192294"/>
                </a:cubicBezTo>
                <a:lnTo>
                  <a:pt x="108037" y="192261"/>
                </a:lnTo>
                <a:lnTo>
                  <a:pt x="107385" y="186096"/>
                </a:lnTo>
                <a:close/>
                <a:moveTo>
                  <a:pt x="95739" y="186553"/>
                </a:moveTo>
                <a:lnTo>
                  <a:pt x="95544" y="192751"/>
                </a:lnTo>
                <a:lnTo>
                  <a:pt x="95739" y="192751"/>
                </a:lnTo>
                <a:cubicBezTo>
                  <a:pt x="96620" y="192783"/>
                  <a:pt x="97501" y="192783"/>
                  <a:pt x="98382" y="192783"/>
                </a:cubicBezTo>
                <a:lnTo>
                  <a:pt x="98969" y="192783"/>
                </a:lnTo>
                <a:lnTo>
                  <a:pt x="98936" y="186586"/>
                </a:lnTo>
                <a:lnTo>
                  <a:pt x="98740" y="186586"/>
                </a:lnTo>
                <a:cubicBezTo>
                  <a:pt x="97827" y="186586"/>
                  <a:pt x="96881" y="186553"/>
                  <a:pt x="95935" y="186553"/>
                </a:cubicBezTo>
                <a:close/>
                <a:moveTo>
                  <a:pt x="49158" y="157489"/>
                </a:moveTo>
                <a:cubicBezTo>
                  <a:pt x="51474" y="159576"/>
                  <a:pt x="53953" y="161534"/>
                  <a:pt x="56498" y="163295"/>
                </a:cubicBezTo>
                <a:cubicBezTo>
                  <a:pt x="61880" y="167014"/>
                  <a:pt x="67751" y="170015"/>
                  <a:pt x="73917" y="172168"/>
                </a:cubicBezTo>
                <a:lnTo>
                  <a:pt x="65501" y="196535"/>
                </a:lnTo>
                <a:cubicBezTo>
                  <a:pt x="57085" y="193599"/>
                  <a:pt x="49126" y="189554"/>
                  <a:pt x="41851" y="184498"/>
                </a:cubicBezTo>
                <a:cubicBezTo>
                  <a:pt x="38328" y="182084"/>
                  <a:pt x="35001" y="179442"/>
                  <a:pt x="31837" y="176604"/>
                </a:cubicBezTo>
                <a:lnTo>
                  <a:pt x="49158" y="157489"/>
                </a:lnTo>
                <a:close/>
                <a:moveTo>
                  <a:pt x="49093" y="156902"/>
                </a:moveTo>
                <a:lnTo>
                  <a:pt x="31250" y="176604"/>
                </a:lnTo>
                <a:lnTo>
                  <a:pt x="31413" y="176767"/>
                </a:lnTo>
                <a:cubicBezTo>
                  <a:pt x="34610" y="179670"/>
                  <a:pt x="38002" y="182378"/>
                  <a:pt x="41590" y="184857"/>
                </a:cubicBezTo>
                <a:cubicBezTo>
                  <a:pt x="48995" y="189945"/>
                  <a:pt x="57052" y="194056"/>
                  <a:pt x="65533" y="196991"/>
                </a:cubicBezTo>
                <a:lnTo>
                  <a:pt x="65729" y="197057"/>
                </a:lnTo>
                <a:lnTo>
                  <a:pt x="74406" y="171907"/>
                </a:lnTo>
                <a:lnTo>
                  <a:pt x="74210" y="171841"/>
                </a:lnTo>
                <a:cubicBezTo>
                  <a:pt x="68012" y="169689"/>
                  <a:pt x="62108" y="166720"/>
                  <a:pt x="56726" y="162969"/>
                </a:cubicBezTo>
                <a:cubicBezTo>
                  <a:pt x="54116" y="161175"/>
                  <a:pt x="51605" y="159185"/>
                  <a:pt x="49256" y="157065"/>
                </a:cubicBezTo>
                <a:lnTo>
                  <a:pt x="49093" y="156902"/>
                </a:lnTo>
                <a:close/>
                <a:moveTo>
                  <a:pt x="181203" y="165252"/>
                </a:moveTo>
                <a:cubicBezTo>
                  <a:pt x="178789" y="168514"/>
                  <a:pt x="176180" y="171646"/>
                  <a:pt x="173375" y="174614"/>
                </a:cubicBezTo>
                <a:lnTo>
                  <a:pt x="173114" y="174908"/>
                </a:lnTo>
                <a:lnTo>
                  <a:pt x="179050" y="180486"/>
                </a:lnTo>
                <a:cubicBezTo>
                  <a:pt x="178333" y="181269"/>
                  <a:pt x="177583" y="182051"/>
                  <a:pt x="176800" y="182802"/>
                </a:cubicBezTo>
                <a:cubicBezTo>
                  <a:pt x="169297" y="190304"/>
                  <a:pt x="160751" y="196730"/>
                  <a:pt x="151421" y="201852"/>
                </a:cubicBezTo>
                <a:lnTo>
                  <a:pt x="147540" y="194675"/>
                </a:lnTo>
                <a:lnTo>
                  <a:pt x="147181" y="194871"/>
                </a:lnTo>
                <a:cubicBezTo>
                  <a:pt x="141407" y="198003"/>
                  <a:pt x="135340" y="200580"/>
                  <a:pt x="129044" y="202569"/>
                </a:cubicBezTo>
                <a:lnTo>
                  <a:pt x="129305" y="203320"/>
                </a:lnTo>
                <a:cubicBezTo>
                  <a:pt x="135503" y="201362"/>
                  <a:pt x="141472" y="198851"/>
                  <a:pt x="147213" y="195784"/>
                </a:cubicBezTo>
                <a:lnTo>
                  <a:pt x="151095" y="202928"/>
                </a:lnTo>
                <a:lnTo>
                  <a:pt x="151454" y="202732"/>
                </a:lnTo>
                <a:cubicBezTo>
                  <a:pt x="160979" y="197546"/>
                  <a:pt x="169721" y="191022"/>
                  <a:pt x="177387" y="183356"/>
                </a:cubicBezTo>
                <a:cubicBezTo>
                  <a:pt x="178235" y="182508"/>
                  <a:pt x="179083" y="181627"/>
                  <a:pt x="179899" y="180747"/>
                </a:cubicBezTo>
                <a:lnTo>
                  <a:pt x="180192" y="180453"/>
                </a:lnTo>
                <a:lnTo>
                  <a:pt x="174255" y="174875"/>
                </a:lnTo>
                <a:cubicBezTo>
                  <a:pt x="176963" y="171972"/>
                  <a:pt x="179507" y="168906"/>
                  <a:pt x="181856" y="165742"/>
                </a:cubicBezTo>
                <a:lnTo>
                  <a:pt x="181203" y="165252"/>
                </a:lnTo>
                <a:close/>
                <a:moveTo>
                  <a:pt x="5872" y="151748"/>
                </a:moveTo>
                <a:lnTo>
                  <a:pt x="5154" y="152106"/>
                </a:lnTo>
                <a:cubicBezTo>
                  <a:pt x="10080" y="161534"/>
                  <a:pt x="16408" y="170113"/>
                  <a:pt x="23910" y="177615"/>
                </a:cubicBezTo>
                <a:cubicBezTo>
                  <a:pt x="24530" y="178268"/>
                  <a:pt x="25215" y="178920"/>
                  <a:pt x="26031" y="179670"/>
                </a:cubicBezTo>
                <a:lnTo>
                  <a:pt x="20453" y="185607"/>
                </a:lnTo>
                <a:lnTo>
                  <a:pt x="20746" y="185868"/>
                </a:lnTo>
                <a:cubicBezTo>
                  <a:pt x="28640" y="193305"/>
                  <a:pt x="37611" y="199536"/>
                  <a:pt x="47299" y="204429"/>
                </a:cubicBezTo>
                <a:lnTo>
                  <a:pt x="47658" y="204592"/>
                </a:lnTo>
                <a:lnTo>
                  <a:pt x="51311" y="197318"/>
                </a:lnTo>
                <a:cubicBezTo>
                  <a:pt x="57052" y="200155"/>
                  <a:pt x="63054" y="202504"/>
                  <a:pt x="69252" y="204233"/>
                </a:cubicBezTo>
                <a:lnTo>
                  <a:pt x="69480" y="203450"/>
                </a:lnTo>
                <a:cubicBezTo>
                  <a:pt x="63217" y="201689"/>
                  <a:pt x="57150" y="199340"/>
                  <a:pt x="51311" y="196437"/>
                </a:cubicBezTo>
                <a:lnTo>
                  <a:pt x="50952" y="196241"/>
                </a:lnTo>
                <a:lnTo>
                  <a:pt x="47299" y="203515"/>
                </a:lnTo>
                <a:cubicBezTo>
                  <a:pt x="37937" y="198785"/>
                  <a:pt x="29260" y="192751"/>
                  <a:pt x="21594" y="185574"/>
                </a:cubicBezTo>
                <a:lnTo>
                  <a:pt x="27172" y="179638"/>
                </a:lnTo>
                <a:lnTo>
                  <a:pt x="26879" y="179344"/>
                </a:lnTo>
                <a:cubicBezTo>
                  <a:pt x="25965" y="178496"/>
                  <a:pt x="25183" y="177746"/>
                  <a:pt x="24498" y="177061"/>
                </a:cubicBezTo>
                <a:cubicBezTo>
                  <a:pt x="17028" y="169591"/>
                  <a:pt x="10765" y="161077"/>
                  <a:pt x="5872" y="151748"/>
                </a:cubicBezTo>
                <a:close/>
                <a:moveTo>
                  <a:pt x="110157" y="203972"/>
                </a:moveTo>
                <a:lnTo>
                  <a:pt x="106667" y="206321"/>
                </a:lnTo>
                <a:lnTo>
                  <a:pt x="110353" y="208376"/>
                </a:lnTo>
                <a:lnTo>
                  <a:pt x="110353" y="208376"/>
                </a:lnTo>
                <a:lnTo>
                  <a:pt x="110157" y="203972"/>
                </a:lnTo>
                <a:close/>
                <a:moveTo>
                  <a:pt x="104905" y="204200"/>
                </a:moveTo>
                <a:lnTo>
                  <a:pt x="101415" y="206549"/>
                </a:lnTo>
                <a:lnTo>
                  <a:pt x="105101" y="208571"/>
                </a:lnTo>
                <a:lnTo>
                  <a:pt x="104905" y="204200"/>
                </a:lnTo>
                <a:close/>
                <a:moveTo>
                  <a:pt x="94630" y="204363"/>
                </a:moveTo>
                <a:lnTo>
                  <a:pt x="90814" y="206125"/>
                </a:lnTo>
                <a:lnTo>
                  <a:pt x="94108" y="208735"/>
                </a:lnTo>
                <a:lnTo>
                  <a:pt x="94630" y="204363"/>
                </a:lnTo>
                <a:close/>
                <a:moveTo>
                  <a:pt x="99882" y="204527"/>
                </a:moveTo>
                <a:lnTo>
                  <a:pt x="96196" y="206582"/>
                </a:lnTo>
                <a:lnTo>
                  <a:pt x="99686" y="208930"/>
                </a:lnTo>
                <a:lnTo>
                  <a:pt x="99882" y="204527"/>
                </a:lnTo>
                <a:close/>
              </a:path>
            </a:pathLst>
          </a:custGeom>
          <a:solidFill>
            <a:srgbClr val="847A00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 rot="5400000">
            <a:off x="-2536100" y="2529400"/>
            <a:ext cx="5172900" cy="10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8"/>
          <p:cNvSpPr/>
          <p:nvPr/>
        </p:nvSpPr>
        <p:spPr>
          <a:xfrm rot="10800000">
            <a:off x="5050" y="4493650"/>
            <a:ext cx="718575" cy="649850"/>
          </a:xfrm>
          <a:custGeom>
            <a:avLst/>
            <a:gdLst/>
            <a:ahLst/>
            <a:cxnLst/>
            <a:rect l="l" t="t" r="r" b="b"/>
            <a:pathLst>
              <a:path w="28743" h="25994" extrusionOk="0">
                <a:moveTo>
                  <a:pt x="0" y="0"/>
                </a:moveTo>
                <a:lnTo>
                  <a:pt x="28743" y="0"/>
                </a:lnTo>
                <a:lnTo>
                  <a:pt x="28743" y="25994"/>
                </a:lnTo>
                <a:lnTo>
                  <a:pt x="6499" y="25994"/>
                </a:lnTo>
                <a:lnTo>
                  <a:pt x="10" y="2014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17" name="Google Shape;217;p18"/>
          <p:cNvSpPr/>
          <p:nvPr/>
        </p:nvSpPr>
        <p:spPr>
          <a:xfrm rot="-5400000" flipH="1">
            <a:off x="1675" y="-8400"/>
            <a:ext cx="550525" cy="560600"/>
          </a:xfrm>
          <a:custGeom>
            <a:avLst/>
            <a:gdLst/>
            <a:ahLst/>
            <a:cxnLst/>
            <a:rect l="l" t="t" r="r" b="b"/>
            <a:pathLst>
              <a:path w="22021" h="22424" extrusionOk="0">
                <a:moveTo>
                  <a:pt x="269" y="0"/>
                </a:moveTo>
                <a:lnTo>
                  <a:pt x="22021" y="0"/>
                </a:lnTo>
                <a:lnTo>
                  <a:pt x="22021" y="11816"/>
                </a:lnTo>
                <a:lnTo>
                  <a:pt x="11414" y="22424"/>
                </a:lnTo>
                <a:lnTo>
                  <a:pt x="0" y="224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18" name="Google Shape;218;p18"/>
          <p:cNvSpPr/>
          <p:nvPr/>
        </p:nvSpPr>
        <p:spPr>
          <a:xfrm rot="-5400000">
            <a:off x="44912" y="45588"/>
            <a:ext cx="327108" cy="406856"/>
          </a:xfrm>
          <a:custGeom>
            <a:avLst/>
            <a:gdLst/>
            <a:ahLst/>
            <a:cxnLst/>
            <a:rect l="l" t="t" r="r" b="b"/>
            <a:pathLst>
              <a:path w="7295" h="9073" extrusionOk="0">
                <a:moveTo>
                  <a:pt x="3108" y="9073"/>
                </a:moveTo>
                <a:cubicBezTo>
                  <a:pt x="2479" y="9073"/>
                  <a:pt x="2171" y="8314"/>
                  <a:pt x="2610" y="7875"/>
                </a:cubicBezTo>
                <a:cubicBezTo>
                  <a:pt x="3061" y="7424"/>
                  <a:pt x="3820" y="7745"/>
                  <a:pt x="3820" y="8373"/>
                </a:cubicBezTo>
                <a:cubicBezTo>
                  <a:pt x="3820" y="8753"/>
                  <a:pt x="3499" y="9073"/>
                  <a:pt x="3108" y="9073"/>
                </a:cubicBezTo>
                <a:close/>
                <a:moveTo>
                  <a:pt x="3108" y="7958"/>
                </a:moveTo>
                <a:cubicBezTo>
                  <a:pt x="2752" y="7958"/>
                  <a:pt x="2562" y="8397"/>
                  <a:pt x="2823" y="8658"/>
                </a:cubicBezTo>
                <a:cubicBezTo>
                  <a:pt x="3084" y="8919"/>
                  <a:pt x="3523" y="8729"/>
                  <a:pt x="3523" y="8373"/>
                </a:cubicBezTo>
                <a:cubicBezTo>
                  <a:pt x="3511" y="8148"/>
                  <a:pt x="3333" y="7970"/>
                  <a:pt x="3108" y="7970"/>
                </a:cubicBezTo>
                <a:close/>
                <a:moveTo>
                  <a:pt x="3108" y="7128"/>
                </a:moveTo>
                <a:cubicBezTo>
                  <a:pt x="2479" y="7128"/>
                  <a:pt x="2171" y="6369"/>
                  <a:pt x="2610" y="5918"/>
                </a:cubicBezTo>
                <a:cubicBezTo>
                  <a:pt x="3061" y="5479"/>
                  <a:pt x="3820" y="5788"/>
                  <a:pt x="3820" y="6416"/>
                </a:cubicBezTo>
                <a:cubicBezTo>
                  <a:pt x="3820" y="6808"/>
                  <a:pt x="3499" y="7128"/>
                  <a:pt x="3108" y="7128"/>
                </a:cubicBezTo>
                <a:close/>
                <a:moveTo>
                  <a:pt x="3108" y="6013"/>
                </a:moveTo>
                <a:cubicBezTo>
                  <a:pt x="2752" y="6013"/>
                  <a:pt x="2562" y="6452"/>
                  <a:pt x="2823" y="6713"/>
                </a:cubicBezTo>
                <a:cubicBezTo>
                  <a:pt x="3084" y="6962"/>
                  <a:pt x="3523" y="6784"/>
                  <a:pt x="3523" y="6416"/>
                </a:cubicBezTo>
                <a:cubicBezTo>
                  <a:pt x="3511" y="6191"/>
                  <a:pt x="3333" y="6013"/>
                  <a:pt x="3108" y="6013"/>
                </a:cubicBezTo>
                <a:close/>
                <a:moveTo>
                  <a:pt x="4851" y="9073"/>
                </a:moveTo>
                <a:cubicBezTo>
                  <a:pt x="4223" y="9073"/>
                  <a:pt x="3914" y="8314"/>
                  <a:pt x="4353" y="7875"/>
                </a:cubicBezTo>
                <a:cubicBezTo>
                  <a:pt x="4804" y="7424"/>
                  <a:pt x="5563" y="7745"/>
                  <a:pt x="5563" y="8373"/>
                </a:cubicBezTo>
                <a:cubicBezTo>
                  <a:pt x="5563" y="8753"/>
                  <a:pt x="5243" y="9073"/>
                  <a:pt x="4851" y="9073"/>
                </a:cubicBezTo>
                <a:close/>
                <a:moveTo>
                  <a:pt x="4851" y="7958"/>
                </a:moveTo>
                <a:cubicBezTo>
                  <a:pt x="4484" y="7958"/>
                  <a:pt x="4306" y="8397"/>
                  <a:pt x="4567" y="8658"/>
                </a:cubicBezTo>
                <a:cubicBezTo>
                  <a:pt x="4816" y="8919"/>
                  <a:pt x="5266" y="8729"/>
                  <a:pt x="5266" y="8373"/>
                </a:cubicBezTo>
                <a:cubicBezTo>
                  <a:pt x="5255" y="8148"/>
                  <a:pt x="5077" y="7970"/>
                  <a:pt x="4851" y="7970"/>
                </a:cubicBezTo>
                <a:close/>
                <a:moveTo>
                  <a:pt x="6595" y="9073"/>
                </a:moveTo>
                <a:cubicBezTo>
                  <a:pt x="5966" y="9073"/>
                  <a:pt x="5658" y="8314"/>
                  <a:pt x="6097" y="7875"/>
                </a:cubicBezTo>
                <a:cubicBezTo>
                  <a:pt x="6535" y="7424"/>
                  <a:pt x="7294" y="7745"/>
                  <a:pt x="7294" y="8373"/>
                </a:cubicBezTo>
                <a:cubicBezTo>
                  <a:pt x="7294" y="8753"/>
                  <a:pt x="6986" y="9073"/>
                  <a:pt x="6595" y="9073"/>
                </a:cubicBezTo>
                <a:close/>
                <a:moveTo>
                  <a:pt x="6595" y="7958"/>
                </a:moveTo>
                <a:cubicBezTo>
                  <a:pt x="6227" y="7958"/>
                  <a:pt x="6049" y="8397"/>
                  <a:pt x="6310" y="8658"/>
                </a:cubicBezTo>
                <a:cubicBezTo>
                  <a:pt x="6559" y="8919"/>
                  <a:pt x="6998" y="8729"/>
                  <a:pt x="6998" y="8373"/>
                </a:cubicBezTo>
                <a:cubicBezTo>
                  <a:pt x="6998" y="8148"/>
                  <a:pt x="6820" y="7970"/>
                  <a:pt x="6595" y="7970"/>
                </a:cubicBezTo>
                <a:close/>
                <a:moveTo>
                  <a:pt x="2527" y="7709"/>
                </a:moveTo>
                <a:lnTo>
                  <a:pt x="297" y="5467"/>
                </a:lnTo>
                <a:lnTo>
                  <a:pt x="297" y="0"/>
                </a:lnTo>
                <a:lnTo>
                  <a:pt x="1" y="0"/>
                </a:lnTo>
                <a:lnTo>
                  <a:pt x="1" y="5598"/>
                </a:lnTo>
                <a:lnTo>
                  <a:pt x="2325" y="7911"/>
                </a:lnTo>
                <a:close/>
                <a:moveTo>
                  <a:pt x="5006" y="0"/>
                </a:moveTo>
                <a:lnTo>
                  <a:pt x="4709" y="0"/>
                </a:lnTo>
                <a:lnTo>
                  <a:pt x="4709" y="7294"/>
                </a:lnTo>
                <a:lnTo>
                  <a:pt x="5006" y="7294"/>
                </a:lnTo>
                <a:close/>
                <a:moveTo>
                  <a:pt x="6749" y="0"/>
                </a:moveTo>
                <a:lnTo>
                  <a:pt x="6452" y="0"/>
                </a:lnTo>
                <a:lnTo>
                  <a:pt x="6452" y="7294"/>
                </a:lnTo>
                <a:lnTo>
                  <a:pt x="6749" y="7294"/>
                </a:lnTo>
                <a:close/>
                <a:moveTo>
                  <a:pt x="2503" y="5456"/>
                </a:moveTo>
                <a:lnTo>
                  <a:pt x="1436" y="4388"/>
                </a:lnTo>
                <a:lnTo>
                  <a:pt x="1436" y="12"/>
                </a:lnTo>
                <a:lnTo>
                  <a:pt x="1139" y="12"/>
                </a:lnTo>
                <a:lnTo>
                  <a:pt x="1139" y="4519"/>
                </a:lnTo>
                <a:lnTo>
                  <a:pt x="2301" y="5669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/>
          <p:nvPr/>
        </p:nvSpPr>
        <p:spPr>
          <a:xfrm flipH="1">
            <a:off x="20131" y="4559426"/>
            <a:ext cx="591120" cy="582399"/>
          </a:xfrm>
          <a:custGeom>
            <a:avLst/>
            <a:gdLst/>
            <a:ahLst/>
            <a:cxnLst/>
            <a:rect l="l" t="t" r="r" b="b"/>
            <a:pathLst>
              <a:path w="14506" h="14292" extrusionOk="0">
                <a:moveTo>
                  <a:pt x="2930" y="2835"/>
                </a:moveTo>
                <a:cubicBezTo>
                  <a:pt x="2302" y="2835"/>
                  <a:pt x="1993" y="2076"/>
                  <a:pt x="2432" y="1625"/>
                </a:cubicBezTo>
                <a:cubicBezTo>
                  <a:pt x="2871" y="1186"/>
                  <a:pt x="3630" y="1494"/>
                  <a:pt x="3630" y="2123"/>
                </a:cubicBezTo>
                <a:cubicBezTo>
                  <a:pt x="3630" y="2514"/>
                  <a:pt x="3322" y="2835"/>
                  <a:pt x="2930" y="2835"/>
                </a:cubicBezTo>
                <a:close/>
                <a:moveTo>
                  <a:pt x="2930" y="1720"/>
                </a:moveTo>
                <a:cubicBezTo>
                  <a:pt x="2563" y="1720"/>
                  <a:pt x="2385" y="2159"/>
                  <a:pt x="2646" y="2419"/>
                </a:cubicBezTo>
                <a:cubicBezTo>
                  <a:pt x="2895" y="2669"/>
                  <a:pt x="3333" y="2491"/>
                  <a:pt x="3333" y="2123"/>
                </a:cubicBezTo>
                <a:cubicBezTo>
                  <a:pt x="3333" y="1898"/>
                  <a:pt x="3156" y="1720"/>
                  <a:pt x="2930" y="1720"/>
                </a:cubicBezTo>
                <a:close/>
                <a:moveTo>
                  <a:pt x="938" y="11338"/>
                </a:moveTo>
                <a:cubicBezTo>
                  <a:pt x="309" y="11338"/>
                  <a:pt x="1" y="10579"/>
                  <a:pt x="440" y="10140"/>
                </a:cubicBezTo>
                <a:cubicBezTo>
                  <a:pt x="890" y="9701"/>
                  <a:pt x="1649" y="10010"/>
                  <a:pt x="1649" y="10638"/>
                </a:cubicBezTo>
                <a:cubicBezTo>
                  <a:pt x="1649" y="11030"/>
                  <a:pt x="1329" y="11338"/>
                  <a:pt x="938" y="11338"/>
                </a:cubicBezTo>
                <a:close/>
                <a:moveTo>
                  <a:pt x="938" y="10235"/>
                </a:moveTo>
                <a:cubicBezTo>
                  <a:pt x="570" y="10235"/>
                  <a:pt x="392" y="10674"/>
                  <a:pt x="653" y="10923"/>
                </a:cubicBezTo>
                <a:cubicBezTo>
                  <a:pt x="902" y="11184"/>
                  <a:pt x="1353" y="11006"/>
                  <a:pt x="1353" y="10638"/>
                </a:cubicBezTo>
                <a:cubicBezTo>
                  <a:pt x="1353" y="10413"/>
                  <a:pt x="1163" y="10235"/>
                  <a:pt x="938" y="10235"/>
                </a:cubicBezTo>
                <a:close/>
                <a:moveTo>
                  <a:pt x="4116" y="1649"/>
                </a:moveTo>
                <a:cubicBezTo>
                  <a:pt x="3488" y="1649"/>
                  <a:pt x="3179" y="890"/>
                  <a:pt x="3618" y="439"/>
                </a:cubicBezTo>
                <a:cubicBezTo>
                  <a:pt x="4069" y="0"/>
                  <a:pt x="4828" y="308"/>
                  <a:pt x="4828" y="937"/>
                </a:cubicBezTo>
                <a:cubicBezTo>
                  <a:pt x="4816" y="1328"/>
                  <a:pt x="4508" y="1637"/>
                  <a:pt x="4116" y="1649"/>
                </a:cubicBezTo>
                <a:close/>
                <a:moveTo>
                  <a:pt x="4116" y="534"/>
                </a:moveTo>
                <a:cubicBezTo>
                  <a:pt x="3749" y="534"/>
                  <a:pt x="3571" y="973"/>
                  <a:pt x="3832" y="1222"/>
                </a:cubicBezTo>
                <a:cubicBezTo>
                  <a:pt x="4081" y="1483"/>
                  <a:pt x="4531" y="1305"/>
                  <a:pt x="4531" y="937"/>
                </a:cubicBezTo>
                <a:cubicBezTo>
                  <a:pt x="4531" y="712"/>
                  <a:pt x="4342" y="534"/>
                  <a:pt x="4116" y="534"/>
                </a:cubicBezTo>
                <a:close/>
                <a:moveTo>
                  <a:pt x="2930" y="4531"/>
                </a:moveTo>
                <a:cubicBezTo>
                  <a:pt x="2302" y="4531"/>
                  <a:pt x="1993" y="3771"/>
                  <a:pt x="2432" y="3333"/>
                </a:cubicBezTo>
                <a:cubicBezTo>
                  <a:pt x="2883" y="2882"/>
                  <a:pt x="3642" y="3202"/>
                  <a:pt x="3642" y="3831"/>
                </a:cubicBezTo>
                <a:cubicBezTo>
                  <a:pt x="3642" y="4222"/>
                  <a:pt x="3322" y="4542"/>
                  <a:pt x="2930" y="4542"/>
                </a:cubicBezTo>
                <a:close/>
                <a:moveTo>
                  <a:pt x="2930" y="3428"/>
                </a:moveTo>
                <a:cubicBezTo>
                  <a:pt x="2563" y="3428"/>
                  <a:pt x="2385" y="3866"/>
                  <a:pt x="2646" y="4115"/>
                </a:cubicBezTo>
                <a:cubicBezTo>
                  <a:pt x="2895" y="4376"/>
                  <a:pt x="3345" y="4198"/>
                  <a:pt x="3345" y="3831"/>
                </a:cubicBezTo>
                <a:cubicBezTo>
                  <a:pt x="3333" y="3605"/>
                  <a:pt x="3156" y="3428"/>
                  <a:pt x="2930" y="3428"/>
                </a:cubicBezTo>
                <a:close/>
                <a:moveTo>
                  <a:pt x="2930" y="6238"/>
                </a:moveTo>
                <a:cubicBezTo>
                  <a:pt x="2302" y="6238"/>
                  <a:pt x="1993" y="5479"/>
                  <a:pt x="2432" y="5040"/>
                </a:cubicBezTo>
                <a:cubicBezTo>
                  <a:pt x="2883" y="4590"/>
                  <a:pt x="3642" y="4910"/>
                  <a:pt x="3642" y="5539"/>
                </a:cubicBezTo>
                <a:cubicBezTo>
                  <a:pt x="3642" y="5930"/>
                  <a:pt x="3322" y="6250"/>
                  <a:pt x="2930" y="6250"/>
                </a:cubicBezTo>
                <a:close/>
                <a:moveTo>
                  <a:pt x="2930" y="5123"/>
                </a:moveTo>
                <a:cubicBezTo>
                  <a:pt x="2563" y="5123"/>
                  <a:pt x="2385" y="5562"/>
                  <a:pt x="2646" y="5823"/>
                </a:cubicBezTo>
                <a:cubicBezTo>
                  <a:pt x="2895" y="6084"/>
                  <a:pt x="3345" y="5894"/>
                  <a:pt x="3345" y="5539"/>
                </a:cubicBezTo>
                <a:cubicBezTo>
                  <a:pt x="3333" y="5313"/>
                  <a:pt x="3156" y="5135"/>
                  <a:pt x="2930" y="5135"/>
                </a:cubicBezTo>
                <a:close/>
                <a:moveTo>
                  <a:pt x="10995" y="8515"/>
                </a:moveTo>
                <a:cubicBezTo>
                  <a:pt x="10366" y="8515"/>
                  <a:pt x="10058" y="7756"/>
                  <a:pt x="10497" y="7306"/>
                </a:cubicBezTo>
                <a:cubicBezTo>
                  <a:pt x="10947" y="6867"/>
                  <a:pt x="11706" y="7175"/>
                  <a:pt x="11706" y="7804"/>
                </a:cubicBezTo>
                <a:cubicBezTo>
                  <a:pt x="11706" y="8195"/>
                  <a:pt x="11386" y="8527"/>
                  <a:pt x="10995" y="8527"/>
                </a:cubicBezTo>
                <a:close/>
                <a:moveTo>
                  <a:pt x="10995" y="7401"/>
                </a:moveTo>
                <a:cubicBezTo>
                  <a:pt x="10639" y="7401"/>
                  <a:pt x="10449" y="7839"/>
                  <a:pt x="10710" y="8100"/>
                </a:cubicBezTo>
                <a:cubicBezTo>
                  <a:pt x="10971" y="8349"/>
                  <a:pt x="11410" y="8171"/>
                  <a:pt x="11410" y="7804"/>
                </a:cubicBezTo>
                <a:cubicBezTo>
                  <a:pt x="11398" y="7590"/>
                  <a:pt x="11220" y="7412"/>
                  <a:pt x="10995" y="7412"/>
                </a:cubicBezTo>
                <a:close/>
                <a:moveTo>
                  <a:pt x="10402" y="7045"/>
                </a:moveTo>
                <a:lnTo>
                  <a:pt x="4875" y="1506"/>
                </a:lnTo>
                <a:lnTo>
                  <a:pt x="4662" y="1720"/>
                </a:lnTo>
                <a:lnTo>
                  <a:pt x="10200" y="7246"/>
                </a:lnTo>
                <a:close/>
                <a:moveTo>
                  <a:pt x="1080" y="4068"/>
                </a:moveTo>
                <a:lnTo>
                  <a:pt x="2373" y="2775"/>
                </a:lnTo>
                <a:lnTo>
                  <a:pt x="2159" y="2562"/>
                </a:lnTo>
                <a:lnTo>
                  <a:pt x="784" y="3938"/>
                </a:lnTo>
                <a:lnTo>
                  <a:pt x="784" y="9725"/>
                </a:lnTo>
                <a:lnTo>
                  <a:pt x="1080" y="9725"/>
                </a:lnTo>
                <a:close/>
                <a:moveTo>
                  <a:pt x="14505" y="13093"/>
                </a:moveTo>
                <a:lnTo>
                  <a:pt x="3974" y="2574"/>
                </a:lnTo>
                <a:lnTo>
                  <a:pt x="3772" y="2775"/>
                </a:lnTo>
                <a:lnTo>
                  <a:pt x="14292" y="13307"/>
                </a:lnTo>
                <a:close/>
                <a:moveTo>
                  <a:pt x="13699" y="14078"/>
                </a:moveTo>
                <a:lnTo>
                  <a:pt x="3974" y="4353"/>
                </a:lnTo>
                <a:lnTo>
                  <a:pt x="3772" y="4578"/>
                </a:lnTo>
                <a:lnTo>
                  <a:pt x="13497" y="14291"/>
                </a:lnTo>
                <a:close/>
                <a:moveTo>
                  <a:pt x="11908" y="14078"/>
                </a:moveTo>
                <a:lnTo>
                  <a:pt x="3974" y="6143"/>
                </a:lnTo>
                <a:lnTo>
                  <a:pt x="3772" y="6357"/>
                </a:lnTo>
                <a:lnTo>
                  <a:pt x="11706" y="1429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1"/>
          </p:nvPr>
        </p:nvSpPr>
        <p:spPr>
          <a:xfrm flipH="1">
            <a:off x="5473425" y="2683250"/>
            <a:ext cx="2934900" cy="12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title"/>
          </p:nvPr>
        </p:nvSpPr>
        <p:spPr>
          <a:xfrm flipH="1">
            <a:off x="6180825" y="992600"/>
            <a:ext cx="2227500" cy="10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8"/>
          <p:cNvSpPr/>
          <p:nvPr/>
        </p:nvSpPr>
        <p:spPr>
          <a:xfrm rot="8817927" flipH="1">
            <a:off x="1195022" y="868576"/>
            <a:ext cx="3405667" cy="3406205"/>
          </a:xfrm>
          <a:custGeom>
            <a:avLst/>
            <a:gdLst/>
            <a:ahLst/>
            <a:cxnLst/>
            <a:rect l="l" t="t" r="r" b="b"/>
            <a:pathLst>
              <a:path w="208898" h="208931" extrusionOk="0">
                <a:moveTo>
                  <a:pt x="98186" y="14190"/>
                </a:moveTo>
                <a:cubicBezTo>
                  <a:pt x="99034" y="14190"/>
                  <a:pt x="99915" y="14190"/>
                  <a:pt x="100795" y="14222"/>
                </a:cubicBezTo>
                <a:lnTo>
                  <a:pt x="100632" y="19605"/>
                </a:lnTo>
                <a:cubicBezTo>
                  <a:pt x="99849" y="19572"/>
                  <a:pt x="99034" y="19572"/>
                  <a:pt x="98284" y="19572"/>
                </a:cubicBezTo>
                <a:lnTo>
                  <a:pt x="98218" y="19572"/>
                </a:lnTo>
                <a:lnTo>
                  <a:pt x="98186" y="14190"/>
                </a:lnTo>
                <a:close/>
                <a:moveTo>
                  <a:pt x="91760" y="14451"/>
                </a:moveTo>
                <a:lnTo>
                  <a:pt x="92119" y="19800"/>
                </a:lnTo>
                <a:cubicBezTo>
                  <a:pt x="91303" y="19865"/>
                  <a:pt x="90520" y="19931"/>
                  <a:pt x="89705" y="20029"/>
                </a:cubicBezTo>
                <a:lnTo>
                  <a:pt x="89150" y="14679"/>
                </a:lnTo>
                <a:cubicBezTo>
                  <a:pt x="90031" y="14581"/>
                  <a:pt x="90879" y="14516"/>
                  <a:pt x="91760" y="14451"/>
                </a:cubicBezTo>
                <a:close/>
                <a:moveTo>
                  <a:pt x="97762" y="13798"/>
                </a:moveTo>
                <a:lnTo>
                  <a:pt x="97794" y="19996"/>
                </a:lnTo>
                <a:lnTo>
                  <a:pt x="97990" y="19996"/>
                </a:lnTo>
                <a:cubicBezTo>
                  <a:pt x="98903" y="19996"/>
                  <a:pt x="99849" y="20029"/>
                  <a:pt x="100795" y="20061"/>
                </a:cubicBezTo>
                <a:lnTo>
                  <a:pt x="100991" y="20061"/>
                </a:lnTo>
                <a:lnTo>
                  <a:pt x="101187" y="13863"/>
                </a:lnTo>
                <a:lnTo>
                  <a:pt x="100991" y="13863"/>
                </a:lnTo>
                <a:cubicBezTo>
                  <a:pt x="99980" y="13798"/>
                  <a:pt x="98969" y="13798"/>
                  <a:pt x="97957" y="13798"/>
                </a:cubicBezTo>
                <a:close/>
                <a:moveTo>
                  <a:pt x="107221" y="14679"/>
                </a:moveTo>
                <a:cubicBezTo>
                  <a:pt x="108070" y="14777"/>
                  <a:pt x="108950" y="14875"/>
                  <a:pt x="109831" y="14973"/>
                </a:cubicBezTo>
                <a:lnTo>
                  <a:pt x="109113" y="20322"/>
                </a:lnTo>
                <a:cubicBezTo>
                  <a:pt x="108331" y="20224"/>
                  <a:pt x="107515" y="20126"/>
                  <a:pt x="106700" y="20061"/>
                </a:cubicBezTo>
                <a:lnTo>
                  <a:pt x="107221" y="14679"/>
                </a:lnTo>
                <a:close/>
                <a:moveTo>
                  <a:pt x="91988" y="14092"/>
                </a:moveTo>
                <a:cubicBezTo>
                  <a:pt x="90977" y="14157"/>
                  <a:pt x="89966" y="14255"/>
                  <a:pt x="88954" y="14353"/>
                </a:cubicBezTo>
                <a:lnTo>
                  <a:pt x="88759" y="14353"/>
                </a:lnTo>
                <a:lnTo>
                  <a:pt x="89411" y="20518"/>
                </a:lnTo>
                <a:lnTo>
                  <a:pt x="89542" y="20420"/>
                </a:lnTo>
                <a:cubicBezTo>
                  <a:pt x="90488" y="20322"/>
                  <a:pt x="91401" y="20257"/>
                  <a:pt x="92347" y="20192"/>
                </a:cubicBezTo>
                <a:lnTo>
                  <a:pt x="92575" y="20192"/>
                </a:lnTo>
                <a:lnTo>
                  <a:pt x="92184" y="14092"/>
                </a:lnTo>
                <a:close/>
                <a:moveTo>
                  <a:pt x="106830" y="14190"/>
                </a:moveTo>
                <a:lnTo>
                  <a:pt x="106276" y="20420"/>
                </a:lnTo>
                <a:lnTo>
                  <a:pt x="106471" y="20420"/>
                </a:lnTo>
                <a:cubicBezTo>
                  <a:pt x="107385" y="20518"/>
                  <a:pt x="108331" y="20616"/>
                  <a:pt x="109277" y="20746"/>
                </a:cubicBezTo>
                <a:lnTo>
                  <a:pt x="109472" y="20779"/>
                </a:lnTo>
                <a:lnTo>
                  <a:pt x="110223" y="14581"/>
                </a:lnTo>
                <a:lnTo>
                  <a:pt x="110027" y="14548"/>
                </a:lnTo>
                <a:cubicBezTo>
                  <a:pt x="109016" y="14418"/>
                  <a:pt x="108004" y="14288"/>
                  <a:pt x="107026" y="14190"/>
                </a:cubicBezTo>
                <a:close/>
                <a:moveTo>
                  <a:pt x="82854" y="15592"/>
                </a:moveTo>
                <a:lnTo>
                  <a:pt x="83768" y="20909"/>
                </a:lnTo>
                <a:cubicBezTo>
                  <a:pt x="82985" y="21040"/>
                  <a:pt x="82169" y="21203"/>
                  <a:pt x="81387" y="21366"/>
                </a:cubicBezTo>
                <a:lnTo>
                  <a:pt x="80277" y="16082"/>
                </a:lnTo>
                <a:lnTo>
                  <a:pt x="80245" y="16049"/>
                </a:lnTo>
                <a:cubicBezTo>
                  <a:pt x="81060" y="15853"/>
                  <a:pt x="81941" y="15690"/>
                  <a:pt x="82854" y="15592"/>
                </a:cubicBezTo>
                <a:close/>
                <a:moveTo>
                  <a:pt x="116127" y="16049"/>
                </a:moveTo>
                <a:cubicBezTo>
                  <a:pt x="117007" y="16212"/>
                  <a:pt x="117856" y="16408"/>
                  <a:pt x="118671" y="16604"/>
                </a:cubicBezTo>
                <a:lnTo>
                  <a:pt x="117464" y="21823"/>
                </a:lnTo>
                <a:cubicBezTo>
                  <a:pt x="116681" y="21660"/>
                  <a:pt x="115866" y="21464"/>
                  <a:pt x="115083" y="21301"/>
                </a:cubicBezTo>
                <a:lnTo>
                  <a:pt x="116127" y="16049"/>
                </a:lnTo>
                <a:close/>
                <a:moveTo>
                  <a:pt x="83181" y="15136"/>
                </a:moveTo>
                <a:lnTo>
                  <a:pt x="82985" y="15168"/>
                </a:lnTo>
                <a:cubicBezTo>
                  <a:pt x="81974" y="15331"/>
                  <a:pt x="80963" y="15527"/>
                  <a:pt x="80017" y="15723"/>
                </a:cubicBezTo>
                <a:lnTo>
                  <a:pt x="79788" y="15755"/>
                </a:lnTo>
                <a:lnTo>
                  <a:pt x="81060" y="21855"/>
                </a:lnTo>
                <a:lnTo>
                  <a:pt x="81289" y="21790"/>
                </a:lnTo>
                <a:cubicBezTo>
                  <a:pt x="82202" y="21627"/>
                  <a:pt x="83115" y="21431"/>
                  <a:pt x="84029" y="21268"/>
                </a:cubicBezTo>
                <a:lnTo>
                  <a:pt x="84257" y="21236"/>
                </a:lnTo>
                <a:lnTo>
                  <a:pt x="83181" y="15136"/>
                </a:lnTo>
                <a:close/>
                <a:moveTo>
                  <a:pt x="115801" y="15494"/>
                </a:moveTo>
                <a:lnTo>
                  <a:pt x="114626" y="21627"/>
                </a:lnTo>
                <a:lnTo>
                  <a:pt x="114822" y="21660"/>
                </a:lnTo>
                <a:cubicBezTo>
                  <a:pt x="115735" y="21855"/>
                  <a:pt x="116649" y="22051"/>
                  <a:pt x="117562" y="22279"/>
                </a:cubicBezTo>
                <a:lnTo>
                  <a:pt x="117758" y="22312"/>
                </a:lnTo>
                <a:lnTo>
                  <a:pt x="119160" y="16212"/>
                </a:lnTo>
                <a:lnTo>
                  <a:pt x="118965" y="16179"/>
                </a:lnTo>
                <a:cubicBezTo>
                  <a:pt x="117986" y="15951"/>
                  <a:pt x="117007" y="15723"/>
                  <a:pt x="115996" y="15527"/>
                </a:cubicBezTo>
                <a:lnTo>
                  <a:pt x="115801" y="15494"/>
                </a:lnTo>
                <a:close/>
                <a:moveTo>
                  <a:pt x="124901" y="18267"/>
                </a:moveTo>
                <a:cubicBezTo>
                  <a:pt x="125684" y="18528"/>
                  <a:pt x="126532" y="18789"/>
                  <a:pt x="127348" y="19083"/>
                </a:cubicBezTo>
                <a:lnTo>
                  <a:pt x="125586" y="24171"/>
                </a:lnTo>
                <a:cubicBezTo>
                  <a:pt x="124836" y="23910"/>
                  <a:pt x="124086" y="23649"/>
                  <a:pt x="123303" y="23421"/>
                </a:cubicBezTo>
                <a:lnTo>
                  <a:pt x="124901" y="18267"/>
                </a:lnTo>
                <a:close/>
                <a:moveTo>
                  <a:pt x="124575" y="17713"/>
                </a:moveTo>
                <a:lnTo>
                  <a:pt x="122749" y="23649"/>
                </a:lnTo>
                <a:lnTo>
                  <a:pt x="122977" y="23747"/>
                </a:lnTo>
                <a:cubicBezTo>
                  <a:pt x="123890" y="24008"/>
                  <a:pt x="124771" y="24302"/>
                  <a:pt x="125652" y="24628"/>
                </a:cubicBezTo>
                <a:lnTo>
                  <a:pt x="125847" y="24693"/>
                </a:lnTo>
                <a:lnTo>
                  <a:pt x="127805" y="18789"/>
                </a:lnTo>
                <a:lnTo>
                  <a:pt x="127609" y="18724"/>
                </a:lnTo>
                <a:cubicBezTo>
                  <a:pt x="126663" y="18398"/>
                  <a:pt x="125684" y="18071"/>
                  <a:pt x="124771" y="17778"/>
                </a:cubicBezTo>
                <a:lnTo>
                  <a:pt x="124575" y="17713"/>
                </a:lnTo>
                <a:close/>
                <a:moveTo>
                  <a:pt x="133350" y="21366"/>
                </a:moveTo>
                <a:cubicBezTo>
                  <a:pt x="134133" y="21692"/>
                  <a:pt x="134916" y="22051"/>
                  <a:pt x="135731" y="22410"/>
                </a:cubicBezTo>
                <a:lnTo>
                  <a:pt x="133448" y="27303"/>
                </a:lnTo>
                <a:cubicBezTo>
                  <a:pt x="132730" y="26977"/>
                  <a:pt x="131980" y="26618"/>
                  <a:pt x="131262" y="26324"/>
                </a:cubicBezTo>
                <a:lnTo>
                  <a:pt x="133350" y="21366"/>
                </a:lnTo>
                <a:close/>
                <a:moveTo>
                  <a:pt x="133122" y="20811"/>
                </a:moveTo>
                <a:lnTo>
                  <a:pt x="130708" y="26520"/>
                </a:lnTo>
                <a:lnTo>
                  <a:pt x="130904" y="26618"/>
                </a:lnTo>
                <a:cubicBezTo>
                  <a:pt x="131752" y="26977"/>
                  <a:pt x="132632" y="27335"/>
                  <a:pt x="133480" y="27760"/>
                </a:cubicBezTo>
                <a:lnTo>
                  <a:pt x="133644" y="27825"/>
                </a:lnTo>
                <a:lnTo>
                  <a:pt x="136253" y="22214"/>
                </a:lnTo>
                <a:lnTo>
                  <a:pt x="136090" y="22116"/>
                </a:lnTo>
                <a:cubicBezTo>
                  <a:pt x="135144" y="21725"/>
                  <a:pt x="134231" y="21301"/>
                  <a:pt x="133317" y="20909"/>
                </a:cubicBezTo>
                <a:lnTo>
                  <a:pt x="133122" y="20811"/>
                </a:lnTo>
                <a:close/>
                <a:moveTo>
                  <a:pt x="97794" y="29945"/>
                </a:moveTo>
                <a:lnTo>
                  <a:pt x="97794" y="30761"/>
                </a:lnTo>
                <a:lnTo>
                  <a:pt x="99425" y="30761"/>
                </a:lnTo>
                <a:lnTo>
                  <a:pt x="99425" y="29945"/>
                </a:lnTo>
                <a:close/>
                <a:moveTo>
                  <a:pt x="101480" y="30010"/>
                </a:moveTo>
                <a:lnTo>
                  <a:pt x="101415" y="30826"/>
                </a:lnTo>
                <a:cubicBezTo>
                  <a:pt x="101970" y="30858"/>
                  <a:pt x="102524" y="30891"/>
                  <a:pt x="103046" y="30924"/>
                </a:cubicBezTo>
                <a:lnTo>
                  <a:pt x="103111" y="30108"/>
                </a:lnTo>
                <a:lnTo>
                  <a:pt x="101480" y="30010"/>
                </a:lnTo>
                <a:close/>
                <a:moveTo>
                  <a:pt x="141440" y="25313"/>
                </a:moveTo>
                <a:cubicBezTo>
                  <a:pt x="142190" y="25704"/>
                  <a:pt x="142940" y="26161"/>
                  <a:pt x="143691" y="26585"/>
                </a:cubicBezTo>
                <a:lnTo>
                  <a:pt x="140950" y="31217"/>
                </a:lnTo>
                <a:cubicBezTo>
                  <a:pt x="140233" y="30793"/>
                  <a:pt x="139548" y="30402"/>
                  <a:pt x="138863" y="30043"/>
                </a:cubicBezTo>
                <a:lnTo>
                  <a:pt x="141440" y="25313"/>
                </a:lnTo>
                <a:close/>
                <a:moveTo>
                  <a:pt x="105166" y="30271"/>
                </a:moveTo>
                <a:lnTo>
                  <a:pt x="105069" y="31087"/>
                </a:lnTo>
                <a:cubicBezTo>
                  <a:pt x="105623" y="31152"/>
                  <a:pt x="106145" y="31217"/>
                  <a:pt x="106700" y="31282"/>
                </a:cubicBezTo>
                <a:lnTo>
                  <a:pt x="106797" y="30467"/>
                </a:lnTo>
                <a:cubicBezTo>
                  <a:pt x="106243" y="30402"/>
                  <a:pt x="105688" y="30336"/>
                  <a:pt x="105166" y="30271"/>
                </a:cubicBezTo>
                <a:close/>
                <a:moveTo>
                  <a:pt x="141277" y="24758"/>
                </a:moveTo>
                <a:lnTo>
                  <a:pt x="138308" y="30173"/>
                </a:lnTo>
                <a:lnTo>
                  <a:pt x="138471" y="30271"/>
                </a:lnTo>
                <a:cubicBezTo>
                  <a:pt x="139287" y="30728"/>
                  <a:pt x="140102" y="31185"/>
                  <a:pt x="140918" y="31674"/>
                </a:cubicBezTo>
                <a:lnTo>
                  <a:pt x="141114" y="31772"/>
                </a:lnTo>
                <a:lnTo>
                  <a:pt x="144245" y="26455"/>
                </a:lnTo>
                <a:lnTo>
                  <a:pt x="144082" y="26357"/>
                </a:lnTo>
                <a:cubicBezTo>
                  <a:pt x="143201" y="25835"/>
                  <a:pt x="142320" y="25313"/>
                  <a:pt x="141472" y="24856"/>
                </a:cubicBezTo>
                <a:lnTo>
                  <a:pt x="141277" y="24758"/>
                </a:lnTo>
                <a:close/>
                <a:moveTo>
                  <a:pt x="108820" y="30728"/>
                </a:moveTo>
                <a:lnTo>
                  <a:pt x="108689" y="31543"/>
                </a:lnTo>
                <a:cubicBezTo>
                  <a:pt x="109244" y="31641"/>
                  <a:pt x="109766" y="31707"/>
                  <a:pt x="110288" y="31804"/>
                </a:cubicBezTo>
                <a:lnTo>
                  <a:pt x="110451" y="30989"/>
                </a:lnTo>
                <a:cubicBezTo>
                  <a:pt x="109896" y="30891"/>
                  <a:pt x="109374" y="30826"/>
                  <a:pt x="108820" y="30728"/>
                </a:cubicBezTo>
                <a:close/>
                <a:moveTo>
                  <a:pt x="112441" y="31380"/>
                </a:moveTo>
                <a:lnTo>
                  <a:pt x="112310" y="32196"/>
                </a:lnTo>
                <a:cubicBezTo>
                  <a:pt x="112832" y="32294"/>
                  <a:pt x="113354" y="32392"/>
                  <a:pt x="113876" y="32522"/>
                </a:cubicBezTo>
                <a:lnTo>
                  <a:pt x="114072" y="31707"/>
                </a:lnTo>
                <a:cubicBezTo>
                  <a:pt x="113517" y="31576"/>
                  <a:pt x="112995" y="31478"/>
                  <a:pt x="112441" y="31380"/>
                </a:cubicBezTo>
                <a:close/>
                <a:moveTo>
                  <a:pt x="116061" y="32228"/>
                </a:moveTo>
                <a:lnTo>
                  <a:pt x="115866" y="33011"/>
                </a:lnTo>
                <a:cubicBezTo>
                  <a:pt x="116388" y="33142"/>
                  <a:pt x="116910" y="33272"/>
                  <a:pt x="117432" y="33403"/>
                </a:cubicBezTo>
                <a:lnTo>
                  <a:pt x="117627" y="32620"/>
                </a:lnTo>
                <a:cubicBezTo>
                  <a:pt x="117105" y="32489"/>
                  <a:pt x="116583" y="32359"/>
                  <a:pt x="116061" y="32228"/>
                </a:cubicBezTo>
                <a:close/>
                <a:moveTo>
                  <a:pt x="119617" y="33207"/>
                </a:moveTo>
                <a:lnTo>
                  <a:pt x="119356" y="33990"/>
                </a:lnTo>
                <a:cubicBezTo>
                  <a:pt x="119878" y="34153"/>
                  <a:pt x="120400" y="34316"/>
                  <a:pt x="120889" y="34479"/>
                </a:cubicBezTo>
                <a:lnTo>
                  <a:pt x="121150" y="33696"/>
                </a:lnTo>
                <a:cubicBezTo>
                  <a:pt x="120628" y="33533"/>
                  <a:pt x="120106" y="33370"/>
                  <a:pt x="119617" y="33207"/>
                </a:cubicBezTo>
                <a:close/>
                <a:moveTo>
                  <a:pt x="123107" y="34349"/>
                </a:moveTo>
                <a:lnTo>
                  <a:pt x="122814" y="35132"/>
                </a:lnTo>
                <a:cubicBezTo>
                  <a:pt x="123336" y="35295"/>
                  <a:pt x="123825" y="35490"/>
                  <a:pt x="124347" y="35686"/>
                </a:cubicBezTo>
                <a:lnTo>
                  <a:pt x="124641" y="34936"/>
                </a:lnTo>
                <a:cubicBezTo>
                  <a:pt x="124119" y="34740"/>
                  <a:pt x="123597" y="34544"/>
                  <a:pt x="123107" y="34349"/>
                </a:cubicBezTo>
                <a:close/>
                <a:moveTo>
                  <a:pt x="149105" y="30076"/>
                </a:moveTo>
                <a:cubicBezTo>
                  <a:pt x="149823" y="30565"/>
                  <a:pt x="150541" y="31054"/>
                  <a:pt x="151226" y="31576"/>
                </a:cubicBezTo>
                <a:lnTo>
                  <a:pt x="148029" y="35914"/>
                </a:lnTo>
                <a:cubicBezTo>
                  <a:pt x="147377" y="35425"/>
                  <a:pt x="146692" y="34936"/>
                  <a:pt x="146039" y="34512"/>
                </a:cubicBezTo>
                <a:lnTo>
                  <a:pt x="149105" y="30076"/>
                </a:lnTo>
                <a:close/>
                <a:moveTo>
                  <a:pt x="149008" y="29488"/>
                </a:moveTo>
                <a:lnTo>
                  <a:pt x="145485" y="34610"/>
                </a:lnTo>
                <a:lnTo>
                  <a:pt x="145648" y="34708"/>
                </a:lnTo>
                <a:cubicBezTo>
                  <a:pt x="146398" y="35229"/>
                  <a:pt x="147181" y="35784"/>
                  <a:pt x="147931" y="36339"/>
                </a:cubicBezTo>
                <a:lnTo>
                  <a:pt x="148094" y="36469"/>
                </a:lnTo>
                <a:lnTo>
                  <a:pt x="151780" y="31511"/>
                </a:lnTo>
                <a:lnTo>
                  <a:pt x="151617" y="31380"/>
                </a:lnTo>
                <a:cubicBezTo>
                  <a:pt x="150802" y="30761"/>
                  <a:pt x="149986" y="30173"/>
                  <a:pt x="149171" y="29619"/>
                </a:cubicBezTo>
                <a:lnTo>
                  <a:pt x="149008" y="29488"/>
                </a:lnTo>
                <a:close/>
                <a:moveTo>
                  <a:pt x="126532" y="35719"/>
                </a:moveTo>
                <a:lnTo>
                  <a:pt x="126206" y="36469"/>
                </a:lnTo>
                <a:cubicBezTo>
                  <a:pt x="126696" y="36665"/>
                  <a:pt x="127217" y="36893"/>
                  <a:pt x="127707" y="37089"/>
                </a:cubicBezTo>
                <a:lnTo>
                  <a:pt x="128033" y="36371"/>
                </a:lnTo>
                <a:cubicBezTo>
                  <a:pt x="127544" y="36110"/>
                  <a:pt x="127022" y="35914"/>
                  <a:pt x="126532" y="35719"/>
                </a:cubicBezTo>
                <a:close/>
                <a:moveTo>
                  <a:pt x="71952" y="26923"/>
                </a:moveTo>
                <a:lnTo>
                  <a:pt x="74634" y="35001"/>
                </a:lnTo>
                <a:cubicBezTo>
                  <a:pt x="71704" y="35978"/>
                  <a:pt x="68850" y="37140"/>
                  <a:pt x="66087" y="38478"/>
                </a:cubicBezTo>
                <a:lnTo>
                  <a:pt x="66087" y="38478"/>
                </a:lnTo>
                <a:lnTo>
                  <a:pt x="62369" y="30858"/>
                </a:lnTo>
                <a:cubicBezTo>
                  <a:pt x="65478" y="29335"/>
                  <a:pt x="68680" y="28022"/>
                  <a:pt x="71952" y="26923"/>
                </a:cubicBezTo>
                <a:close/>
                <a:moveTo>
                  <a:pt x="129892" y="37219"/>
                </a:moveTo>
                <a:lnTo>
                  <a:pt x="129533" y="37970"/>
                </a:lnTo>
                <a:cubicBezTo>
                  <a:pt x="130023" y="38198"/>
                  <a:pt x="130512" y="38426"/>
                  <a:pt x="130969" y="38687"/>
                </a:cubicBezTo>
                <a:lnTo>
                  <a:pt x="131360" y="37937"/>
                </a:lnTo>
                <a:cubicBezTo>
                  <a:pt x="130871" y="37709"/>
                  <a:pt x="130382" y="37448"/>
                  <a:pt x="129892" y="37219"/>
                </a:cubicBezTo>
                <a:close/>
                <a:moveTo>
                  <a:pt x="42177" y="34186"/>
                </a:moveTo>
                <a:lnTo>
                  <a:pt x="45570" y="38361"/>
                </a:lnTo>
                <a:cubicBezTo>
                  <a:pt x="44885" y="38915"/>
                  <a:pt x="44233" y="39470"/>
                  <a:pt x="43548" y="40025"/>
                </a:cubicBezTo>
                <a:lnTo>
                  <a:pt x="40025" y="35947"/>
                </a:lnTo>
                <a:lnTo>
                  <a:pt x="40025" y="35914"/>
                </a:lnTo>
                <a:cubicBezTo>
                  <a:pt x="40742" y="35295"/>
                  <a:pt x="41427" y="34708"/>
                  <a:pt x="42177" y="34186"/>
                </a:cubicBezTo>
                <a:close/>
                <a:moveTo>
                  <a:pt x="94340" y="38784"/>
                </a:moveTo>
                <a:cubicBezTo>
                  <a:pt x="92274" y="38890"/>
                  <a:pt x="90218" y="39096"/>
                  <a:pt x="88180" y="39398"/>
                </a:cubicBezTo>
                <a:lnTo>
                  <a:pt x="88180" y="39398"/>
                </a:lnTo>
                <a:lnTo>
                  <a:pt x="88300" y="40184"/>
                </a:lnTo>
                <a:lnTo>
                  <a:pt x="88300" y="40184"/>
                </a:lnTo>
                <a:cubicBezTo>
                  <a:pt x="90311" y="39885"/>
                  <a:pt x="92340" y="39682"/>
                  <a:pt x="94379" y="39576"/>
                </a:cubicBezTo>
                <a:lnTo>
                  <a:pt x="94379" y="39576"/>
                </a:lnTo>
                <a:lnTo>
                  <a:pt x="94340" y="38784"/>
                </a:lnTo>
                <a:close/>
                <a:moveTo>
                  <a:pt x="133187" y="38915"/>
                </a:moveTo>
                <a:lnTo>
                  <a:pt x="132763" y="39633"/>
                </a:lnTo>
                <a:cubicBezTo>
                  <a:pt x="133252" y="39894"/>
                  <a:pt x="133709" y="40155"/>
                  <a:pt x="134198" y="40416"/>
                </a:cubicBezTo>
                <a:lnTo>
                  <a:pt x="134622" y="39731"/>
                </a:lnTo>
                <a:cubicBezTo>
                  <a:pt x="134133" y="39437"/>
                  <a:pt x="133644" y="39176"/>
                  <a:pt x="133187" y="38915"/>
                </a:cubicBezTo>
                <a:close/>
                <a:moveTo>
                  <a:pt x="42210" y="33566"/>
                </a:moveTo>
                <a:lnTo>
                  <a:pt x="42047" y="33696"/>
                </a:lnTo>
                <a:cubicBezTo>
                  <a:pt x="41264" y="34316"/>
                  <a:pt x="40514" y="34968"/>
                  <a:pt x="39731" y="35654"/>
                </a:cubicBezTo>
                <a:lnTo>
                  <a:pt x="39437" y="35882"/>
                </a:lnTo>
                <a:lnTo>
                  <a:pt x="43515" y="40612"/>
                </a:lnTo>
                <a:lnTo>
                  <a:pt x="43808" y="40318"/>
                </a:lnTo>
                <a:cubicBezTo>
                  <a:pt x="44526" y="39698"/>
                  <a:pt x="45244" y="39079"/>
                  <a:pt x="45961" y="38491"/>
                </a:cubicBezTo>
                <a:lnTo>
                  <a:pt x="46124" y="38361"/>
                </a:lnTo>
                <a:lnTo>
                  <a:pt x="42210" y="33566"/>
                </a:lnTo>
                <a:close/>
                <a:moveTo>
                  <a:pt x="97659" y="38699"/>
                </a:moveTo>
                <a:cubicBezTo>
                  <a:pt x="96686" y="38699"/>
                  <a:pt x="95714" y="38721"/>
                  <a:pt x="94745" y="38765"/>
                </a:cubicBezTo>
                <a:lnTo>
                  <a:pt x="94745" y="38765"/>
                </a:lnTo>
                <a:lnTo>
                  <a:pt x="94783" y="39556"/>
                </a:lnTo>
                <a:lnTo>
                  <a:pt x="94783" y="39556"/>
                </a:lnTo>
                <a:cubicBezTo>
                  <a:pt x="95753" y="39512"/>
                  <a:pt x="96724" y="39490"/>
                  <a:pt x="97697" y="39490"/>
                </a:cubicBezTo>
                <a:cubicBezTo>
                  <a:pt x="100180" y="39490"/>
                  <a:pt x="102674" y="39634"/>
                  <a:pt x="105166" y="39927"/>
                </a:cubicBezTo>
                <a:cubicBezTo>
                  <a:pt x="107749" y="40218"/>
                  <a:pt x="110299" y="40665"/>
                  <a:pt x="112804" y="41262"/>
                </a:cubicBezTo>
                <a:lnTo>
                  <a:pt x="112804" y="41262"/>
                </a:lnTo>
                <a:lnTo>
                  <a:pt x="112990" y="40501"/>
                </a:lnTo>
                <a:lnTo>
                  <a:pt x="112990" y="40501"/>
                </a:lnTo>
                <a:cubicBezTo>
                  <a:pt x="110446" y="39895"/>
                  <a:pt x="107856" y="39440"/>
                  <a:pt x="105232" y="39144"/>
                </a:cubicBezTo>
                <a:cubicBezTo>
                  <a:pt x="102705" y="38846"/>
                  <a:pt x="100177" y="38699"/>
                  <a:pt x="97659" y="38699"/>
                </a:cubicBezTo>
                <a:close/>
                <a:moveTo>
                  <a:pt x="136318" y="40742"/>
                </a:moveTo>
                <a:lnTo>
                  <a:pt x="135927" y="41460"/>
                </a:lnTo>
                <a:cubicBezTo>
                  <a:pt x="136384" y="41721"/>
                  <a:pt x="136840" y="42014"/>
                  <a:pt x="137297" y="42308"/>
                </a:cubicBezTo>
                <a:lnTo>
                  <a:pt x="137721" y="41623"/>
                </a:lnTo>
                <a:cubicBezTo>
                  <a:pt x="137264" y="41329"/>
                  <a:pt x="136808" y="41036"/>
                  <a:pt x="136318" y="40742"/>
                </a:cubicBezTo>
                <a:close/>
                <a:moveTo>
                  <a:pt x="113437" y="40610"/>
                </a:moveTo>
                <a:lnTo>
                  <a:pt x="113253" y="41371"/>
                </a:lnTo>
                <a:lnTo>
                  <a:pt x="113253" y="41371"/>
                </a:lnTo>
                <a:cubicBezTo>
                  <a:pt x="114467" y="41670"/>
                  <a:pt x="115670" y="42004"/>
                  <a:pt x="116862" y="42372"/>
                </a:cubicBezTo>
                <a:lnTo>
                  <a:pt x="116862" y="42372"/>
                </a:lnTo>
                <a:lnTo>
                  <a:pt x="117096" y="41623"/>
                </a:lnTo>
                <a:lnTo>
                  <a:pt x="117096" y="41623"/>
                </a:lnTo>
                <a:cubicBezTo>
                  <a:pt x="115888" y="41250"/>
                  <a:pt x="114668" y="40912"/>
                  <a:pt x="113437" y="40610"/>
                </a:cubicBezTo>
                <a:close/>
                <a:moveTo>
                  <a:pt x="139450" y="42732"/>
                </a:moveTo>
                <a:lnTo>
                  <a:pt x="138993" y="43417"/>
                </a:lnTo>
                <a:cubicBezTo>
                  <a:pt x="139417" y="43711"/>
                  <a:pt x="139874" y="44037"/>
                  <a:pt x="140298" y="44363"/>
                </a:cubicBezTo>
                <a:lnTo>
                  <a:pt x="140787" y="43678"/>
                </a:lnTo>
                <a:cubicBezTo>
                  <a:pt x="140331" y="43352"/>
                  <a:pt x="139907" y="43058"/>
                  <a:pt x="139450" y="42732"/>
                </a:cubicBezTo>
                <a:close/>
                <a:moveTo>
                  <a:pt x="35327" y="40318"/>
                </a:moveTo>
                <a:lnTo>
                  <a:pt x="39111" y="44167"/>
                </a:lnTo>
                <a:cubicBezTo>
                  <a:pt x="38557" y="44722"/>
                  <a:pt x="38002" y="45309"/>
                  <a:pt x="37448" y="45896"/>
                </a:cubicBezTo>
                <a:lnTo>
                  <a:pt x="33501" y="42210"/>
                </a:lnTo>
                <a:lnTo>
                  <a:pt x="33501" y="42177"/>
                </a:lnTo>
                <a:cubicBezTo>
                  <a:pt x="34088" y="41558"/>
                  <a:pt x="34708" y="40905"/>
                  <a:pt x="35327" y="40318"/>
                </a:cubicBezTo>
                <a:close/>
                <a:moveTo>
                  <a:pt x="87786" y="39458"/>
                </a:moveTo>
                <a:cubicBezTo>
                  <a:pt x="81402" y="40445"/>
                  <a:pt x="75196" y="42386"/>
                  <a:pt x="69377" y="45218"/>
                </a:cubicBezTo>
                <a:lnTo>
                  <a:pt x="69377" y="45218"/>
                </a:lnTo>
                <a:lnTo>
                  <a:pt x="69727" y="45935"/>
                </a:lnTo>
                <a:lnTo>
                  <a:pt x="69727" y="45935"/>
                </a:lnTo>
                <a:cubicBezTo>
                  <a:pt x="75469" y="43138"/>
                  <a:pt x="81598" y="41221"/>
                  <a:pt x="87906" y="40244"/>
                </a:cubicBezTo>
                <a:lnTo>
                  <a:pt x="87906" y="40244"/>
                </a:lnTo>
                <a:lnTo>
                  <a:pt x="87786" y="39458"/>
                </a:lnTo>
                <a:close/>
                <a:moveTo>
                  <a:pt x="35327" y="39764"/>
                </a:moveTo>
                <a:lnTo>
                  <a:pt x="35197" y="39894"/>
                </a:lnTo>
                <a:cubicBezTo>
                  <a:pt x="34479" y="40612"/>
                  <a:pt x="33762" y="41329"/>
                  <a:pt x="33077" y="42080"/>
                </a:cubicBezTo>
                <a:lnTo>
                  <a:pt x="32946" y="42210"/>
                </a:lnTo>
                <a:lnTo>
                  <a:pt x="37448" y="46451"/>
                </a:lnTo>
                <a:lnTo>
                  <a:pt x="37611" y="46320"/>
                </a:lnTo>
                <a:cubicBezTo>
                  <a:pt x="38230" y="45635"/>
                  <a:pt x="38883" y="44950"/>
                  <a:pt x="39568" y="44298"/>
                </a:cubicBezTo>
                <a:lnTo>
                  <a:pt x="39698" y="44167"/>
                </a:lnTo>
                <a:lnTo>
                  <a:pt x="35327" y="39764"/>
                </a:lnTo>
                <a:close/>
                <a:moveTo>
                  <a:pt x="69012" y="45397"/>
                </a:moveTo>
                <a:lnTo>
                  <a:pt x="69012" y="45397"/>
                </a:lnTo>
                <a:cubicBezTo>
                  <a:pt x="67450" y="46169"/>
                  <a:pt x="65916" y="47006"/>
                  <a:pt x="64415" y="47906"/>
                </a:cubicBezTo>
                <a:lnTo>
                  <a:pt x="64415" y="47906"/>
                </a:lnTo>
                <a:lnTo>
                  <a:pt x="64827" y="48593"/>
                </a:lnTo>
                <a:lnTo>
                  <a:pt x="64827" y="48593"/>
                </a:lnTo>
                <a:cubicBezTo>
                  <a:pt x="66307" y="47704"/>
                  <a:pt x="67820" y="46877"/>
                  <a:pt x="69362" y="46114"/>
                </a:cubicBezTo>
                <a:lnTo>
                  <a:pt x="69362" y="46114"/>
                </a:lnTo>
                <a:lnTo>
                  <a:pt x="69012" y="45397"/>
                </a:lnTo>
                <a:close/>
                <a:moveTo>
                  <a:pt x="145321" y="47201"/>
                </a:moveTo>
                <a:lnTo>
                  <a:pt x="144767" y="47821"/>
                </a:lnTo>
                <a:cubicBezTo>
                  <a:pt x="145191" y="48180"/>
                  <a:pt x="145582" y="48506"/>
                  <a:pt x="146007" y="48865"/>
                </a:cubicBezTo>
                <a:lnTo>
                  <a:pt x="146528" y="48277"/>
                </a:lnTo>
                <a:cubicBezTo>
                  <a:pt x="146137" y="47919"/>
                  <a:pt x="145713" y="47560"/>
                  <a:pt x="145321" y="47201"/>
                </a:cubicBezTo>
                <a:close/>
                <a:moveTo>
                  <a:pt x="66512" y="10536"/>
                </a:moveTo>
                <a:lnTo>
                  <a:pt x="71823" y="26535"/>
                </a:lnTo>
                <a:lnTo>
                  <a:pt x="71823" y="26535"/>
                </a:lnTo>
                <a:cubicBezTo>
                  <a:pt x="68464" y="27662"/>
                  <a:pt x="65175" y="29008"/>
                  <a:pt x="61978" y="30565"/>
                </a:cubicBezTo>
                <a:lnTo>
                  <a:pt x="61815" y="30663"/>
                </a:lnTo>
                <a:lnTo>
                  <a:pt x="65719" y="38657"/>
                </a:lnTo>
                <a:lnTo>
                  <a:pt x="65719" y="38657"/>
                </a:lnTo>
                <a:cubicBezTo>
                  <a:pt x="59948" y="41493"/>
                  <a:pt x="54578" y="45098"/>
                  <a:pt x="49745" y="49386"/>
                </a:cubicBezTo>
                <a:lnTo>
                  <a:pt x="32620" y="30108"/>
                </a:lnTo>
                <a:cubicBezTo>
                  <a:pt x="42471" y="21366"/>
                  <a:pt x="54018" y="14712"/>
                  <a:pt x="66512" y="10536"/>
                </a:cubicBezTo>
                <a:close/>
                <a:moveTo>
                  <a:pt x="66805" y="10047"/>
                </a:moveTo>
                <a:lnTo>
                  <a:pt x="66610" y="10080"/>
                </a:lnTo>
                <a:cubicBezTo>
                  <a:pt x="53921" y="14288"/>
                  <a:pt x="42210" y="21040"/>
                  <a:pt x="32228" y="29945"/>
                </a:cubicBezTo>
                <a:lnTo>
                  <a:pt x="32065" y="30076"/>
                </a:lnTo>
                <a:lnTo>
                  <a:pt x="49745" y="49941"/>
                </a:lnTo>
                <a:lnTo>
                  <a:pt x="49908" y="49811"/>
                </a:lnTo>
                <a:cubicBezTo>
                  <a:pt x="54735" y="45503"/>
                  <a:pt x="60122" y="41885"/>
                  <a:pt x="65908" y="39042"/>
                </a:cubicBezTo>
                <a:lnTo>
                  <a:pt x="65908" y="39042"/>
                </a:lnTo>
                <a:lnTo>
                  <a:pt x="67750" y="42815"/>
                </a:lnTo>
                <a:lnTo>
                  <a:pt x="67750" y="42815"/>
                </a:lnTo>
                <a:cubicBezTo>
                  <a:pt x="66040" y="43660"/>
                  <a:pt x="64364" y="44580"/>
                  <a:pt x="62728" y="45570"/>
                </a:cubicBezTo>
                <a:lnTo>
                  <a:pt x="62565" y="45668"/>
                </a:lnTo>
                <a:lnTo>
                  <a:pt x="64051" y="48126"/>
                </a:lnTo>
                <a:lnTo>
                  <a:pt x="64051" y="48126"/>
                </a:lnTo>
                <a:cubicBezTo>
                  <a:pt x="64172" y="48053"/>
                  <a:pt x="64293" y="47979"/>
                  <a:pt x="64415" y="47906"/>
                </a:cubicBezTo>
                <a:lnTo>
                  <a:pt x="64415" y="47906"/>
                </a:lnTo>
                <a:lnTo>
                  <a:pt x="63152" y="45798"/>
                </a:lnTo>
                <a:lnTo>
                  <a:pt x="63119" y="45798"/>
                </a:lnTo>
                <a:cubicBezTo>
                  <a:pt x="64689" y="44859"/>
                  <a:pt x="66294" y="43986"/>
                  <a:pt x="67929" y="43181"/>
                </a:cubicBezTo>
                <a:lnTo>
                  <a:pt x="67929" y="43181"/>
                </a:lnTo>
                <a:lnTo>
                  <a:pt x="69012" y="45397"/>
                </a:lnTo>
                <a:lnTo>
                  <a:pt x="69012" y="45397"/>
                </a:lnTo>
                <a:cubicBezTo>
                  <a:pt x="69133" y="45337"/>
                  <a:pt x="69255" y="45277"/>
                  <a:pt x="69377" y="45218"/>
                </a:cubicBezTo>
                <a:lnTo>
                  <a:pt x="69377" y="45218"/>
                </a:lnTo>
                <a:lnTo>
                  <a:pt x="68295" y="43002"/>
                </a:lnTo>
                <a:lnTo>
                  <a:pt x="68295" y="43002"/>
                </a:lnTo>
                <a:cubicBezTo>
                  <a:pt x="74334" y="40073"/>
                  <a:pt x="80780" y="38066"/>
                  <a:pt x="87421" y="37056"/>
                </a:cubicBezTo>
                <a:lnTo>
                  <a:pt x="87786" y="39458"/>
                </a:lnTo>
                <a:lnTo>
                  <a:pt x="87786" y="39458"/>
                </a:lnTo>
                <a:cubicBezTo>
                  <a:pt x="87917" y="39438"/>
                  <a:pt x="88048" y="39418"/>
                  <a:pt x="88180" y="39398"/>
                </a:cubicBezTo>
                <a:lnTo>
                  <a:pt x="88180" y="39398"/>
                </a:lnTo>
                <a:lnTo>
                  <a:pt x="87747" y="36567"/>
                </a:lnTo>
                <a:lnTo>
                  <a:pt x="87552" y="36599"/>
                </a:lnTo>
                <a:cubicBezTo>
                  <a:pt x="80801" y="37603"/>
                  <a:pt x="74243" y="39650"/>
                  <a:pt x="68116" y="42635"/>
                </a:cubicBezTo>
                <a:lnTo>
                  <a:pt x="68116" y="42635"/>
                </a:lnTo>
                <a:lnTo>
                  <a:pt x="66275" y="38863"/>
                </a:lnTo>
                <a:lnTo>
                  <a:pt x="66275" y="38863"/>
                </a:lnTo>
                <a:cubicBezTo>
                  <a:pt x="69094" y="37498"/>
                  <a:pt x="72006" y="36316"/>
                  <a:pt x="74993" y="35327"/>
                </a:cubicBezTo>
                <a:lnTo>
                  <a:pt x="75189" y="35262"/>
                </a:lnTo>
                <a:lnTo>
                  <a:pt x="72370" y="26784"/>
                </a:lnTo>
                <a:lnTo>
                  <a:pt x="72370" y="26784"/>
                </a:lnTo>
                <a:cubicBezTo>
                  <a:pt x="79203" y="24530"/>
                  <a:pt x="86335" y="23204"/>
                  <a:pt x="93554" y="22834"/>
                </a:cubicBezTo>
                <a:lnTo>
                  <a:pt x="94340" y="38784"/>
                </a:lnTo>
                <a:lnTo>
                  <a:pt x="94340" y="38784"/>
                </a:lnTo>
                <a:cubicBezTo>
                  <a:pt x="94475" y="38777"/>
                  <a:pt x="94610" y="38771"/>
                  <a:pt x="94745" y="38765"/>
                </a:cubicBezTo>
                <a:lnTo>
                  <a:pt x="94745" y="38765"/>
                </a:lnTo>
                <a:lnTo>
                  <a:pt x="93945" y="22410"/>
                </a:lnTo>
                <a:lnTo>
                  <a:pt x="93749" y="22410"/>
                </a:lnTo>
                <a:cubicBezTo>
                  <a:pt x="86404" y="22757"/>
                  <a:pt x="79174" y="24111"/>
                  <a:pt x="72241" y="26396"/>
                </a:cubicBezTo>
                <a:lnTo>
                  <a:pt x="72241" y="26396"/>
                </a:lnTo>
                <a:lnTo>
                  <a:pt x="66805" y="10047"/>
                </a:lnTo>
                <a:close/>
                <a:moveTo>
                  <a:pt x="148062" y="49647"/>
                </a:moveTo>
                <a:lnTo>
                  <a:pt x="147507" y="50235"/>
                </a:lnTo>
                <a:cubicBezTo>
                  <a:pt x="147898" y="50593"/>
                  <a:pt x="148290" y="50985"/>
                  <a:pt x="148681" y="51344"/>
                </a:cubicBezTo>
                <a:lnTo>
                  <a:pt x="149236" y="50757"/>
                </a:lnTo>
                <a:cubicBezTo>
                  <a:pt x="148844" y="50398"/>
                  <a:pt x="148486" y="50006"/>
                  <a:pt x="148062" y="49647"/>
                </a:cubicBezTo>
                <a:close/>
                <a:moveTo>
                  <a:pt x="117486" y="41745"/>
                </a:moveTo>
                <a:lnTo>
                  <a:pt x="117253" y="42495"/>
                </a:lnTo>
                <a:lnTo>
                  <a:pt x="117253" y="42495"/>
                </a:lnTo>
                <a:cubicBezTo>
                  <a:pt x="124088" y="44658"/>
                  <a:pt x="130509" y="47958"/>
                  <a:pt x="136242" y="52244"/>
                </a:cubicBezTo>
                <a:lnTo>
                  <a:pt x="136242" y="52244"/>
                </a:lnTo>
                <a:lnTo>
                  <a:pt x="136726" y="51602"/>
                </a:lnTo>
                <a:lnTo>
                  <a:pt x="136726" y="51602"/>
                </a:lnTo>
                <a:cubicBezTo>
                  <a:pt x="130915" y="47264"/>
                  <a:pt x="124410" y="43931"/>
                  <a:pt x="117486" y="41745"/>
                </a:cubicBezTo>
                <a:close/>
                <a:moveTo>
                  <a:pt x="29293" y="47005"/>
                </a:moveTo>
                <a:lnTo>
                  <a:pt x="33435" y="50430"/>
                </a:lnTo>
                <a:cubicBezTo>
                  <a:pt x="32913" y="51050"/>
                  <a:pt x="32424" y="51702"/>
                  <a:pt x="31935" y="52322"/>
                </a:cubicBezTo>
                <a:lnTo>
                  <a:pt x="27662" y="49060"/>
                </a:lnTo>
                <a:lnTo>
                  <a:pt x="27629" y="49028"/>
                </a:lnTo>
                <a:cubicBezTo>
                  <a:pt x="28151" y="48343"/>
                  <a:pt x="28705" y="47658"/>
                  <a:pt x="29293" y="47005"/>
                </a:cubicBezTo>
                <a:close/>
                <a:moveTo>
                  <a:pt x="29227" y="46451"/>
                </a:moveTo>
                <a:lnTo>
                  <a:pt x="29097" y="46614"/>
                </a:lnTo>
                <a:cubicBezTo>
                  <a:pt x="28477" y="47364"/>
                  <a:pt x="27825" y="48147"/>
                  <a:pt x="27205" y="48962"/>
                </a:cubicBezTo>
                <a:lnTo>
                  <a:pt x="27107" y="49126"/>
                </a:lnTo>
                <a:lnTo>
                  <a:pt x="32033" y="52909"/>
                </a:lnTo>
                <a:lnTo>
                  <a:pt x="32131" y="52746"/>
                </a:lnTo>
                <a:cubicBezTo>
                  <a:pt x="32685" y="52029"/>
                  <a:pt x="33272" y="51278"/>
                  <a:pt x="33892" y="50528"/>
                </a:cubicBezTo>
                <a:lnTo>
                  <a:pt x="34023" y="50398"/>
                </a:lnTo>
                <a:lnTo>
                  <a:pt x="29227" y="46451"/>
                </a:lnTo>
                <a:close/>
                <a:moveTo>
                  <a:pt x="116877" y="24563"/>
                </a:moveTo>
                <a:lnTo>
                  <a:pt x="112990" y="40501"/>
                </a:lnTo>
                <a:lnTo>
                  <a:pt x="112990" y="40501"/>
                </a:lnTo>
                <a:cubicBezTo>
                  <a:pt x="113139" y="40537"/>
                  <a:pt x="113288" y="40573"/>
                  <a:pt x="113437" y="40610"/>
                </a:cubicBezTo>
                <a:lnTo>
                  <a:pt x="113437" y="40610"/>
                </a:lnTo>
                <a:lnTo>
                  <a:pt x="117203" y="25052"/>
                </a:lnTo>
                <a:cubicBezTo>
                  <a:pt x="127739" y="27629"/>
                  <a:pt x="137656" y="32326"/>
                  <a:pt x="146333" y="38850"/>
                </a:cubicBezTo>
                <a:lnTo>
                  <a:pt x="138448" y="49316"/>
                </a:lnTo>
                <a:lnTo>
                  <a:pt x="138448" y="49316"/>
                </a:lnTo>
                <a:cubicBezTo>
                  <a:pt x="132325" y="44747"/>
                  <a:pt x="125468" y="41228"/>
                  <a:pt x="118149" y="38948"/>
                </a:cubicBezTo>
                <a:lnTo>
                  <a:pt x="117953" y="38883"/>
                </a:lnTo>
                <a:lnTo>
                  <a:pt x="117096" y="41623"/>
                </a:lnTo>
                <a:lnTo>
                  <a:pt x="117096" y="41623"/>
                </a:lnTo>
                <a:cubicBezTo>
                  <a:pt x="117226" y="41663"/>
                  <a:pt x="117356" y="41704"/>
                  <a:pt x="117486" y="41745"/>
                </a:cubicBezTo>
                <a:lnTo>
                  <a:pt x="117486" y="41745"/>
                </a:lnTo>
                <a:lnTo>
                  <a:pt x="118214" y="39405"/>
                </a:lnTo>
                <a:cubicBezTo>
                  <a:pt x="125406" y="41670"/>
                  <a:pt x="132156" y="45140"/>
                  <a:pt x="138186" y="49664"/>
                </a:cubicBezTo>
                <a:lnTo>
                  <a:pt x="138186" y="49664"/>
                </a:lnTo>
                <a:lnTo>
                  <a:pt x="136726" y="51602"/>
                </a:lnTo>
                <a:lnTo>
                  <a:pt x="136726" y="51602"/>
                </a:lnTo>
                <a:cubicBezTo>
                  <a:pt x="136833" y="51682"/>
                  <a:pt x="136939" y="51762"/>
                  <a:pt x="137046" y="51842"/>
                </a:cubicBezTo>
                <a:lnTo>
                  <a:pt x="137046" y="51842"/>
                </a:lnTo>
                <a:lnTo>
                  <a:pt x="138503" y="49904"/>
                </a:lnTo>
                <a:lnTo>
                  <a:pt x="138503" y="49904"/>
                </a:lnTo>
                <a:cubicBezTo>
                  <a:pt x="139311" y="50517"/>
                  <a:pt x="140105" y="51149"/>
                  <a:pt x="140885" y="51800"/>
                </a:cubicBezTo>
                <a:lnTo>
                  <a:pt x="139332" y="53653"/>
                </a:lnTo>
                <a:lnTo>
                  <a:pt x="139332" y="53653"/>
                </a:lnTo>
                <a:cubicBezTo>
                  <a:pt x="139427" y="53733"/>
                  <a:pt x="139523" y="53812"/>
                  <a:pt x="139618" y="53892"/>
                </a:cubicBezTo>
                <a:lnTo>
                  <a:pt x="139618" y="53892"/>
                </a:lnTo>
                <a:lnTo>
                  <a:pt x="141440" y="51702"/>
                </a:lnTo>
                <a:lnTo>
                  <a:pt x="141309" y="51572"/>
                </a:lnTo>
                <a:cubicBezTo>
                  <a:pt x="140477" y="50879"/>
                  <a:pt x="139629" y="50206"/>
                  <a:pt x="138766" y="49554"/>
                </a:cubicBezTo>
                <a:lnTo>
                  <a:pt x="138766" y="49554"/>
                </a:lnTo>
                <a:lnTo>
                  <a:pt x="146887" y="38752"/>
                </a:lnTo>
                <a:lnTo>
                  <a:pt x="146724" y="38655"/>
                </a:lnTo>
                <a:cubicBezTo>
                  <a:pt x="137884" y="31967"/>
                  <a:pt x="127805" y="27205"/>
                  <a:pt x="117073" y="24628"/>
                </a:cubicBezTo>
                <a:lnTo>
                  <a:pt x="116877" y="24563"/>
                </a:lnTo>
                <a:close/>
                <a:moveTo>
                  <a:pt x="150704" y="52224"/>
                </a:moveTo>
                <a:lnTo>
                  <a:pt x="150117" y="52779"/>
                </a:lnTo>
                <a:cubicBezTo>
                  <a:pt x="150508" y="53170"/>
                  <a:pt x="150867" y="53562"/>
                  <a:pt x="151226" y="53953"/>
                </a:cubicBezTo>
                <a:lnTo>
                  <a:pt x="151845" y="53399"/>
                </a:lnTo>
                <a:cubicBezTo>
                  <a:pt x="151454" y="53007"/>
                  <a:pt x="151095" y="52616"/>
                  <a:pt x="150704" y="52224"/>
                </a:cubicBezTo>
                <a:close/>
                <a:moveTo>
                  <a:pt x="137046" y="51842"/>
                </a:moveTo>
                <a:lnTo>
                  <a:pt x="136562" y="52485"/>
                </a:lnTo>
                <a:lnTo>
                  <a:pt x="136562" y="52485"/>
                </a:lnTo>
                <a:cubicBezTo>
                  <a:pt x="137325" y="53063"/>
                  <a:pt x="138076" y="53659"/>
                  <a:pt x="138813" y="54272"/>
                </a:cubicBezTo>
                <a:lnTo>
                  <a:pt x="138813" y="54272"/>
                </a:lnTo>
                <a:lnTo>
                  <a:pt x="139332" y="53653"/>
                </a:lnTo>
                <a:lnTo>
                  <a:pt x="139332" y="53653"/>
                </a:lnTo>
                <a:cubicBezTo>
                  <a:pt x="138583" y="53032"/>
                  <a:pt x="137820" y="52428"/>
                  <a:pt x="137046" y="51842"/>
                </a:cubicBezTo>
                <a:close/>
                <a:moveTo>
                  <a:pt x="94783" y="39556"/>
                </a:moveTo>
                <a:lnTo>
                  <a:pt x="94783" y="39556"/>
                </a:lnTo>
                <a:cubicBezTo>
                  <a:pt x="94649" y="39562"/>
                  <a:pt x="94514" y="39569"/>
                  <a:pt x="94379" y="39576"/>
                </a:cubicBezTo>
                <a:lnTo>
                  <a:pt x="94379" y="39576"/>
                </a:lnTo>
                <a:lnTo>
                  <a:pt x="94598" y="44004"/>
                </a:lnTo>
                <a:cubicBezTo>
                  <a:pt x="92710" y="44105"/>
                  <a:pt x="90832" y="44293"/>
                  <a:pt x="88969" y="44569"/>
                </a:cubicBezTo>
                <a:lnTo>
                  <a:pt x="88969" y="44569"/>
                </a:lnTo>
                <a:lnTo>
                  <a:pt x="88300" y="40184"/>
                </a:lnTo>
                <a:lnTo>
                  <a:pt x="88300" y="40184"/>
                </a:lnTo>
                <a:cubicBezTo>
                  <a:pt x="88168" y="40203"/>
                  <a:pt x="88037" y="40223"/>
                  <a:pt x="87906" y="40244"/>
                </a:cubicBezTo>
                <a:lnTo>
                  <a:pt x="87906" y="40244"/>
                </a:lnTo>
                <a:lnTo>
                  <a:pt x="88573" y="44629"/>
                </a:lnTo>
                <a:lnTo>
                  <a:pt x="88573" y="44629"/>
                </a:lnTo>
                <a:cubicBezTo>
                  <a:pt x="82718" y="45536"/>
                  <a:pt x="77020" y="47304"/>
                  <a:pt x="71666" y="49908"/>
                </a:cubicBezTo>
                <a:lnTo>
                  <a:pt x="69727" y="45935"/>
                </a:lnTo>
                <a:lnTo>
                  <a:pt x="69727" y="45935"/>
                </a:lnTo>
                <a:cubicBezTo>
                  <a:pt x="69605" y="45994"/>
                  <a:pt x="69483" y="46054"/>
                  <a:pt x="69362" y="46114"/>
                </a:cubicBezTo>
                <a:lnTo>
                  <a:pt x="69362" y="46114"/>
                </a:lnTo>
                <a:lnTo>
                  <a:pt x="71470" y="50430"/>
                </a:lnTo>
                <a:lnTo>
                  <a:pt x="71666" y="50365"/>
                </a:lnTo>
                <a:cubicBezTo>
                  <a:pt x="77039" y="47751"/>
                  <a:pt x="82753" y="45945"/>
                  <a:pt x="88635" y="45041"/>
                </a:cubicBezTo>
                <a:lnTo>
                  <a:pt x="88635" y="45041"/>
                </a:lnTo>
                <a:lnTo>
                  <a:pt x="88889" y="46712"/>
                </a:lnTo>
                <a:cubicBezTo>
                  <a:pt x="81582" y="47853"/>
                  <a:pt x="74536" y="50365"/>
                  <a:pt x="68176" y="54182"/>
                </a:cubicBezTo>
                <a:lnTo>
                  <a:pt x="64827" y="48593"/>
                </a:lnTo>
                <a:lnTo>
                  <a:pt x="64827" y="48593"/>
                </a:lnTo>
                <a:cubicBezTo>
                  <a:pt x="64706" y="48666"/>
                  <a:pt x="64585" y="48739"/>
                  <a:pt x="64465" y="48812"/>
                </a:cubicBezTo>
                <a:lnTo>
                  <a:pt x="64465" y="48812"/>
                </a:lnTo>
                <a:lnTo>
                  <a:pt x="68045" y="54736"/>
                </a:lnTo>
                <a:lnTo>
                  <a:pt x="68208" y="54638"/>
                </a:lnTo>
                <a:cubicBezTo>
                  <a:pt x="74634" y="50757"/>
                  <a:pt x="81745" y="48180"/>
                  <a:pt x="89150" y="47070"/>
                </a:cubicBezTo>
                <a:lnTo>
                  <a:pt x="89346" y="47038"/>
                </a:lnTo>
                <a:lnTo>
                  <a:pt x="89032" y="44981"/>
                </a:lnTo>
                <a:lnTo>
                  <a:pt x="89032" y="44981"/>
                </a:lnTo>
                <a:cubicBezTo>
                  <a:pt x="90948" y="44700"/>
                  <a:pt x="92881" y="44515"/>
                  <a:pt x="94826" y="44428"/>
                </a:cubicBezTo>
                <a:lnTo>
                  <a:pt x="95022" y="44428"/>
                </a:lnTo>
                <a:lnTo>
                  <a:pt x="94783" y="39556"/>
                </a:lnTo>
                <a:close/>
                <a:moveTo>
                  <a:pt x="153216" y="54932"/>
                </a:moveTo>
                <a:lnTo>
                  <a:pt x="152628" y="55486"/>
                </a:lnTo>
                <a:cubicBezTo>
                  <a:pt x="152987" y="55878"/>
                  <a:pt x="153346" y="56302"/>
                  <a:pt x="153672" y="56693"/>
                </a:cubicBezTo>
                <a:lnTo>
                  <a:pt x="154292" y="56171"/>
                </a:lnTo>
                <a:cubicBezTo>
                  <a:pt x="153966" y="55747"/>
                  <a:pt x="153607" y="55356"/>
                  <a:pt x="153216" y="54932"/>
                </a:cubicBezTo>
                <a:close/>
                <a:moveTo>
                  <a:pt x="23943" y="54279"/>
                </a:moveTo>
                <a:lnTo>
                  <a:pt x="28412" y="57280"/>
                </a:lnTo>
                <a:cubicBezTo>
                  <a:pt x="27988" y="57933"/>
                  <a:pt x="27531" y="58618"/>
                  <a:pt x="27140" y="59303"/>
                </a:cubicBezTo>
                <a:lnTo>
                  <a:pt x="22540" y="56498"/>
                </a:lnTo>
                <a:lnTo>
                  <a:pt x="22508" y="56465"/>
                </a:lnTo>
                <a:cubicBezTo>
                  <a:pt x="22964" y="55715"/>
                  <a:pt x="23454" y="54964"/>
                  <a:pt x="23943" y="54279"/>
                </a:cubicBezTo>
                <a:close/>
                <a:moveTo>
                  <a:pt x="155597" y="57770"/>
                </a:moveTo>
                <a:lnTo>
                  <a:pt x="154977" y="58259"/>
                </a:lnTo>
                <a:cubicBezTo>
                  <a:pt x="155303" y="58683"/>
                  <a:pt x="155629" y="59140"/>
                  <a:pt x="155956" y="59564"/>
                </a:cubicBezTo>
                <a:lnTo>
                  <a:pt x="156608" y="59042"/>
                </a:lnTo>
                <a:cubicBezTo>
                  <a:pt x="156282" y="58618"/>
                  <a:pt x="155956" y="58161"/>
                  <a:pt x="155597" y="57770"/>
                </a:cubicBezTo>
                <a:close/>
                <a:moveTo>
                  <a:pt x="112804" y="41262"/>
                </a:moveTo>
                <a:lnTo>
                  <a:pt x="111658" y="45961"/>
                </a:lnTo>
                <a:lnTo>
                  <a:pt x="111854" y="45994"/>
                </a:lnTo>
                <a:cubicBezTo>
                  <a:pt x="113054" y="46284"/>
                  <a:pt x="114244" y="46612"/>
                  <a:pt x="115421" y="46976"/>
                </a:cubicBezTo>
                <a:lnTo>
                  <a:pt x="115421" y="46976"/>
                </a:lnTo>
                <a:lnTo>
                  <a:pt x="114789" y="48995"/>
                </a:lnTo>
                <a:lnTo>
                  <a:pt x="114985" y="49060"/>
                </a:lnTo>
                <a:cubicBezTo>
                  <a:pt x="122129" y="51278"/>
                  <a:pt x="128751" y="54899"/>
                  <a:pt x="134492" y="59727"/>
                </a:cubicBezTo>
                <a:lnTo>
                  <a:pt x="134655" y="59857"/>
                </a:lnTo>
                <a:lnTo>
                  <a:pt x="139102" y="54513"/>
                </a:lnTo>
                <a:lnTo>
                  <a:pt x="139102" y="54513"/>
                </a:lnTo>
                <a:cubicBezTo>
                  <a:pt x="139006" y="54432"/>
                  <a:pt x="138910" y="54352"/>
                  <a:pt x="138813" y="54272"/>
                </a:cubicBezTo>
                <a:lnTo>
                  <a:pt x="138813" y="54272"/>
                </a:lnTo>
                <a:lnTo>
                  <a:pt x="134622" y="59270"/>
                </a:lnTo>
                <a:cubicBezTo>
                  <a:pt x="128914" y="54540"/>
                  <a:pt x="122357" y="50952"/>
                  <a:pt x="115311" y="48734"/>
                </a:cubicBezTo>
                <a:lnTo>
                  <a:pt x="115819" y="47101"/>
                </a:lnTo>
                <a:lnTo>
                  <a:pt x="115819" y="47101"/>
                </a:lnTo>
                <a:cubicBezTo>
                  <a:pt x="122171" y="49117"/>
                  <a:pt x="128151" y="52206"/>
                  <a:pt x="133480" y="56237"/>
                </a:cubicBezTo>
                <a:lnTo>
                  <a:pt x="133644" y="56367"/>
                </a:lnTo>
                <a:lnTo>
                  <a:pt x="136562" y="52485"/>
                </a:lnTo>
                <a:lnTo>
                  <a:pt x="136562" y="52485"/>
                </a:lnTo>
                <a:cubicBezTo>
                  <a:pt x="136456" y="52404"/>
                  <a:pt x="136349" y="52324"/>
                  <a:pt x="136242" y="52244"/>
                </a:cubicBezTo>
                <a:lnTo>
                  <a:pt x="136242" y="52244"/>
                </a:lnTo>
                <a:lnTo>
                  <a:pt x="133578" y="55780"/>
                </a:lnTo>
                <a:cubicBezTo>
                  <a:pt x="128250" y="51791"/>
                  <a:pt x="122282" y="48717"/>
                  <a:pt x="115940" y="46712"/>
                </a:cubicBezTo>
                <a:lnTo>
                  <a:pt x="115940" y="46712"/>
                </a:lnTo>
                <a:lnTo>
                  <a:pt x="117253" y="42495"/>
                </a:lnTo>
                <a:lnTo>
                  <a:pt x="117253" y="42495"/>
                </a:lnTo>
                <a:cubicBezTo>
                  <a:pt x="117123" y="42454"/>
                  <a:pt x="116992" y="42413"/>
                  <a:pt x="116862" y="42372"/>
                </a:cubicBezTo>
                <a:lnTo>
                  <a:pt x="116862" y="42372"/>
                </a:lnTo>
                <a:lnTo>
                  <a:pt x="115542" y="46588"/>
                </a:lnTo>
                <a:lnTo>
                  <a:pt x="115542" y="46588"/>
                </a:lnTo>
                <a:cubicBezTo>
                  <a:pt x="114443" y="46249"/>
                  <a:pt x="113332" y="45942"/>
                  <a:pt x="112212" y="45668"/>
                </a:cubicBezTo>
                <a:lnTo>
                  <a:pt x="113253" y="41371"/>
                </a:lnTo>
                <a:lnTo>
                  <a:pt x="113253" y="41371"/>
                </a:lnTo>
                <a:cubicBezTo>
                  <a:pt x="113103" y="41334"/>
                  <a:pt x="112954" y="41298"/>
                  <a:pt x="112804" y="41262"/>
                </a:cubicBezTo>
                <a:close/>
                <a:moveTo>
                  <a:pt x="109440" y="0"/>
                </a:moveTo>
                <a:lnTo>
                  <a:pt x="109342" y="815"/>
                </a:lnTo>
                <a:cubicBezTo>
                  <a:pt x="120922" y="2088"/>
                  <a:pt x="132208" y="5350"/>
                  <a:pt x="142712" y="10373"/>
                </a:cubicBezTo>
                <a:lnTo>
                  <a:pt x="143071" y="10569"/>
                </a:lnTo>
                <a:lnTo>
                  <a:pt x="146626" y="3229"/>
                </a:lnTo>
                <a:cubicBezTo>
                  <a:pt x="156053" y="7829"/>
                  <a:pt x="164796" y="13733"/>
                  <a:pt x="172592" y="20746"/>
                </a:cubicBezTo>
                <a:lnTo>
                  <a:pt x="167112" y="26781"/>
                </a:lnTo>
                <a:lnTo>
                  <a:pt x="167405" y="27074"/>
                </a:lnTo>
                <a:cubicBezTo>
                  <a:pt x="168677" y="28216"/>
                  <a:pt x="169884" y="29358"/>
                  <a:pt x="171026" y="30500"/>
                </a:cubicBezTo>
                <a:cubicBezTo>
                  <a:pt x="178104" y="37578"/>
                  <a:pt x="184074" y="45603"/>
                  <a:pt x="188869" y="54345"/>
                </a:cubicBezTo>
                <a:lnTo>
                  <a:pt x="189065" y="54704"/>
                </a:lnTo>
                <a:lnTo>
                  <a:pt x="196208" y="50822"/>
                </a:lnTo>
                <a:cubicBezTo>
                  <a:pt x="197807" y="53790"/>
                  <a:pt x="199275" y="56856"/>
                  <a:pt x="200612" y="59955"/>
                </a:cubicBezTo>
                <a:lnTo>
                  <a:pt x="201362" y="59629"/>
                </a:lnTo>
                <a:cubicBezTo>
                  <a:pt x="199960" y="56367"/>
                  <a:pt x="198427" y="53170"/>
                  <a:pt x="196730" y="50071"/>
                </a:cubicBezTo>
                <a:lnTo>
                  <a:pt x="196535" y="49713"/>
                </a:lnTo>
                <a:lnTo>
                  <a:pt x="189358" y="53594"/>
                </a:lnTo>
                <a:cubicBezTo>
                  <a:pt x="184596" y="44918"/>
                  <a:pt x="178626" y="36958"/>
                  <a:pt x="171613" y="29945"/>
                </a:cubicBezTo>
                <a:cubicBezTo>
                  <a:pt x="170537" y="28869"/>
                  <a:pt x="169428" y="27792"/>
                  <a:pt x="168253" y="26748"/>
                </a:cubicBezTo>
                <a:lnTo>
                  <a:pt x="173733" y="20714"/>
                </a:lnTo>
                <a:lnTo>
                  <a:pt x="173440" y="20420"/>
                </a:lnTo>
                <a:cubicBezTo>
                  <a:pt x="165415" y="13113"/>
                  <a:pt x="156380" y="7046"/>
                  <a:pt x="146594" y="2316"/>
                </a:cubicBezTo>
                <a:lnTo>
                  <a:pt x="146235" y="2153"/>
                </a:lnTo>
                <a:lnTo>
                  <a:pt x="142712" y="9492"/>
                </a:lnTo>
                <a:cubicBezTo>
                  <a:pt x="132208" y="4502"/>
                  <a:pt x="120987" y="1272"/>
                  <a:pt x="109440" y="0"/>
                </a:cubicBezTo>
                <a:close/>
                <a:moveTo>
                  <a:pt x="173831" y="56008"/>
                </a:moveTo>
                <a:cubicBezTo>
                  <a:pt x="174321" y="56726"/>
                  <a:pt x="174777" y="57476"/>
                  <a:pt x="175201" y="58226"/>
                </a:cubicBezTo>
                <a:lnTo>
                  <a:pt x="170537" y="60934"/>
                </a:lnTo>
                <a:cubicBezTo>
                  <a:pt x="170113" y="60249"/>
                  <a:pt x="169689" y="59531"/>
                  <a:pt x="169297" y="58879"/>
                </a:cubicBezTo>
                <a:lnTo>
                  <a:pt x="173831" y="56008"/>
                </a:lnTo>
                <a:close/>
                <a:moveTo>
                  <a:pt x="173962" y="55454"/>
                </a:moveTo>
                <a:lnTo>
                  <a:pt x="168743" y="58748"/>
                </a:lnTo>
                <a:lnTo>
                  <a:pt x="168840" y="58911"/>
                </a:lnTo>
                <a:cubicBezTo>
                  <a:pt x="169330" y="59694"/>
                  <a:pt x="169819" y="60510"/>
                  <a:pt x="170308" y="61325"/>
                </a:cubicBezTo>
                <a:lnTo>
                  <a:pt x="170406" y="61488"/>
                </a:lnTo>
                <a:lnTo>
                  <a:pt x="175756" y="58357"/>
                </a:lnTo>
                <a:lnTo>
                  <a:pt x="175658" y="58194"/>
                </a:lnTo>
                <a:cubicBezTo>
                  <a:pt x="175136" y="57346"/>
                  <a:pt x="174614" y="56465"/>
                  <a:pt x="174092" y="55617"/>
                </a:cubicBezTo>
                <a:lnTo>
                  <a:pt x="173962" y="55454"/>
                </a:lnTo>
                <a:close/>
                <a:moveTo>
                  <a:pt x="157848" y="60706"/>
                </a:moveTo>
                <a:lnTo>
                  <a:pt x="157195" y="61195"/>
                </a:lnTo>
                <a:cubicBezTo>
                  <a:pt x="157489" y="61619"/>
                  <a:pt x="157815" y="62076"/>
                  <a:pt x="158108" y="62500"/>
                </a:cubicBezTo>
                <a:lnTo>
                  <a:pt x="158794" y="62043"/>
                </a:lnTo>
                <a:cubicBezTo>
                  <a:pt x="158467" y="61586"/>
                  <a:pt x="158174" y="61162"/>
                  <a:pt x="157848" y="60706"/>
                </a:cubicBezTo>
                <a:close/>
                <a:moveTo>
                  <a:pt x="139618" y="53892"/>
                </a:moveTo>
                <a:lnTo>
                  <a:pt x="139102" y="54513"/>
                </a:lnTo>
                <a:lnTo>
                  <a:pt x="139102" y="54513"/>
                </a:lnTo>
                <a:cubicBezTo>
                  <a:pt x="142093" y="57028"/>
                  <a:pt x="144866" y="59829"/>
                  <a:pt x="147377" y="62891"/>
                </a:cubicBezTo>
                <a:lnTo>
                  <a:pt x="148029" y="62402"/>
                </a:lnTo>
                <a:cubicBezTo>
                  <a:pt x="145476" y="59288"/>
                  <a:pt x="142657" y="56444"/>
                  <a:pt x="139618" y="53892"/>
                </a:cubicBezTo>
                <a:close/>
                <a:moveTo>
                  <a:pt x="99001" y="61782"/>
                </a:moveTo>
                <a:cubicBezTo>
                  <a:pt x="99327" y="61782"/>
                  <a:pt x="99686" y="61782"/>
                  <a:pt x="100013" y="61815"/>
                </a:cubicBezTo>
                <a:lnTo>
                  <a:pt x="99882" y="64131"/>
                </a:lnTo>
                <a:cubicBezTo>
                  <a:pt x="99556" y="64131"/>
                  <a:pt x="99262" y="64098"/>
                  <a:pt x="98936" y="64098"/>
                </a:cubicBezTo>
                <a:lnTo>
                  <a:pt x="99001" y="61782"/>
                </a:lnTo>
                <a:close/>
                <a:moveTo>
                  <a:pt x="95772" y="61815"/>
                </a:moveTo>
                <a:lnTo>
                  <a:pt x="95870" y="64131"/>
                </a:lnTo>
                <a:cubicBezTo>
                  <a:pt x="95544" y="64163"/>
                  <a:pt x="95250" y="64163"/>
                  <a:pt x="94924" y="64196"/>
                </a:cubicBezTo>
                <a:lnTo>
                  <a:pt x="94761" y="61880"/>
                </a:lnTo>
                <a:cubicBezTo>
                  <a:pt x="95087" y="61847"/>
                  <a:pt x="95413" y="61815"/>
                  <a:pt x="95772" y="61815"/>
                </a:cubicBezTo>
                <a:close/>
                <a:moveTo>
                  <a:pt x="98610" y="61391"/>
                </a:moveTo>
                <a:lnTo>
                  <a:pt x="98545" y="64522"/>
                </a:lnTo>
                <a:lnTo>
                  <a:pt x="98740" y="64522"/>
                </a:lnTo>
                <a:cubicBezTo>
                  <a:pt x="99164" y="64522"/>
                  <a:pt x="99621" y="64555"/>
                  <a:pt x="100045" y="64587"/>
                </a:cubicBezTo>
                <a:lnTo>
                  <a:pt x="100273" y="64587"/>
                </a:lnTo>
                <a:lnTo>
                  <a:pt x="100437" y="61423"/>
                </a:lnTo>
                <a:lnTo>
                  <a:pt x="100241" y="61423"/>
                </a:lnTo>
                <a:cubicBezTo>
                  <a:pt x="99752" y="61423"/>
                  <a:pt x="99295" y="61391"/>
                  <a:pt x="98806" y="61391"/>
                </a:cubicBezTo>
                <a:close/>
                <a:moveTo>
                  <a:pt x="95935" y="61391"/>
                </a:moveTo>
                <a:cubicBezTo>
                  <a:pt x="95478" y="61423"/>
                  <a:pt x="94989" y="61456"/>
                  <a:pt x="94500" y="61488"/>
                </a:cubicBezTo>
                <a:lnTo>
                  <a:pt x="94304" y="61488"/>
                </a:lnTo>
                <a:lnTo>
                  <a:pt x="94565" y="64620"/>
                </a:lnTo>
                <a:lnTo>
                  <a:pt x="94761" y="64620"/>
                </a:lnTo>
                <a:cubicBezTo>
                  <a:pt x="95185" y="64587"/>
                  <a:pt x="95641" y="64555"/>
                  <a:pt x="96066" y="64555"/>
                </a:cubicBezTo>
                <a:lnTo>
                  <a:pt x="96294" y="64555"/>
                </a:lnTo>
                <a:lnTo>
                  <a:pt x="96163" y="61391"/>
                </a:lnTo>
                <a:close/>
                <a:moveTo>
                  <a:pt x="91531" y="62239"/>
                </a:moveTo>
                <a:lnTo>
                  <a:pt x="91858" y="64522"/>
                </a:lnTo>
                <a:cubicBezTo>
                  <a:pt x="91531" y="64587"/>
                  <a:pt x="91238" y="64620"/>
                  <a:pt x="90944" y="64685"/>
                </a:cubicBezTo>
                <a:lnTo>
                  <a:pt x="90520" y="62402"/>
                </a:lnTo>
                <a:cubicBezTo>
                  <a:pt x="90846" y="62337"/>
                  <a:pt x="91205" y="62271"/>
                  <a:pt x="91531" y="62239"/>
                </a:cubicBezTo>
                <a:close/>
                <a:moveTo>
                  <a:pt x="91858" y="61782"/>
                </a:moveTo>
                <a:lnTo>
                  <a:pt x="91662" y="61815"/>
                </a:lnTo>
                <a:cubicBezTo>
                  <a:pt x="91205" y="61880"/>
                  <a:pt x="90716" y="61945"/>
                  <a:pt x="90259" y="62043"/>
                </a:cubicBezTo>
                <a:lnTo>
                  <a:pt x="90063" y="62076"/>
                </a:lnTo>
                <a:lnTo>
                  <a:pt x="90618" y="65174"/>
                </a:lnTo>
                <a:lnTo>
                  <a:pt x="90814" y="65142"/>
                </a:lnTo>
                <a:cubicBezTo>
                  <a:pt x="91238" y="65044"/>
                  <a:pt x="91694" y="64979"/>
                  <a:pt x="92119" y="64914"/>
                </a:cubicBezTo>
                <a:lnTo>
                  <a:pt x="92314" y="64881"/>
                </a:lnTo>
                <a:lnTo>
                  <a:pt x="91858" y="61782"/>
                </a:lnTo>
                <a:close/>
                <a:moveTo>
                  <a:pt x="87356" y="63087"/>
                </a:moveTo>
                <a:lnTo>
                  <a:pt x="87911" y="65338"/>
                </a:lnTo>
                <a:cubicBezTo>
                  <a:pt x="87617" y="65403"/>
                  <a:pt x="87323" y="65501"/>
                  <a:pt x="86997" y="65566"/>
                </a:cubicBezTo>
                <a:lnTo>
                  <a:pt x="86377" y="63348"/>
                </a:lnTo>
                <a:lnTo>
                  <a:pt x="86377" y="63315"/>
                </a:lnTo>
                <a:cubicBezTo>
                  <a:pt x="86704" y="63250"/>
                  <a:pt x="87030" y="63152"/>
                  <a:pt x="87356" y="63087"/>
                </a:cubicBezTo>
                <a:close/>
                <a:moveTo>
                  <a:pt x="159935" y="63772"/>
                </a:moveTo>
                <a:lnTo>
                  <a:pt x="159250" y="64196"/>
                </a:lnTo>
                <a:cubicBezTo>
                  <a:pt x="159544" y="64653"/>
                  <a:pt x="159837" y="65109"/>
                  <a:pt x="160098" y="65566"/>
                </a:cubicBezTo>
                <a:lnTo>
                  <a:pt x="160816" y="65142"/>
                </a:lnTo>
                <a:cubicBezTo>
                  <a:pt x="160522" y="64685"/>
                  <a:pt x="160229" y="64229"/>
                  <a:pt x="159935" y="63772"/>
                </a:cubicBezTo>
                <a:close/>
                <a:moveTo>
                  <a:pt x="87650" y="62565"/>
                </a:moveTo>
                <a:lnTo>
                  <a:pt x="87454" y="62630"/>
                </a:lnTo>
                <a:cubicBezTo>
                  <a:pt x="86997" y="62761"/>
                  <a:pt x="86541" y="62858"/>
                  <a:pt x="86051" y="62989"/>
                </a:cubicBezTo>
                <a:lnTo>
                  <a:pt x="85855" y="63054"/>
                </a:lnTo>
                <a:lnTo>
                  <a:pt x="86736" y="66088"/>
                </a:lnTo>
                <a:lnTo>
                  <a:pt x="86932" y="66023"/>
                </a:lnTo>
                <a:cubicBezTo>
                  <a:pt x="87356" y="65892"/>
                  <a:pt x="87813" y="65794"/>
                  <a:pt x="88204" y="65696"/>
                </a:cubicBezTo>
                <a:lnTo>
                  <a:pt x="88400" y="65631"/>
                </a:lnTo>
                <a:lnTo>
                  <a:pt x="87650" y="62565"/>
                </a:lnTo>
                <a:close/>
                <a:moveTo>
                  <a:pt x="19376" y="62076"/>
                </a:moveTo>
                <a:lnTo>
                  <a:pt x="24139" y="64555"/>
                </a:lnTo>
                <a:cubicBezTo>
                  <a:pt x="23747" y="65272"/>
                  <a:pt x="23388" y="65990"/>
                  <a:pt x="23030" y="66708"/>
                </a:cubicBezTo>
                <a:lnTo>
                  <a:pt x="18202" y="64392"/>
                </a:lnTo>
                <a:lnTo>
                  <a:pt x="18169" y="64359"/>
                </a:lnTo>
                <a:cubicBezTo>
                  <a:pt x="18561" y="63576"/>
                  <a:pt x="18952" y="62793"/>
                  <a:pt x="19376" y="62076"/>
                </a:cubicBezTo>
                <a:close/>
                <a:moveTo>
                  <a:pt x="83279" y="64359"/>
                </a:moveTo>
                <a:lnTo>
                  <a:pt x="84061" y="66545"/>
                </a:lnTo>
                <a:cubicBezTo>
                  <a:pt x="83768" y="66642"/>
                  <a:pt x="83474" y="66773"/>
                  <a:pt x="83181" y="66871"/>
                </a:cubicBezTo>
                <a:lnTo>
                  <a:pt x="82333" y="64685"/>
                </a:lnTo>
                <a:cubicBezTo>
                  <a:pt x="82659" y="64555"/>
                  <a:pt x="82952" y="64457"/>
                  <a:pt x="83279" y="64359"/>
                </a:cubicBezTo>
                <a:close/>
                <a:moveTo>
                  <a:pt x="19180" y="61521"/>
                </a:moveTo>
                <a:lnTo>
                  <a:pt x="19115" y="61684"/>
                </a:lnTo>
                <a:cubicBezTo>
                  <a:pt x="18626" y="62565"/>
                  <a:pt x="18169" y="63478"/>
                  <a:pt x="17745" y="64392"/>
                </a:cubicBezTo>
                <a:lnTo>
                  <a:pt x="17647" y="64587"/>
                </a:lnTo>
                <a:lnTo>
                  <a:pt x="23225" y="67262"/>
                </a:lnTo>
                <a:lnTo>
                  <a:pt x="23323" y="67099"/>
                </a:lnTo>
                <a:cubicBezTo>
                  <a:pt x="23747" y="66251"/>
                  <a:pt x="24171" y="65403"/>
                  <a:pt x="24595" y="64587"/>
                </a:cubicBezTo>
                <a:lnTo>
                  <a:pt x="24693" y="64392"/>
                </a:lnTo>
                <a:lnTo>
                  <a:pt x="19180" y="61521"/>
                </a:lnTo>
                <a:close/>
                <a:moveTo>
                  <a:pt x="83539" y="63804"/>
                </a:moveTo>
                <a:lnTo>
                  <a:pt x="83344" y="63870"/>
                </a:lnTo>
                <a:cubicBezTo>
                  <a:pt x="82887" y="64033"/>
                  <a:pt x="82430" y="64229"/>
                  <a:pt x="81974" y="64392"/>
                </a:cubicBezTo>
                <a:lnTo>
                  <a:pt x="81811" y="64457"/>
                </a:lnTo>
                <a:lnTo>
                  <a:pt x="82985" y="67393"/>
                </a:lnTo>
                <a:lnTo>
                  <a:pt x="83148" y="67327"/>
                </a:lnTo>
                <a:cubicBezTo>
                  <a:pt x="83572" y="67164"/>
                  <a:pt x="83996" y="67001"/>
                  <a:pt x="84388" y="66838"/>
                </a:cubicBezTo>
                <a:lnTo>
                  <a:pt x="84583" y="66773"/>
                </a:lnTo>
                <a:lnTo>
                  <a:pt x="83539" y="63804"/>
                </a:lnTo>
                <a:close/>
                <a:moveTo>
                  <a:pt x="178235" y="63870"/>
                </a:moveTo>
                <a:cubicBezTo>
                  <a:pt x="178626" y="64653"/>
                  <a:pt x="179018" y="65435"/>
                  <a:pt x="179377" y="66218"/>
                </a:cubicBezTo>
                <a:lnTo>
                  <a:pt x="174484" y="68469"/>
                </a:lnTo>
                <a:cubicBezTo>
                  <a:pt x="174125" y="67719"/>
                  <a:pt x="173799" y="67001"/>
                  <a:pt x="173440" y="66284"/>
                </a:cubicBezTo>
                <a:lnTo>
                  <a:pt x="178235" y="63870"/>
                </a:lnTo>
                <a:close/>
                <a:moveTo>
                  <a:pt x="79364" y="66023"/>
                </a:moveTo>
                <a:lnTo>
                  <a:pt x="80375" y="68110"/>
                </a:lnTo>
                <a:cubicBezTo>
                  <a:pt x="80082" y="68241"/>
                  <a:pt x="79821" y="68371"/>
                  <a:pt x="79527" y="68534"/>
                </a:cubicBezTo>
                <a:lnTo>
                  <a:pt x="78451" y="66479"/>
                </a:lnTo>
                <a:cubicBezTo>
                  <a:pt x="78744" y="66284"/>
                  <a:pt x="79071" y="66153"/>
                  <a:pt x="79364" y="66023"/>
                </a:cubicBezTo>
                <a:close/>
                <a:moveTo>
                  <a:pt x="158304" y="26389"/>
                </a:moveTo>
                <a:cubicBezTo>
                  <a:pt x="168710" y="34512"/>
                  <a:pt x="177322" y="44624"/>
                  <a:pt x="183715" y="56171"/>
                </a:cubicBezTo>
                <a:lnTo>
                  <a:pt x="162395" y="67910"/>
                </a:lnTo>
                <a:lnTo>
                  <a:pt x="162395" y="67910"/>
                </a:lnTo>
                <a:cubicBezTo>
                  <a:pt x="162205" y="67582"/>
                  <a:pt x="162008" y="67242"/>
                  <a:pt x="161827" y="66903"/>
                </a:cubicBezTo>
                <a:lnTo>
                  <a:pt x="161110" y="67327"/>
                </a:lnTo>
                <a:cubicBezTo>
                  <a:pt x="161313" y="67644"/>
                  <a:pt x="161501" y="67976"/>
                  <a:pt x="161683" y="68302"/>
                </a:cubicBezTo>
                <a:lnTo>
                  <a:pt x="161683" y="68302"/>
                </a:lnTo>
                <a:lnTo>
                  <a:pt x="161142" y="68600"/>
                </a:lnTo>
                <a:cubicBezTo>
                  <a:pt x="156445" y="60118"/>
                  <a:pt x="150084" y="52681"/>
                  <a:pt x="142451" y="46712"/>
                </a:cubicBezTo>
                <a:lnTo>
                  <a:pt x="142828" y="46229"/>
                </a:lnTo>
                <a:lnTo>
                  <a:pt x="142828" y="46229"/>
                </a:lnTo>
                <a:cubicBezTo>
                  <a:pt x="142956" y="46333"/>
                  <a:pt x="143082" y="46439"/>
                  <a:pt x="143201" y="46549"/>
                </a:cubicBezTo>
                <a:lnTo>
                  <a:pt x="143723" y="45896"/>
                </a:lnTo>
                <a:cubicBezTo>
                  <a:pt x="143591" y="45795"/>
                  <a:pt x="143459" y="45693"/>
                  <a:pt x="143326" y="45590"/>
                </a:cubicBezTo>
                <a:lnTo>
                  <a:pt x="143326" y="45590"/>
                </a:lnTo>
                <a:lnTo>
                  <a:pt x="158304" y="26389"/>
                </a:lnTo>
                <a:close/>
                <a:moveTo>
                  <a:pt x="178431" y="63315"/>
                </a:moveTo>
                <a:lnTo>
                  <a:pt x="172853" y="66088"/>
                </a:lnTo>
                <a:lnTo>
                  <a:pt x="172951" y="66284"/>
                </a:lnTo>
                <a:cubicBezTo>
                  <a:pt x="173407" y="67099"/>
                  <a:pt x="173799" y="67980"/>
                  <a:pt x="174190" y="68795"/>
                </a:cubicBezTo>
                <a:lnTo>
                  <a:pt x="174255" y="68991"/>
                </a:lnTo>
                <a:lnTo>
                  <a:pt x="179899" y="66414"/>
                </a:lnTo>
                <a:lnTo>
                  <a:pt x="179801" y="66251"/>
                </a:lnTo>
                <a:cubicBezTo>
                  <a:pt x="179409" y="65338"/>
                  <a:pt x="178953" y="64424"/>
                  <a:pt x="178496" y="63511"/>
                </a:cubicBezTo>
                <a:lnTo>
                  <a:pt x="178431" y="63315"/>
                </a:lnTo>
                <a:close/>
                <a:moveTo>
                  <a:pt x="79560" y="65435"/>
                </a:moveTo>
                <a:lnTo>
                  <a:pt x="79397" y="65533"/>
                </a:lnTo>
                <a:cubicBezTo>
                  <a:pt x="78940" y="65762"/>
                  <a:pt x="78516" y="65957"/>
                  <a:pt x="78092" y="66186"/>
                </a:cubicBezTo>
                <a:lnTo>
                  <a:pt x="77929" y="66284"/>
                </a:lnTo>
                <a:lnTo>
                  <a:pt x="79364" y="69056"/>
                </a:lnTo>
                <a:lnTo>
                  <a:pt x="79560" y="68958"/>
                </a:lnTo>
                <a:cubicBezTo>
                  <a:pt x="79951" y="68795"/>
                  <a:pt x="80343" y="68567"/>
                  <a:pt x="80734" y="68371"/>
                </a:cubicBezTo>
                <a:lnTo>
                  <a:pt x="80930" y="68273"/>
                </a:lnTo>
                <a:lnTo>
                  <a:pt x="79560" y="65435"/>
                </a:lnTo>
                <a:close/>
                <a:moveTo>
                  <a:pt x="158239" y="25835"/>
                </a:moveTo>
                <a:lnTo>
                  <a:pt x="143014" y="45349"/>
                </a:lnTo>
                <a:lnTo>
                  <a:pt x="143014" y="45349"/>
                </a:lnTo>
                <a:cubicBezTo>
                  <a:pt x="142820" y="45199"/>
                  <a:pt x="142622" y="45045"/>
                  <a:pt x="142418" y="44885"/>
                </a:cubicBezTo>
                <a:lnTo>
                  <a:pt x="141929" y="45537"/>
                </a:lnTo>
                <a:cubicBezTo>
                  <a:pt x="142122" y="45685"/>
                  <a:pt x="142321" y="45834"/>
                  <a:pt x="142518" y="45985"/>
                </a:cubicBezTo>
                <a:lnTo>
                  <a:pt x="142518" y="45985"/>
                </a:lnTo>
                <a:lnTo>
                  <a:pt x="142027" y="46614"/>
                </a:lnTo>
                <a:lnTo>
                  <a:pt x="141896" y="46777"/>
                </a:lnTo>
                <a:lnTo>
                  <a:pt x="142060" y="46907"/>
                </a:lnTo>
                <a:cubicBezTo>
                  <a:pt x="149758" y="52909"/>
                  <a:pt x="156151" y="60412"/>
                  <a:pt x="160881" y="68958"/>
                </a:cubicBezTo>
                <a:lnTo>
                  <a:pt x="160979" y="69121"/>
                </a:lnTo>
                <a:lnTo>
                  <a:pt x="161870" y="68633"/>
                </a:lnTo>
                <a:lnTo>
                  <a:pt x="161870" y="68633"/>
                </a:lnTo>
                <a:cubicBezTo>
                  <a:pt x="161888" y="68665"/>
                  <a:pt x="161907" y="68698"/>
                  <a:pt x="161925" y="68730"/>
                </a:cubicBezTo>
                <a:lnTo>
                  <a:pt x="162643" y="68339"/>
                </a:lnTo>
                <a:cubicBezTo>
                  <a:pt x="162624" y="68306"/>
                  <a:pt x="162605" y="68273"/>
                  <a:pt x="162586" y="68239"/>
                </a:cubicBezTo>
                <a:lnTo>
                  <a:pt x="162586" y="68239"/>
                </a:lnTo>
                <a:lnTo>
                  <a:pt x="184270" y="56335"/>
                </a:lnTo>
                <a:lnTo>
                  <a:pt x="184172" y="56139"/>
                </a:lnTo>
                <a:cubicBezTo>
                  <a:pt x="177713" y="44428"/>
                  <a:pt x="168971" y="34153"/>
                  <a:pt x="158402" y="25965"/>
                </a:cubicBezTo>
                <a:lnTo>
                  <a:pt x="158239" y="25835"/>
                </a:lnTo>
                <a:close/>
                <a:moveTo>
                  <a:pt x="97762" y="69415"/>
                </a:moveTo>
                <a:lnTo>
                  <a:pt x="97762" y="70231"/>
                </a:lnTo>
                <a:cubicBezTo>
                  <a:pt x="98316" y="70231"/>
                  <a:pt x="98838" y="70231"/>
                  <a:pt x="99393" y="70263"/>
                </a:cubicBezTo>
                <a:lnTo>
                  <a:pt x="99393" y="69448"/>
                </a:lnTo>
                <a:cubicBezTo>
                  <a:pt x="98871" y="69415"/>
                  <a:pt x="98316" y="69415"/>
                  <a:pt x="97762" y="69415"/>
                </a:cubicBezTo>
                <a:close/>
                <a:moveTo>
                  <a:pt x="75645" y="68045"/>
                </a:moveTo>
                <a:lnTo>
                  <a:pt x="76852" y="70035"/>
                </a:lnTo>
                <a:cubicBezTo>
                  <a:pt x="76591" y="70198"/>
                  <a:pt x="76330" y="70361"/>
                  <a:pt x="76070" y="70557"/>
                </a:cubicBezTo>
                <a:lnTo>
                  <a:pt x="74797" y="68600"/>
                </a:lnTo>
                <a:lnTo>
                  <a:pt x="74765" y="68600"/>
                </a:lnTo>
                <a:cubicBezTo>
                  <a:pt x="75058" y="68404"/>
                  <a:pt x="75352" y="68241"/>
                  <a:pt x="75645" y="68045"/>
                </a:cubicBezTo>
                <a:close/>
                <a:moveTo>
                  <a:pt x="94010" y="69611"/>
                </a:moveTo>
                <a:cubicBezTo>
                  <a:pt x="93489" y="69676"/>
                  <a:pt x="92934" y="69741"/>
                  <a:pt x="92379" y="69807"/>
                </a:cubicBezTo>
                <a:lnTo>
                  <a:pt x="92510" y="70622"/>
                </a:lnTo>
                <a:cubicBezTo>
                  <a:pt x="93064" y="70557"/>
                  <a:pt x="93586" y="70459"/>
                  <a:pt x="94108" y="70426"/>
                </a:cubicBezTo>
                <a:lnTo>
                  <a:pt x="94010" y="69611"/>
                </a:lnTo>
                <a:close/>
                <a:moveTo>
                  <a:pt x="103144" y="69807"/>
                </a:moveTo>
                <a:lnTo>
                  <a:pt x="103014" y="70622"/>
                </a:lnTo>
                <a:cubicBezTo>
                  <a:pt x="103535" y="70720"/>
                  <a:pt x="104090" y="70818"/>
                  <a:pt x="104612" y="70916"/>
                </a:cubicBezTo>
                <a:lnTo>
                  <a:pt x="104775" y="70100"/>
                </a:lnTo>
                <a:cubicBezTo>
                  <a:pt x="104220" y="70002"/>
                  <a:pt x="103666" y="69904"/>
                  <a:pt x="103144" y="69807"/>
                </a:cubicBezTo>
                <a:close/>
                <a:moveTo>
                  <a:pt x="75776" y="67523"/>
                </a:moveTo>
                <a:lnTo>
                  <a:pt x="75613" y="67621"/>
                </a:lnTo>
                <a:cubicBezTo>
                  <a:pt x="75189" y="67882"/>
                  <a:pt x="74797" y="68143"/>
                  <a:pt x="74373" y="68404"/>
                </a:cubicBezTo>
                <a:lnTo>
                  <a:pt x="74210" y="68502"/>
                </a:lnTo>
                <a:lnTo>
                  <a:pt x="75972" y="71111"/>
                </a:lnTo>
                <a:lnTo>
                  <a:pt x="76135" y="71013"/>
                </a:lnTo>
                <a:cubicBezTo>
                  <a:pt x="76494" y="70785"/>
                  <a:pt x="76852" y="70524"/>
                  <a:pt x="77244" y="70296"/>
                </a:cubicBezTo>
                <a:lnTo>
                  <a:pt x="77407" y="70198"/>
                </a:lnTo>
                <a:lnTo>
                  <a:pt x="75776" y="67523"/>
                </a:lnTo>
                <a:close/>
                <a:moveTo>
                  <a:pt x="88726" y="70622"/>
                </a:moveTo>
                <a:cubicBezTo>
                  <a:pt x="88171" y="70752"/>
                  <a:pt x="87650" y="70916"/>
                  <a:pt x="87128" y="71079"/>
                </a:cubicBezTo>
                <a:lnTo>
                  <a:pt x="87389" y="71862"/>
                </a:lnTo>
                <a:cubicBezTo>
                  <a:pt x="87911" y="71698"/>
                  <a:pt x="88432" y="71535"/>
                  <a:pt x="88922" y="71405"/>
                </a:cubicBezTo>
                <a:lnTo>
                  <a:pt x="88726" y="70622"/>
                </a:lnTo>
                <a:close/>
                <a:moveTo>
                  <a:pt x="163621" y="70165"/>
                </a:moveTo>
                <a:lnTo>
                  <a:pt x="162871" y="70557"/>
                </a:lnTo>
                <a:cubicBezTo>
                  <a:pt x="163132" y="71013"/>
                  <a:pt x="163360" y="71503"/>
                  <a:pt x="163621" y="71992"/>
                </a:cubicBezTo>
                <a:lnTo>
                  <a:pt x="164339" y="71633"/>
                </a:lnTo>
                <a:cubicBezTo>
                  <a:pt x="164111" y="71144"/>
                  <a:pt x="163850" y="70655"/>
                  <a:pt x="163621" y="70165"/>
                </a:cubicBezTo>
                <a:close/>
                <a:moveTo>
                  <a:pt x="108363" y="71079"/>
                </a:moveTo>
                <a:lnTo>
                  <a:pt x="108135" y="71862"/>
                </a:lnTo>
                <a:cubicBezTo>
                  <a:pt x="108624" y="72025"/>
                  <a:pt x="109146" y="72188"/>
                  <a:pt x="109668" y="72383"/>
                </a:cubicBezTo>
                <a:lnTo>
                  <a:pt x="109962" y="71633"/>
                </a:lnTo>
                <a:cubicBezTo>
                  <a:pt x="109440" y="71438"/>
                  <a:pt x="108918" y="71242"/>
                  <a:pt x="108363" y="71079"/>
                </a:cubicBezTo>
                <a:close/>
                <a:moveTo>
                  <a:pt x="72155" y="70492"/>
                </a:moveTo>
                <a:lnTo>
                  <a:pt x="73558" y="72351"/>
                </a:lnTo>
                <a:lnTo>
                  <a:pt x="73475" y="72415"/>
                </a:lnTo>
                <a:lnTo>
                  <a:pt x="73475" y="72415"/>
                </a:lnTo>
                <a:lnTo>
                  <a:pt x="72035" y="70575"/>
                </a:lnTo>
                <a:lnTo>
                  <a:pt x="72035" y="70575"/>
                </a:lnTo>
                <a:cubicBezTo>
                  <a:pt x="72074" y="70546"/>
                  <a:pt x="72114" y="70519"/>
                  <a:pt x="72155" y="70492"/>
                </a:cubicBezTo>
                <a:close/>
                <a:moveTo>
                  <a:pt x="71724" y="70813"/>
                </a:moveTo>
                <a:lnTo>
                  <a:pt x="73167" y="72653"/>
                </a:lnTo>
                <a:lnTo>
                  <a:pt x="73167" y="72653"/>
                </a:lnTo>
                <a:lnTo>
                  <a:pt x="72840" y="72905"/>
                </a:lnTo>
                <a:lnTo>
                  <a:pt x="71372" y="71111"/>
                </a:lnTo>
                <a:cubicBezTo>
                  <a:pt x="71482" y="71017"/>
                  <a:pt x="71599" y="70915"/>
                  <a:pt x="71724" y="70813"/>
                </a:cubicBezTo>
                <a:close/>
                <a:moveTo>
                  <a:pt x="207071" y="69382"/>
                </a:moveTo>
                <a:lnTo>
                  <a:pt x="202732" y="69970"/>
                </a:lnTo>
                <a:lnTo>
                  <a:pt x="205375" y="73232"/>
                </a:lnTo>
                <a:lnTo>
                  <a:pt x="207071" y="69382"/>
                </a:lnTo>
                <a:close/>
                <a:moveTo>
                  <a:pt x="83637" y="72449"/>
                </a:moveTo>
                <a:cubicBezTo>
                  <a:pt x="83148" y="72644"/>
                  <a:pt x="82626" y="72905"/>
                  <a:pt x="82137" y="73166"/>
                </a:cubicBezTo>
                <a:lnTo>
                  <a:pt x="82528" y="73884"/>
                </a:lnTo>
                <a:lnTo>
                  <a:pt x="82528" y="73851"/>
                </a:lnTo>
                <a:cubicBezTo>
                  <a:pt x="83018" y="73623"/>
                  <a:pt x="83507" y="73395"/>
                  <a:pt x="83964" y="73166"/>
                </a:cubicBezTo>
                <a:lnTo>
                  <a:pt x="83637" y="72449"/>
                </a:lnTo>
                <a:close/>
                <a:moveTo>
                  <a:pt x="28804" y="61203"/>
                </a:moveTo>
                <a:lnTo>
                  <a:pt x="36045" y="65696"/>
                </a:lnTo>
                <a:cubicBezTo>
                  <a:pt x="34397" y="68341"/>
                  <a:pt x="32932" y="71084"/>
                  <a:pt x="31653" y="73908"/>
                </a:cubicBezTo>
                <a:lnTo>
                  <a:pt x="31653" y="73908"/>
                </a:lnTo>
                <a:lnTo>
                  <a:pt x="23878" y="70426"/>
                </a:lnTo>
                <a:lnTo>
                  <a:pt x="23910" y="70426"/>
                </a:lnTo>
                <a:cubicBezTo>
                  <a:pt x="25340" y="67242"/>
                  <a:pt x="26976" y="64161"/>
                  <a:pt x="28804" y="61203"/>
                </a:cubicBezTo>
                <a:close/>
                <a:moveTo>
                  <a:pt x="15592" y="70231"/>
                </a:moveTo>
                <a:lnTo>
                  <a:pt x="20616" y="72253"/>
                </a:lnTo>
                <a:cubicBezTo>
                  <a:pt x="20290" y="73003"/>
                  <a:pt x="20029" y="73754"/>
                  <a:pt x="19735" y="74504"/>
                </a:cubicBezTo>
                <a:lnTo>
                  <a:pt x="14679" y="72677"/>
                </a:lnTo>
                <a:lnTo>
                  <a:pt x="14646" y="72644"/>
                </a:lnTo>
                <a:cubicBezTo>
                  <a:pt x="14940" y="71829"/>
                  <a:pt x="15266" y="71013"/>
                  <a:pt x="15592" y="70231"/>
                </a:cubicBezTo>
                <a:close/>
                <a:moveTo>
                  <a:pt x="113354" y="73134"/>
                </a:moveTo>
                <a:lnTo>
                  <a:pt x="112995" y="73851"/>
                </a:lnTo>
                <a:cubicBezTo>
                  <a:pt x="113485" y="74112"/>
                  <a:pt x="113941" y="74373"/>
                  <a:pt x="114430" y="74634"/>
                </a:cubicBezTo>
                <a:lnTo>
                  <a:pt x="114822" y="73917"/>
                </a:lnTo>
                <a:cubicBezTo>
                  <a:pt x="114333" y="73656"/>
                  <a:pt x="113843" y="73395"/>
                  <a:pt x="113354" y="73134"/>
                </a:cubicBezTo>
                <a:close/>
                <a:moveTo>
                  <a:pt x="15364" y="69709"/>
                </a:moveTo>
                <a:lnTo>
                  <a:pt x="15299" y="69904"/>
                </a:lnTo>
                <a:cubicBezTo>
                  <a:pt x="14940" y="70818"/>
                  <a:pt x="14581" y="71764"/>
                  <a:pt x="14222" y="72710"/>
                </a:cubicBezTo>
                <a:lnTo>
                  <a:pt x="14157" y="72905"/>
                </a:lnTo>
                <a:lnTo>
                  <a:pt x="19996" y="75026"/>
                </a:lnTo>
                <a:lnTo>
                  <a:pt x="20061" y="74830"/>
                </a:lnTo>
                <a:cubicBezTo>
                  <a:pt x="20355" y="73949"/>
                  <a:pt x="20714" y="73068"/>
                  <a:pt x="21040" y="72220"/>
                </a:cubicBezTo>
                <a:lnTo>
                  <a:pt x="21138" y="72025"/>
                </a:lnTo>
                <a:lnTo>
                  <a:pt x="15364" y="69709"/>
                </a:lnTo>
                <a:close/>
                <a:moveTo>
                  <a:pt x="126076" y="72677"/>
                </a:moveTo>
                <a:cubicBezTo>
                  <a:pt x="126337" y="72905"/>
                  <a:pt x="126598" y="73134"/>
                  <a:pt x="126826" y="73362"/>
                </a:cubicBezTo>
                <a:lnTo>
                  <a:pt x="125195" y="75058"/>
                </a:lnTo>
                <a:cubicBezTo>
                  <a:pt x="124967" y="74830"/>
                  <a:pt x="124738" y="74602"/>
                  <a:pt x="124510" y="74406"/>
                </a:cubicBezTo>
                <a:lnTo>
                  <a:pt x="126076" y="72677"/>
                </a:lnTo>
                <a:close/>
                <a:moveTo>
                  <a:pt x="165220" y="73493"/>
                </a:moveTo>
                <a:lnTo>
                  <a:pt x="164469" y="73851"/>
                </a:lnTo>
                <a:cubicBezTo>
                  <a:pt x="164698" y="74341"/>
                  <a:pt x="164893" y="74830"/>
                  <a:pt x="165122" y="75319"/>
                </a:cubicBezTo>
                <a:lnTo>
                  <a:pt x="165872" y="75026"/>
                </a:lnTo>
                <a:cubicBezTo>
                  <a:pt x="165644" y="74504"/>
                  <a:pt x="165448" y="74014"/>
                  <a:pt x="165220" y="73493"/>
                </a:cubicBezTo>
                <a:close/>
                <a:moveTo>
                  <a:pt x="68893" y="73232"/>
                </a:moveTo>
                <a:lnTo>
                  <a:pt x="70492" y="74928"/>
                </a:lnTo>
                <a:cubicBezTo>
                  <a:pt x="70296" y="75156"/>
                  <a:pt x="70067" y="75352"/>
                  <a:pt x="69839" y="75580"/>
                </a:cubicBezTo>
                <a:lnTo>
                  <a:pt x="68208" y="73949"/>
                </a:lnTo>
                <a:lnTo>
                  <a:pt x="68176" y="73949"/>
                </a:lnTo>
                <a:cubicBezTo>
                  <a:pt x="68404" y="73721"/>
                  <a:pt x="68665" y="73493"/>
                  <a:pt x="68893" y="73232"/>
                </a:cubicBezTo>
                <a:close/>
                <a:moveTo>
                  <a:pt x="126043" y="72123"/>
                </a:moveTo>
                <a:lnTo>
                  <a:pt x="123923" y="74439"/>
                </a:lnTo>
                <a:lnTo>
                  <a:pt x="124086" y="74602"/>
                </a:lnTo>
                <a:cubicBezTo>
                  <a:pt x="124412" y="74895"/>
                  <a:pt x="124738" y="75189"/>
                  <a:pt x="125065" y="75482"/>
                </a:cubicBezTo>
                <a:lnTo>
                  <a:pt x="125195" y="75645"/>
                </a:lnTo>
                <a:lnTo>
                  <a:pt x="127381" y="73362"/>
                </a:lnTo>
                <a:lnTo>
                  <a:pt x="127250" y="73232"/>
                </a:lnTo>
                <a:cubicBezTo>
                  <a:pt x="126891" y="72905"/>
                  <a:pt x="126565" y="72579"/>
                  <a:pt x="126206" y="72253"/>
                </a:cubicBezTo>
                <a:lnTo>
                  <a:pt x="126043" y="72123"/>
                </a:lnTo>
                <a:close/>
                <a:moveTo>
                  <a:pt x="68926" y="72677"/>
                </a:moveTo>
                <a:lnTo>
                  <a:pt x="68795" y="72808"/>
                </a:lnTo>
                <a:cubicBezTo>
                  <a:pt x="68436" y="73134"/>
                  <a:pt x="68110" y="73460"/>
                  <a:pt x="67784" y="73786"/>
                </a:cubicBezTo>
                <a:lnTo>
                  <a:pt x="67621" y="73949"/>
                </a:lnTo>
                <a:lnTo>
                  <a:pt x="69839" y="76167"/>
                </a:lnTo>
                <a:lnTo>
                  <a:pt x="70002" y="76004"/>
                </a:lnTo>
                <a:cubicBezTo>
                  <a:pt x="70328" y="75711"/>
                  <a:pt x="70622" y="75385"/>
                  <a:pt x="70916" y="75091"/>
                </a:cubicBezTo>
                <a:lnTo>
                  <a:pt x="71079" y="74960"/>
                </a:lnTo>
                <a:lnTo>
                  <a:pt x="68926" y="72677"/>
                </a:lnTo>
                <a:close/>
                <a:moveTo>
                  <a:pt x="181823" y="72123"/>
                </a:moveTo>
                <a:cubicBezTo>
                  <a:pt x="182117" y="72938"/>
                  <a:pt x="182443" y="73754"/>
                  <a:pt x="182704" y="74569"/>
                </a:cubicBezTo>
                <a:lnTo>
                  <a:pt x="177615" y="76265"/>
                </a:lnTo>
                <a:cubicBezTo>
                  <a:pt x="177354" y="75515"/>
                  <a:pt x="177061" y="74765"/>
                  <a:pt x="176800" y="73982"/>
                </a:cubicBezTo>
                <a:lnTo>
                  <a:pt x="181823" y="72123"/>
                </a:lnTo>
                <a:close/>
                <a:moveTo>
                  <a:pt x="78907" y="75026"/>
                </a:moveTo>
                <a:cubicBezTo>
                  <a:pt x="78451" y="75319"/>
                  <a:pt x="77994" y="75645"/>
                  <a:pt x="77537" y="75972"/>
                </a:cubicBezTo>
                <a:lnTo>
                  <a:pt x="78027" y="76624"/>
                </a:lnTo>
                <a:lnTo>
                  <a:pt x="78059" y="76624"/>
                </a:lnTo>
                <a:cubicBezTo>
                  <a:pt x="78483" y="76298"/>
                  <a:pt x="78940" y="76004"/>
                  <a:pt x="79364" y="75711"/>
                </a:cubicBezTo>
                <a:lnTo>
                  <a:pt x="78907" y="75026"/>
                </a:lnTo>
                <a:close/>
                <a:moveTo>
                  <a:pt x="182051" y="71568"/>
                </a:moveTo>
                <a:lnTo>
                  <a:pt x="176245" y="73754"/>
                </a:lnTo>
                <a:lnTo>
                  <a:pt x="176343" y="73949"/>
                </a:lnTo>
                <a:cubicBezTo>
                  <a:pt x="176669" y="74830"/>
                  <a:pt x="176995" y="75711"/>
                  <a:pt x="177289" y="76591"/>
                </a:cubicBezTo>
                <a:lnTo>
                  <a:pt x="177354" y="76787"/>
                </a:lnTo>
                <a:lnTo>
                  <a:pt x="183226" y="74830"/>
                </a:lnTo>
                <a:lnTo>
                  <a:pt x="183161" y="74634"/>
                </a:lnTo>
                <a:cubicBezTo>
                  <a:pt x="182834" y="73688"/>
                  <a:pt x="182508" y="72742"/>
                  <a:pt x="182149" y="71764"/>
                </a:cubicBezTo>
                <a:lnTo>
                  <a:pt x="182051" y="71568"/>
                </a:lnTo>
                <a:close/>
                <a:moveTo>
                  <a:pt x="53563" y="56037"/>
                </a:moveTo>
                <a:cubicBezTo>
                  <a:pt x="47132" y="61961"/>
                  <a:pt x="42013" y="69087"/>
                  <a:pt x="38459" y="76956"/>
                </a:cubicBezTo>
                <a:lnTo>
                  <a:pt x="38459" y="76956"/>
                </a:lnTo>
                <a:lnTo>
                  <a:pt x="39214" y="77294"/>
                </a:lnTo>
                <a:lnTo>
                  <a:pt x="39214" y="77294"/>
                </a:lnTo>
                <a:cubicBezTo>
                  <a:pt x="42720" y="69521"/>
                  <a:pt x="47767" y="62485"/>
                  <a:pt x="54113" y="56634"/>
                </a:cubicBezTo>
                <a:lnTo>
                  <a:pt x="54113" y="56634"/>
                </a:lnTo>
                <a:lnTo>
                  <a:pt x="53563" y="56037"/>
                </a:lnTo>
                <a:close/>
                <a:moveTo>
                  <a:pt x="117953" y="75939"/>
                </a:moveTo>
                <a:lnTo>
                  <a:pt x="117497" y="76624"/>
                </a:lnTo>
                <a:cubicBezTo>
                  <a:pt x="117921" y="76918"/>
                  <a:pt x="118377" y="77244"/>
                  <a:pt x="118769" y="77603"/>
                </a:cubicBezTo>
                <a:lnTo>
                  <a:pt x="119291" y="76950"/>
                </a:lnTo>
                <a:cubicBezTo>
                  <a:pt x="118834" y="76624"/>
                  <a:pt x="118410" y="76265"/>
                  <a:pt x="117953" y="75939"/>
                </a:cubicBezTo>
                <a:close/>
                <a:moveTo>
                  <a:pt x="129044" y="75711"/>
                </a:moveTo>
                <a:cubicBezTo>
                  <a:pt x="129273" y="75972"/>
                  <a:pt x="129501" y="76200"/>
                  <a:pt x="129729" y="76461"/>
                </a:cubicBezTo>
                <a:lnTo>
                  <a:pt x="127935" y="77961"/>
                </a:lnTo>
                <a:cubicBezTo>
                  <a:pt x="127739" y="77733"/>
                  <a:pt x="127544" y="77505"/>
                  <a:pt x="127315" y="77276"/>
                </a:cubicBezTo>
                <a:lnTo>
                  <a:pt x="129044" y="75711"/>
                </a:lnTo>
                <a:close/>
                <a:moveTo>
                  <a:pt x="207789" y="74569"/>
                </a:moveTo>
                <a:lnTo>
                  <a:pt x="203417" y="75156"/>
                </a:lnTo>
                <a:lnTo>
                  <a:pt x="206060" y="78418"/>
                </a:lnTo>
                <a:lnTo>
                  <a:pt x="207789" y="74569"/>
                </a:lnTo>
                <a:close/>
                <a:moveTo>
                  <a:pt x="129077" y="75124"/>
                </a:moveTo>
                <a:lnTo>
                  <a:pt x="126761" y="77244"/>
                </a:lnTo>
                <a:lnTo>
                  <a:pt x="126891" y="77407"/>
                </a:lnTo>
                <a:cubicBezTo>
                  <a:pt x="127185" y="77733"/>
                  <a:pt x="127478" y="78059"/>
                  <a:pt x="127772" y="78386"/>
                </a:cubicBezTo>
                <a:lnTo>
                  <a:pt x="127902" y="78549"/>
                </a:lnTo>
                <a:lnTo>
                  <a:pt x="130284" y="76526"/>
                </a:lnTo>
                <a:lnTo>
                  <a:pt x="130153" y="76363"/>
                </a:lnTo>
                <a:cubicBezTo>
                  <a:pt x="129860" y="76004"/>
                  <a:pt x="129533" y="75645"/>
                  <a:pt x="129207" y="75287"/>
                </a:cubicBezTo>
                <a:lnTo>
                  <a:pt x="129077" y="75124"/>
                </a:lnTo>
                <a:close/>
                <a:moveTo>
                  <a:pt x="166622" y="76918"/>
                </a:moveTo>
                <a:lnTo>
                  <a:pt x="165872" y="77211"/>
                </a:lnTo>
                <a:cubicBezTo>
                  <a:pt x="166068" y="77701"/>
                  <a:pt x="166263" y="78222"/>
                  <a:pt x="166459" y="78712"/>
                </a:cubicBezTo>
                <a:lnTo>
                  <a:pt x="167209" y="78451"/>
                </a:lnTo>
                <a:cubicBezTo>
                  <a:pt x="167046" y="77929"/>
                  <a:pt x="166851" y="77407"/>
                  <a:pt x="166622" y="76918"/>
                </a:cubicBezTo>
                <a:close/>
                <a:moveTo>
                  <a:pt x="54416" y="56356"/>
                </a:moveTo>
                <a:lnTo>
                  <a:pt x="54416" y="56356"/>
                </a:lnTo>
                <a:cubicBezTo>
                  <a:pt x="54315" y="56448"/>
                  <a:pt x="54214" y="56541"/>
                  <a:pt x="54113" y="56634"/>
                </a:cubicBezTo>
                <a:lnTo>
                  <a:pt x="54113" y="56634"/>
                </a:lnTo>
                <a:lnTo>
                  <a:pt x="57117" y="59890"/>
                </a:lnTo>
                <a:cubicBezTo>
                  <a:pt x="56563" y="60412"/>
                  <a:pt x="56008" y="60934"/>
                  <a:pt x="55486" y="61456"/>
                </a:cubicBezTo>
                <a:cubicBezTo>
                  <a:pt x="50365" y="66545"/>
                  <a:pt x="46222" y="72547"/>
                  <a:pt x="43254" y="79103"/>
                </a:cubicBezTo>
                <a:lnTo>
                  <a:pt x="39214" y="77294"/>
                </a:lnTo>
                <a:lnTo>
                  <a:pt x="39214" y="77294"/>
                </a:lnTo>
                <a:cubicBezTo>
                  <a:pt x="39159" y="77414"/>
                  <a:pt x="39106" y="77534"/>
                  <a:pt x="39052" y="77655"/>
                </a:cubicBezTo>
                <a:lnTo>
                  <a:pt x="39052" y="77655"/>
                </a:lnTo>
                <a:lnTo>
                  <a:pt x="43450" y="79625"/>
                </a:lnTo>
                <a:lnTo>
                  <a:pt x="43515" y="79429"/>
                </a:lnTo>
                <a:cubicBezTo>
                  <a:pt x="46483" y="72840"/>
                  <a:pt x="50626" y="66838"/>
                  <a:pt x="55747" y="61717"/>
                </a:cubicBezTo>
                <a:cubicBezTo>
                  <a:pt x="56335" y="61162"/>
                  <a:pt x="56922" y="60575"/>
                  <a:pt x="57541" y="60021"/>
                </a:cubicBezTo>
                <a:lnTo>
                  <a:pt x="57672" y="59890"/>
                </a:lnTo>
                <a:lnTo>
                  <a:pt x="54416" y="56356"/>
                </a:lnTo>
                <a:close/>
                <a:moveTo>
                  <a:pt x="74634" y="78353"/>
                </a:moveTo>
                <a:cubicBezTo>
                  <a:pt x="74243" y="78712"/>
                  <a:pt x="73851" y="79103"/>
                  <a:pt x="73460" y="79462"/>
                </a:cubicBezTo>
                <a:lnTo>
                  <a:pt x="74047" y="80049"/>
                </a:lnTo>
                <a:cubicBezTo>
                  <a:pt x="74439" y="79658"/>
                  <a:pt x="74830" y="79299"/>
                  <a:pt x="75189" y="78940"/>
                </a:cubicBezTo>
                <a:lnTo>
                  <a:pt x="74634" y="78353"/>
                </a:lnTo>
                <a:close/>
                <a:moveTo>
                  <a:pt x="96685" y="77701"/>
                </a:moveTo>
                <a:lnTo>
                  <a:pt x="96816" y="80538"/>
                </a:lnTo>
                <a:lnTo>
                  <a:pt x="97207" y="80538"/>
                </a:lnTo>
                <a:lnTo>
                  <a:pt x="97142" y="77701"/>
                </a:lnTo>
                <a:close/>
                <a:moveTo>
                  <a:pt x="98838" y="77701"/>
                </a:moveTo>
                <a:lnTo>
                  <a:pt x="98740" y="80538"/>
                </a:lnTo>
                <a:lnTo>
                  <a:pt x="99132" y="80538"/>
                </a:lnTo>
                <a:lnTo>
                  <a:pt x="99295" y="77733"/>
                </a:lnTo>
                <a:lnTo>
                  <a:pt x="98838" y="77701"/>
                </a:lnTo>
                <a:close/>
                <a:moveTo>
                  <a:pt x="94989" y="77798"/>
                </a:moveTo>
                <a:cubicBezTo>
                  <a:pt x="94826" y="77831"/>
                  <a:pt x="94695" y="77831"/>
                  <a:pt x="94532" y="77864"/>
                </a:cubicBezTo>
                <a:lnTo>
                  <a:pt x="94891" y="80702"/>
                </a:lnTo>
                <a:lnTo>
                  <a:pt x="95283" y="80669"/>
                </a:lnTo>
                <a:lnTo>
                  <a:pt x="94989" y="77798"/>
                </a:lnTo>
                <a:close/>
                <a:moveTo>
                  <a:pt x="100991" y="77864"/>
                </a:moveTo>
                <a:lnTo>
                  <a:pt x="100632" y="80702"/>
                </a:lnTo>
                <a:lnTo>
                  <a:pt x="101024" y="80734"/>
                </a:lnTo>
                <a:lnTo>
                  <a:pt x="101415" y="77896"/>
                </a:lnTo>
                <a:lnTo>
                  <a:pt x="100991" y="77864"/>
                </a:lnTo>
                <a:close/>
                <a:moveTo>
                  <a:pt x="92804" y="78125"/>
                </a:moveTo>
                <a:lnTo>
                  <a:pt x="92412" y="78222"/>
                </a:lnTo>
                <a:lnTo>
                  <a:pt x="92999" y="80995"/>
                </a:lnTo>
                <a:lnTo>
                  <a:pt x="93358" y="80930"/>
                </a:lnTo>
                <a:lnTo>
                  <a:pt x="92804" y="78125"/>
                </a:lnTo>
                <a:close/>
                <a:moveTo>
                  <a:pt x="103111" y="78190"/>
                </a:moveTo>
                <a:lnTo>
                  <a:pt x="102524" y="80995"/>
                </a:lnTo>
                <a:lnTo>
                  <a:pt x="102916" y="81093"/>
                </a:lnTo>
                <a:lnTo>
                  <a:pt x="103535" y="78288"/>
                </a:lnTo>
                <a:lnTo>
                  <a:pt x="103111" y="78190"/>
                </a:lnTo>
                <a:close/>
                <a:moveTo>
                  <a:pt x="131719" y="79005"/>
                </a:moveTo>
                <a:lnTo>
                  <a:pt x="132306" y="79821"/>
                </a:lnTo>
                <a:lnTo>
                  <a:pt x="130382" y="81158"/>
                </a:lnTo>
                <a:lnTo>
                  <a:pt x="129860" y="80408"/>
                </a:lnTo>
                <a:lnTo>
                  <a:pt x="131719" y="79005"/>
                </a:lnTo>
                <a:close/>
                <a:moveTo>
                  <a:pt x="122064" y="79429"/>
                </a:moveTo>
                <a:lnTo>
                  <a:pt x="121509" y="80049"/>
                </a:lnTo>
                <a:cubicBezTo>
                  <a:pt x="121868" y="80408"/>
                  <a:pt x="122259" y="80799"/>
                  <a:pt x="122618" y="81191"/>
                </a:cubicBezTo>
                <a:lnTo>
                  <a:pt x="123205" y="80636"/>
                </a:lnTo>
                <a:cubicBezTo>
                  <a:pt x="122846" y="80245"/>
                  <a:pt x="122455" y="79853"/>
                  <a:pt x="122096" y="79462"/>
                </a:cubicBezTo>
                <a:lnTo>
                  <a:pt x="122064" y="79429"/>
                </a:lnTo>
                <a:close/>
                <a:moveTo>
                  <a:pt x="90716" y="78614"/>
                </a:moveTo>
                <a:lnTo>
                  <a:pt x="90324" y="78744"/>
                </a:lnTo>
                <a:lnTo>
                  <a:pt x="91140" y="81484"/>
                </a:lnTo>
                <a:lnTo>
                  <a:pt x="91499" y="81387"/>
                </a:lnTo>
                <a:lnTo>
                  <a:pt x="90716" y="78614"/>
                </a:lnTo>
                <a:close/>
                <a:moveTo>
                  <a:pt x="105199" y="78744"/>
                </a:moveTo>
                <a:lnTo>
                  <a:pt x="104384" y="81484"/>
                </a:lnTo>
                <a:lnTo>
                  <a:pt x="104775" y="81582"/>
                </a:lnTo>
                <a:lnTo>
                  <a:pt x="105623" y="78875"/>
                </a:lnTo>
                <a:lnTo>
                  <a:pt x="105199" y="78744"/>
                </a:lnTo>
                <a:close/>
                <a:moveTo>
                  <a:pt x="131817" y="78451"/>
                </a:moveTo>
                <a:lnTo>
                  <a:pt x="129273" y="80310"/>
                </a:lnTo>
                <a:lnTo>
                  <a:pt x="129403" y="80473"/>
                </a:lnTo>
                <a:cubicBezTo>
                  <a:pt x="129664" y="80832"/>
                  <a:pt x="129925" y="81191"/>
                  <a:pt x="130186" y="81550"/>
                </a:cubicBezTo>
                <a:lnTo>
                  <a:pt x="130284" y="81713"/>
                </a:lnTo>
                <a:lnTo>
                  <a:pt x="132861" y="79951"/>
                </a:lnTo>
                <a:lnTo>
                  <a:pt x="132763" y="79756"/>
                </a:lnTo>
                <a:cubicBezTo>
                  <a:pt x="132502" y="79364"/>
                  <a:pt x="132208" y="78973"/>
                  <a:pt x="131947" y="78614"/>
                </a:cubicBezTo>
                <a:lnTo>
                  <a:pt x="131817" y="78451"/>
                </a:lnTo>
                <a:close/>
                <a:moveTo>
                  <a:pt x="88693" y="79299"/>
                </a:moveTo>
                <a:lnTo>
                  <a:pt x="88269" y="79462"/>
                </a:lnTo>
                <a:lnTo>
                  <a:pt x="89313" y="82104"/>
                </a:lnTo>
                <a:lnTo>
                  <a:pt x="89672" y="81974"/>
                </a:lnTo>
                <a:lnTo>
                  <a:pt x="88693" y="79299"/>
                </a:lnTo>
                <a:close/>
                <a:moveTo>
                  <a:pt x="167894" y="80375"/>
                </a:moveTo>
                <a:lnTo>
                  <a:pt x="167112" y="80636"/>
                </a:lnTo>
                <a:cubicBezTo>
                  <a:pt x="167275" y="81158"/>
                  <a:pt x="167470" y="81680"/>
                  <a:pt x="167601" y="82202"/>
                </a:cubicBezTo>
                <a:lnTo>
                  <a:pt x="168384" y="81941"/>
                </a:lnTo>
                <a:cubicBezTo>
                  <a:pt x="168221" y="81419"/>
                  <a:pt x="168058" y="80897"/>
                  <a:pt x="167894" y="80375"/>
                </a:cubicBezTo>
                <a:close/>
                <a:moveTo>
                  <a:pt x="107254" y="79429"/>
                </a:moveTo>
                <a:lnTo>
                  <a:pt x="106210" y="82104"/>
                </a:lnTo>
                <a:lnTo>
                  <a:pt x="106569" y="82235"/>
                </a:lnTo>
                <a:lnTo>
                  <a:pt x="107646" y="79592"/>
                </a:lnTo>
                <a:cubicBezTo>
                  <a:pt x="107515" y="79527"/>
                  <a:pt x="107385" y="79495"/>
                  <a:pt x="107254" y="79429"/>
                </a:cubicBezTo>
                <a:close/>
                <a:moveTo>
                  <a:pt x="12689" y="78744"/>
                </a:moveTo>
                <a:lnTo>
                  <a:pt x="17876" y="80212"/>
                </a:lnTo>
                <a:cubicBezTo>
                  <a:pt x="17647" y="80995"/>
                  <a:pt x="17419" y="81778"/>
                  <a:pt x="17223" y="82561"/>
                </a:cubicBezTo>
                <a:lnTo>
                  <a:pt x="12011" y="81225"/>
                </a:lnTo>
                <a:lnTo>
                  <a:pt x="12011" y="81225"/>
                </a:lnTo>
                <a:cubicBezTo>
                  <a:pt x="12205" y="80388"/>
                  <a:pt x="12431" y="79582"/>
                  <a:pt x="12689" y="78744"/>
                </a:cubicBezTo>
                <a:close/>
                <a:moveTo>
                  <a:pt x="86704" y="80147"/>
                </a:moveTo>
                <a:lnTo>
                  <a:pt x="86312" y="80310"/>
                </a:lnTo>
                <a:lnTo>
                  <a:pt x="87552" y="82887"/>
                </a:lnTo>
                <a:lnTo>
                  <a:pt x="87943" y="82724"/>
                </a:lnTo>
                <a:lnTo>
                  <a:pt x="86704" y="80147"/>
                </a:lnTo>
                <a:close/>
                <a:moveTo>
                  <a:pt x="109211" y="80277"/>
                </a:moveTo>
                <a:lnTo>
                  <a:pt x="107972" y="82854"/>
                </a:lnTo>
                <a:lnTo>
                  <a:pt x="108298" y="83018"/>
                </a:lnTo>
                <a:lnTo>
                  <a:pt x="109603" y="80473"/>
                </a:lnTo>
                <a:lnTo>
                  <a:pt x="109211" y="80277"/>
                </a:lnTo>
                <a:close/>
                <a:moveTo>
                  <a:pt x="12396" y="78255"/>
                </a:moveTo>
                <a:lnTo>
                  <a:pt x="12330" y="78451"/>
                </a:lnTo>
                <a:cubicBezTo>
                  <a:pt x="12069" y="79397"/>
                  <a:pt x="11808" y="80375"/>
                  <a:pt x="11547" y="81354"/>
                </a:cubicBezTo>
                <a:lnTo>
                  <a:pt x="11515" y="81550"/>
                </a:lnTo>
                <a:lnTo>
                  <a:pt x="17517" y="83050"/>
                </a:lnTo>
                <a:lnTo>
                  <a:pt x="17549" y="82854"/>
                </a:lnTo>
                <a:cubicBezTo>
                  <a:pt x="17778" y="81974"/>
                  <a:pt x="18039" y="81060"/>
                  <a:pt x="18300" y="80147"/>
                </a:cubicBezTo>
                <a:lnTo>
                  <a:pt x="18332" y="79951"/>
                </a:lnTo>
                <a:lnTo>
                  <a:pt x="12396" y="78255"/>
                </a:lnTo>
                <a:close/>
                <a:moveTo>
                  <a:pt x="208604" y="79951"/>
                </a:moveTo>
                <a:lnTo>
                  <a:pt x="204200" y="80147"/>
                </a:lnTo>
                <a:lnTo>
                  <a:pt x="206582" y="83637"/>
                </a:lnTo>
                <a:lnTo>
                  <a:pt x="208604" y="79951"/>
                </a:lnTo>
                <a:close/>
                <a:moveTo>
                  <a:pt x="84779" y="81126"/>
                </a:moveTo>
                <a:lnTo>
                  <a:pt x="84420" y="81354"/>
                </a:lnTo>
                <a:lnTo>
                  <a:pt x="85888" y="83800"/>
                </a:lnTo>
                <a:lnTo>
                  <a:pt x="86214" y="83605"/>
                </a:lnTo>
                <a:lnTo>
                  <a:pt x="84779" y="81126"/>
                </a:lnTo>
                <a:close/>
                <a:moveTo>
                  <a:pt x="111136" y="81321"/>
                </a:moveTo>
                <a:lnTo>
                  <a:pt x="109668" y="83768"/>
                </a:lnTo>
                <a:lnTo>
                  <a:pt x="109994" y="83964"/>
                </a:lnTo>
                <a:lnTo>
                  <a:pt x="111495" y="81550"/>
                </a:lnTo>
                <a:lnTo>
                  <a:pt x="111136" y="81321"/>
                </a:lnTo>
                <a:close/>
                <a:moveTo>
                  <a:pt x="70948" y="82235"/>
                </a:moveTo>
                <a:cubicBezTo>
                  <a:pt x="70622" y="82691"/>
                  <a:pt x="70263" y="83115"/>
                  <a:pt x="69937" y="83572"/>
                </a:cubicBezTo>
                <a:lnTo>
                  <a:pt x="70622" y="84061"/>
                </a:lnTo>
                <a:cubicBezTo>
                  <a:pt x="70948" y="83605"/>
                  <a:pt x="71274" y="83181"/>
                  <a:pt x="71601" y="82757"/>
                </a:cubicBezTo>
                <a:lnTo>
                  <a:pt x="70948" y="82235"/>
                </a:lnTo>
                <a:close/>
                <a:moveTo>
                  <a:pt x="184563" y="80734"/>
                </a:moveTo>
                <a:cubicBezTo>
                  <a:pt x="184759" y="81582"/>
                  <a:pt x="184987" y="82430"/>
                  <a:pt x="185183" y="83246"/>
                </a:cubicBezTo>
                <a:lnTo>
                  <a:pt x="179931" y="84453"/>
                </a:lnTo>
                <a:cubicBezTo>
                  <a:pt x="179735" y="83670"/>
                  <a:pt x="179540" y="82887"/>
                  <a:pt x="179344" y="82104"/>
                </a:cubicBezTo>
                <a:lnTo>
                  <a:pt x="184563" y="80734"/>
                </a:lnTo>
                <a:close/>
                <a:moveTo>
                  <a:pt x="134068" y="82593"/>
                </a:moveTo>
                <a:cubicBezTo>
                  <a:pt x="134231" y="82854"/>
                  <a:pt x="134394" y="83148"/>
                  <a:pt x="134557" y="83442"/>
                </a:cubicBezTo>
                <a:lnTo>
                  <a:pt x="132535" y="84583"/>
                </a:lnTo>
                <a:cubicBezTo>
                  <a:pt x="132371" y="84290"/>
                  <a:pt x="132208" y="84029"/>
                  <a:pt x="132045" y="83768"/>
                </a:cubicBezTo>
                <a:lnTo>
                  <a:pt x="134068" y="82593"/>
                </a:lnTo>
                <a:close/>
                <a:moveTo>
                  <a:pt x="82985" y="82300"/>
                </a:moveTo>
                <a:cubicBezTo>
                  <a:pt x="82854" y="82365"/>
                  <a:pt x="82724" y="82463"/>
                  <a:pt x="82626" y="82528"/>
                </a:cubicBezTo>
                <a:lnTo>
                  <a:pt x="84290" y="84844"/>
                </a:lnTo>
                <a:lnTo>
                  <a:pt x="84616" y="84616"/>
                </a:lnTo>
                <a:lnTo>
                  <a:pt x="82985" y="82300"/>
                </a:lnTo>
                <a:close/>
                <a:moveTo>
                  <a:pt x="184857" y="80245"/>
                </a:moveTo>
                <a:lnTo>
                  <a:pt x="178855" y="81811"/>
                </a:lnTo>
                <a:lnTo>
                  <a:pt x="178887" y="82006"/>
                </a:lnTo>
                <a:cubicBezTo>
                  <a:pt x="179148" y="82920"/>
                  <a:pt x="179377" y="83833"/>
                  <a:pt x="179572" y="84746"/>
                </a:cubicBezTo>
                <a:lnTo>
                  <a:pt x="179605" y="84942"/>
                </a:lnTo>
                <a:lnTo>
                  <a:pt x="185672" y="83572"/>
                </a:lnTo>
                <a:lnTo>
                  <a:pt x="185607" y="83376"/>
                </a:lnTo>
                <a:cubicBezTo>
                  <a:pt x="185379" y="82398"/>
                  <a:pt x="185150" y="81419"/>
                  <a:pt x="184889" y="80441"/>
                </a:cubicBezTo>
                <a:lnTo>
                  <a:pt x="184857" y="80245"/>
                </a:lnTo>
                <a:close/>
                <a:moveTo>
                  <a:pt x="112930" y="82496"/>
                </a:moveTo>
                <a:lnTo>
                  <a:pt x="111299" y="84812"/>
                </a:lnTo>
                <a:lnTo>
                  <a:pt x="111593" y="85040"/>
                </a:lnTo>
                <a:lnTo>
                  <a:pt x="113289" y="82757"/>
                </a:lnTo>
                <a:cubicBezTo>
                  <a:pt x="113191" y="82659"/>
                  <a:pt x="113060" y="82561"/>
                  <a:pt x="112930" y="82496"/>
                </a:cubicBezTo>
                <a:close/>
                <a:moveTo>
                  <a:pt x="134198" y="82006"/>
                </a:moveTo>
                <a:lnTo>
                  <a:pt x="131491" y="83605"/>
                </a:lnTo>
                <a:lnTo>
                  <a:pt x="131621" y="83800"/>
                </a:lnTo>
                <a:cubicBezTo>
                  <a:pt x="131817" y="84192"/>
                  <a:pt x="132045" y="84551"/>
                  <a:pt x="132274" y="84942"/>
                </a:cubicBezTo>
                <a:lnTo>
                  <a:pt x="132371" y="85138"/>
                </a:lnTo>
                <a:lnTo>
                  <a:pt x="135111" y="83605"/>
                </a:lnTo>
                <a:lnTo>
                  <a:pt x="135014" y="83442"/>
                </a:lnTo>
                <a:cubicBezTo>
                  <a:pt x="134785" y="83018"/>
                  <a:pt x="134557" y="82593"/>
                  <a:pt x="134329" y="82202"/>
                </a:cubicBezTo>
                <a:lnTo>
                  <a:pt x="134198" y="82006"/>
                </a:lnTo>
                <a:close/>
                <a:moveTo>
                  <a:pt x="125586" y="83539"/>
                </a:moveTo>
                <a:lnTo>
                  <a:pt x="124901" y="83996"/>
                </a:lnTo>
                <a:cubicBezTo>
                  <a:pt x="125228" y="84453"/>
                  <a:pt x="125554" y="84910"/>
                  <a:pt x="125847" y="85334"/>
                </a:cubicBezTo>
                <a:lnTo>
                  <a:pt x="126532" y="84910"/>
                </a:lnTo>
                <a:cubicBezTo>
                  <a:pt x="126206" y="84453"/>
                  <a:pt x="125913" y="83964"/>
                  <a:pt x="125586" y="83539"/>
                </a:cubicBezTo>
                <a:close/>
                <a:moveTo>
                  <a:pt x="168971" y="83931"/>
                </a:moveTo>
                <a:lnTo>
                  <a:pt x="168188" y="84127"/>
                </a:lnTo>
                <a:cubicBezTo>
                  <a:pt x="168319" y="84649"/>
                  <a:pt x="168482" y="85170"/>
                  <a:pt x="168612" y="85692"/>
                </a:cubicBezTo>
                <a:lnTo>
                  <a:pt x="169395" y="85497"/>
                </a:lnTo>
                <a:cubicBezTo>
                  <a:pt x="169264" y="84975"/>
                  <a:pt x="169134" y="84453"/>
                  <a:pt x="168971" y="83931"/>
                </a:cubicBezTo>
                <a:close/>
                <a:moveTo>
                  <a:pt x="81256" y="83572"/>
                </a:moveTo>
                <a:cubicBezTo>
                  <a:pt x="81158" y="83670"/>
                  <a:pt x="81028" y="83768"/>
                  <a:pt x="80930" y="83866"/>
                </a:cubicBezTo>
                <a:lnTo>
                  <a:pt x="82789" y="86051"/>
                </a:lnTo>
                <a:lnTo>
                  <a:pt x="83083" y="85790"/>
                </a:lnTo>
                <a:lnTo>
                  <a:pt x="81256" y="83572"/>
                </a:lnTo>
                <a:close/>
                <a:moveTo>
                  <a:pt x="114626" y="83800"/>
                </a:moveTo>
                <a:lnTo>
                  <a:pt x="112767" y="85986"/>
                </a:lnTo>
                <a:lnTo>
                  <a:pt x="113060" y="86247"/>
                </a:lnTo>
                <a:lnTo>
                  <a:pt x="114952" y="84094"/>
                </a:lnTo>
                <a:lnTo>
                  <a:pt x="114626" y="83800"/>
                </a:lnTo>
                <a:close/>
                <a:moveTo>
                  <a:pt x="136025" y="86345"/>
                </a:moveTo>
                <a:cubicBezTo>
                  <a:pt x="136026" y="86348"/>
                  <a:pt x="136027" y="86351"/>
                  <a:pt x="136029" y="86354"/>
                </a:cubicBezTo>
                <a:lnTo>
                  <a:pt x="136029" y="86354"/>
                </a:lnTo>
                <a:lnTo>
                  <a:pt x="134974" y="86830"/>
                </a:lnTo>
                <a:lnTo>
                  <a:pt x="136025" y="86345"/>
                </a:lnTo>
                <a:close/>
                <a:moveTo>
                  <a:pt x="79625" y="85007"/>
                </a:moveTo>
                <a:lnTo>
                  <a:pt x="79332" y="85301"/>
                </a:lnTo>
                <a:lnTo>
                  <a:pt x="81354" y="87323"/>
                </a:lnTo>
                <a:lnTo>
                  <a:pt x="81615" y="87062"/>
                </a:lnTo>
                <a:lnTo>
                  <a:pt x="79625" y="85007"/>
                </a:lnTo>
                <a:close/>
                <a:moveTo>
                  <a:pt x="116225" y="85236"/>
                </a:moveTo>
                <a:lnTo>
                  <a:pt x="114202" y="87291"/>
                </a:lnTo>
                <a:lnTo>
                  <a:pt x="114235" y="87323"/>
                </a:lnTo>
                <a:lnTo>
                  <a:pt x="114463" y="87552"/>
                </a:lnTo>
                <a:lnTo>
                  <a:pt x="116518" y="85562"/>
                </a:lnTo>
                <a:lnTo>
                  <a:pt x="116257" y="85268"/>
                </a:lnTo>
                <a:lnTo>
                  <a:pt x="116225" y="85236"/>
                </a:lnTo>
                <a:close/>
                <a:moveTo>
                  <a:pt x="136188" y="86714"/>
                </a:moveTo>
                <a:cubicBezTo>
                  <a:pt x="136277" y="86904"/>
                  <a:pt x="136369" y="87091"/>
                  <a:pt x="136449" y="87291"/>
                </a:cubicBezTo>
                <a:lnTo>
                  <a:pt x="134296" y="88171"/>
                </a:lnTo>
                <a:cubicBezTo>
                  <a:pt x="134218" y="88015"/>
                  <a:pt x="134139" y="87847"/>
                  <a:pt x="134061" y="87673"/>
                </a:cubicBezTo>
                <a:lnTo>
                  <a:pt x="134061" y="87673"/>
                </a:lnTo>
                <a:lnTo>
                  <a:pt x="136188" y="86714"/>
                </a:lnTo>
                <a:close/>
                <a:moveTo>
                  <a:pt x="67915" y="86704"/>
                </a:moveTo>
                <a:cubicBezTo>
                  <a:pt x="67654" y="87193"/>
                  <a:pt x="67393" y="87682"/>
                  <a:pt x="67132" y="88171"/>
                </a:cubicBezTo>
                <a:lnTo>
                  <a:pt x="67849" y="88530"/>
                </a:lnTo>
                <a:lnTo>
                  <a:pt x="67882" y="88530"/>
                </a:lnTo>
                <a:cubicBezTo>
                  <a:pt x="68110" y="88074"/>
                  <a:pt x="68371" y="87584"/>
                  <a:pt x="68632" y="87128"/>
                </a:cubicBezTo>
                <a:lnTo>
                  <a:pt x="67915" y="86704"/>
                </a:lnTo>
                <a:close/>
                <a:moveTo>
                  <a:pt x="78157" y="86573"/>
                </a:moveTo>
                <a:lnTo>
                  <a:pt x="77864" y="86899"/>
                </a:lnTo>
                <a:lnTo>
                  <a:pt x="80049" y="88759"/>
                </a:lnTo>
                <a:lnTo>
                  <a:pt x="80277" y="88465"/>
                </a:lnTo>
                <a:lnTo>
                  <a:pt x="78157" y="86573"/>
                </a:lnTo>
                <a:close/>
                <a:moveTo>
                  <a:pt x="59205" y="87095"/>
                </a:moveTo>
                <a:lnTo>
                  <a:pt x="61325" y="88041"/>
                </a:lnTo>
                <a:cubicBezTo>
                  <a:pt x="61195" y="88335"/>
                  <a:pt x="61097" y="88596"/>
                  <a:pt x="60967" y="88889"/>
                </a:cubicBezTo>
                <a:lnTo>
                  <a:pt x="58814" y="88041"/>
                </a:lnTo>
                <a:cubicBezTo>
                  <a:pt x="58944" y="87715"/>
                  <a:pt x="59075" y="87421"/>
                  <a:pt x="59205" y="87095"/>
                </a:cubicBezTo>
                <a:close/>
                <a:moveTo>
                  <a:pt x="117660" y="86867"/>
                </a:moveTo>
                <a:lnTo>
                  <a:pt x="115507" y="88693"/>
                </a:lnTo>
                <a:lnTo>
                  <a:pt x="115735" y="88987"/>
                </a:lnTo>
                <a:lnTo>
                  <a:pt x="117953" y="87193"/>
                </a:lnTo>
                <a:lnTo>
                  <a:pt x="117660" y="86867"/>
                </a:lnTo>
                <a:close/>
                <a:moveTo>
                  <a:pt x="204494" y="85399"/>
                </a:moveTo>
                <a:lnTo>
                  <a:pt x="206582" y="89052"/>
                </a:lnTo>
                <a:lnTo>
                  <a:pt x="208898" y="85529"/>
                </a:lnTo>
                <a:lnTo>
                  <a:pt x="204494" y="85399"/>
                </a:lnTo>
                <a:close/>
                <a:moveTo>
                  <a:pt x="58977" y="86573"/>
                </a:moveTo>
                <a:lnTo>
                  <a:pt x="58911" y="86736"/>
                </a:lnTo>
                <a:cubicBezTo>
                  <a:pt x="58716" y="87193"/>
                  <a:pt x="58520" y="87617"/>
                  <a:pt x="58357" y="88074"/>
                </a:cubicBezTo>
                <a:lnTo>
                  <a:pt x="58259" y="88269"/>
                </a:lnTo>
                <a:lnTo>
                  <a:pt x="61195" y="89444"/>
                </a:lnTo>
                <a:lnTo>
                  <a:pt x="61260" y="89248"/>
                </a:lnTo>
                <a:cubicBezTo>
                  <a:pt x="61423" y="88824"/>
                  <a:pt x="61619" y="88432"/>
                  <a:pt x="61782" y="88008"/>
                </a:cubicBezTo>
                <a:lnTo>
                  <a:pt x="61880" y="87813"/>
                </a:lnTo>
                <a:lnTo>
                  <a:pt x="58977" y="86573"/>
                </a:lnTo>
                <a:close/>
                <a:moveTo>
                  <a:pt x="76787" y="88269"/>
                </a:moveTo>
                <a:lnTo>
                  <a:pt x="76526" y="88596"/>
                </a:lnTo>
                <a:lnTo>
                  <a:pt x="78874" y="90258"/>
                </a:lnTo>
                <a:lnTo>
                  <a:pt x="78874" y="90258"/>
                </a:lnTo>
                <a:cubicBezTo>
                  <a:pt x="78954" y="90165"/>
                  <a:pt x="79013" y="90053"/>
                  <a:pt x="79071" y="89966"/>
                </a:cubicBezTo>
                <a:lnTo>
                  <a:pt x="76787" y="88269"/>
                </a:lnTo>
                <a:close/>
                <a:moveTo>
                  <a:pt x="78874" y="90258"/>
                </a:moveTo>
                <a:lnTo>
                  <a:pt x="78874" y="90258"/>
                </a:lnTo>
                <a:cubicBezTo>
                  <a:pt x="78863" y="90270"/>
                  <a:pt x="78853" y="90281"/>
                  <a:pt x="78842" y="90292"/>
                </a:cubicBezTo>
                <a:lnTo>
                  <a:pt x="78875" y="90259"/>
                </a:lnTo>
                <a:lnTo>
                  <a:pt x="78874" y="90258"/>
                </a:lnTo>
                <a:close/>
                <a:moveTo>
                  <a:pt x="118997" y="88563"/>
                </a:moveTo>
                <a:lnTo>
                  <a:pt x="116681" y="90227"/>
                </a:lnTo>
                <a:lnTo>
                  <a:pt x="116910" y="90520"/>
                </a:lnTo>
                <a:lnTo>
                  <a:pt x="119258" y="88922"/>
                </a:lnTo>
                <a:lnTo>
                  <a:pt x="118997" y="88563"/>
                </a:lnTo>
                <a:close/>
                <a:moveTo>
                  <a:pt x="10667" y="87519"/>
                </a:moveTo>
                <a:lnTo>
                  <a:pt x="15951" y="88498"/>
                </a:lnTo>
                <a:cubicBezTo>
                  <a:pt x="15821" y="89281"/>
                  <a:pt x="15690" y="90096"/>
                  <a:pt x="15560" y="90879"/>
                </a:cubicBezTo>
                <a:lnTo>
                  <a:pt x="10243" y="90096"/>
                </a:lnTo>
                <a:lnTo>
                  <a:pt x="10210" y="90129"/>
                </a:lnTo>
                <a:cubicBezTo>
                  <a:pt x="10340" y="89248"/>
                  <a:pt x="10471" y="88400"/>
                  <a:pt x="10667" y="87519"/>
                </a:cubicBezTo>
                <a:close/>
                <a:moveTo>
                  <a:pt x="108592" y="60771"/>
                </a:moveTo>
                <a:cubicBezTo>
                  <a:pt x="116388" y="62728"/>
                  <a:pt x="123466" y="66740"/>
                  <a:pt x="129142" y="72449"/>
                </a:cubicBezTo>
                <a:cubicBezTo>
                  <a:pt x="132893" y="76200"/>
                  <a:pt x="135927" y="80571"/>
                  <a:pt x="138145" y="85399"/>
                </a:cubicBezTo>
                <a:lnTo>
                  <a:pt x="136408" y="86183"/>
                </a:lnTo>
                <a:lnTo>
                  <a:pt x="136408" y="86183"/>
                </a:lnTo>
                <a:cubicBezTo>
                  <a:pt x="136378" y="86116"/>
                  <a:pt x="136348" y="86051"/>
                  <a:pt x="136318" y="85986"/>
                </a:cubicBezTo>
                <a:lnTo>
                  <a:pt x="136221" y="85790"/>
                </a:lnTo>
                <a:lnTo>
                  <a:pt x="133383" y="87128"/>
                </a:lnTo>
                <a:lnTo>
                  <a:pt x="133448" y="87291"/>
                </a:lnTo>
                <a:cubicBezTo>
                  <a:pt x="133477" y="87354"/>
                  <a:pt x="133506" y="87417"/>
                  <a:pt x="133534" y="87480"/>
                </a:cubicBezTo>
                <a:lnTo>
                  <a:pt x="133534" y="87480"/>
                </a:lnTo>
                <a:lnTo>
                  <a:pt x="129050" y="89503"/>
                </a:lnTo>
                <a:lnTo>
                  <a:pt x="129050" y="89503"/>
                </a:lnTo>
                <a:cubicBezTo>
                  <a:pt x="128841" y="89032"/>
                  <a:pt x="128630" y="88585"/>
                  <a:pt x="128392" y="88139"/>
                </a:cubicBezTo>
                <a:lnTo>
                  <a:pt x="127674" y="88498"/>
                </a:lnTo>
                <a:cubicBezTo>
                  <a:pt x="127883" y="88945"/>
                  <a:pt x="128118" y="89391"/>
                  <a:pt x="128307" y="89838"/>
                </a:cubicBezTo>
                <a:lnTo>
                  <a:pt x="128307" y="89838"/>
                </a:lnTo>
                <a:lnTo>
                  <a:pt x="123841" y="91854"/>
                </a:lnTo>
                <a:lnTo>
                  <a:pt x="123841" y="91854"/>
                </a:lnTo>
                <a:cubicBezTo>
                  <a:pt x="122463" y="88829"/>
                  <a:pt x="120533" y="85996"/>
                  <a:pt x="118051" y="83507"/>
                </a:cubicBezTo>
                <a:cubicBezTo>
                  <a:pt x="114265" y="79732"/>
                  <a:pt x="109684" y="77234"/>
                  <a:pt x="104845" y="76014"/>
                </a:cubicBezTo>
                <a:lnTo>
                  <a:pt x="104845" y="76014"/>
                </a:lnTo>
                <a:lnTo>
                  <a:pt x="108592" y="60771"/>
                </a:lnTo>
                <a:close/>
                <a:moveTo>
                  <a:pt x="75580" y="90031"/>
                </a:moveTo>
                <a:cubicBezTo>
                  <a:pt x="75515" y="90161"/>
                  <a:pt x="75450" y="90292"/>
                  <a:pt x="75352" y="90422"/>
                </a:cubicBezTo>
                <a:lnTo>
                  <a:pt x="77798" y="91858"/>
                </a:lnTo>
                <a:lnTo>
                  <a:pt x="77798" y="91890"/>
                </a:lnTo>
                <a:cubicBezTo>
                  <a:pt x="77896" y="91792"/>
                  <a:pt x="77929" y="91662"/>
                  <a:pt x="78027" y="91531"/>
                </a:cubicBezTo>
                <a:lnTo>
                  <a:pt x="75580" y="90031"/>
                </a:lnTo>
                <a:close/>
                <a:moveTo>
                  <a:pt x="137591" y="90292"/>
                </a:moveTo>
                <a:cubicBezTo>
                  <a:pt x="137688" y="90618"/>
                  <a:pt x="137819" y="90944"/>
                  <a:pt x="137917" y="91270"/>
                </a:cubicBezTo>
                <a:lnTo>
                  <a:pt x="135666" y="91955"/>
                </a:lnTo>
                <a:cubicBezTo>
                  <a:pt x="135568" y="91662"/>
                  <a:pt x="135503" y="91368"/>
                  <a:pt x="135372" y="91075"/>
                </a:cubicBezTo>
                <a:lnTo>
                  <a:pt x="137591" y="90292"/>
                </a:lnTo>
                <a:close/>
                <a:moveTo>
                  <a:pt x="120204" y="90357"/>
                </a:moveTo>
                <a:lnTo>
                  <a:pt x="117758" y="91825"/>
                </a:lnTo>
                <a:cubicBezTo>
                  <a:pt x="117823" y="91923"/>
                  <a:pt x="117888" y="92053"/>
                  <a:pt x="117921" y="92151"/>
                </a:cubicBezTo>
                <a:lnTo>
                  <a:pt x="120400" y="90716"/>
                </a:lnTo>
                <a:lnTo>
                  <a:pt x="120204" y="90357"/>
                </a:lnTo>
                <a:close/>
                <a:moveTo>
                  <a:pt x="137852" y="89770"/>
                </a:moveTo>
                <a:lnTo>
                  <a:pt x="134883" y="90814"/>
                </a:lnTo>
                <a:lnTo>
                  <a:pt x="134948" y="91009"/>
                </a:lnTo>
                <a:cubicBezTo>
                  <a:pt x="135079" y="91401"/>
                  <a:pt x="135209" y="91858"/>
                  <a:pt x="135340" y="92249"/>
                </a:cubicBezTo>
                <a:lnTo>
                  <a:pt x="135405" y="92445"/>
                </a:lnTo>
                <a:lnTo>
                  <a:pt x="138406" y="91531"/>
                </a:lnTo>
                <a:lnTo>
                  <a:pt x="138341" y="91336"/>
                </a:lnTo>
                <a:cubicBezTo>
                  <a:pt x="138210" y="90879"/>
                  <a:pt x="138080" y="90422"/>
                  <a:pt x="137917" y="89966"/>
                </a:cubicBezTo>
                <a:lnTo>
                  <a:pt x="137852" y="89770"/>
                </a:lnTo>
                <a:close/>
                <a:moveTo>
                  <a:pt x="14124" y="52094"/>
                </a:moveTo>
                <a:lnTo>
                  <a:pt x="28453" y="60986"/>
                </a:lnTo>
                <a:lnTo>
                  <a:pt x="28453" y="60986"/>
                </a:lnTo>
                <a:cubicBezTo>
                  <a:pt x="26584" y="64014"/>
                  <a:pt x="24913" y="67167"/>
                  <a:pt x="23454" y="70426"/>
                </a:cubicBezTo>
                <a:lnTo>
                  <a:pt x="23356" y="70622"/>
                </a:lnTo>
                <a:lnTo>
                  <a:pt x="31491" y="74267"/>
                </a:lnTo>
                <a:lnTo>
                  <a:pt x="31491" y="74267"/>
                </a:lnTo>
                <a:cubicBezTo>
                  <a:pt x="28883" y="80113"/>
                  <a:pt x="27071" y="86299"/>
                  <a:pt x="26096" y="92673"/>
                </a:cubicBezTo>
                <a:lnTo>
                  <a:pt x="15981" y="91147"/>
                </a:lnTo>
                <a:lnTo>
                  <a:pt x="15981" y="91147"/>
                </a:lnTo>
                <a:lnTo>
                  <a:pt x="15984" y="91140"/>
                </a:lnTo>
                <a:cubicBezTo>
                  <a:pt x="16114" y="90227"/>
                  <a:pt x="16245" y="89313"/>
                  <a:pt x="16408" y="88367"/>
                </a:cubicBezTo>
                <a:lnTo>
                  <a:pt x="16473" y="88171"/>
                </a:lnTo>
                <a:lnTo>
                  <a:pt x="10340" y="87062"/>
                </a:lnTo>
                <a:lnTo>
                  <a:pt x="10308" y="87258"/>
                </a:lnTo>
                <a:cubicBezTo>
                  <a:pt x="10113" y="88234"/>
                  <a:pt x="9950" y="89241"/>
                  <a:pt x="9820" y="90217"/>
                </a:cubicBezTo>
                <a:lnTo>
                  <a:pt x="9820" y="90217"/>
                </a:lnTo>
                <a:lnTo>
                  <a:pt x="587" y="88824"/>
                </a:lnTo>
                <a:cubicBezTo>
                  <a:pt x="2577" y="75776"/>
                  <a:pt x="7176" y="63283"/>
                  <a:pt x="14124" y="52094"/>
                </a:cubicBezTo>
                <a:close/>
                <a:moveTo>
                  <a:pt x="57705" y="91075"/>
                </a:moveTo>
                <a:lnTo>
                  <a:pt x="59923" y="91792"/>
                </a:lnTo>
                <a:cubicBezTo>
                  <a:pt x="59825" y="92086"/>
                  <a:pt x="59760" y="92379"/>
                  <a:pt x="59662" y="92673"/>
                </a:cubicBezTo>
                <a:lnTo>
                  <a:pt x="57411" y="92053"/>
                </a:lnTo>
                <a:cubicBezTo>
                  <a:pt x="57509" y="91727"/>
                  <a:pt x="57607" y="91401"/>
                  <a:pt x="57705" y="91075"/>
                </a:cubicBezTo>
                <a:close/>
                <a:moveTo>
                  <a:pt x="186357" y="89574"/>
                </a:moveTo>
                <a:cubicBezTo>
                  <a:pt x="186488" y="90455"/>
                  <a:pt x="186618" y="91303"/>
                  <a:pt x="186716" y="92151"/>
                </a:cubicBezTo>
                <a:lnTo>
                  <a:pt x="181366" y="92836"/>
                </a:lnTo>
                <a:cubicBezTo>
                  <a:pt x="181269" y="92021"/>
                  <a:pt x="181171" y="91205"/>
                  <a:pt x="181040" y="90422"/>
                </a:cubicBezTo>
                <a:lnTo>
                  <a:pt x="186357" y="89574"/>
                </a:lnTo>
                <a:close/>
                <a:moveTo>
                  <a:pt x="170602" y="91107"/>
                </a:moveTo>
                <a:lnTo>
                  <a:pt x="169786" y="91238"/>
                </a:lnTo>
                <a:cubicBezTo>
                  <a:pt x="169884" y="91792"/>
                  <a:pt x="169982" y="92314"/>
                  <a:pt x="170047" y="92869"/>
                </a:cubicBezTo>
                <a:lnTo>
                  <a:pt x="170863" y="92738"/>
                </a:lnTo>
                <a:cubicBezTo>
                  <a:pt x="170798" y="92184"/>
                  <a:pt x="170700" y="91662"/>
                  <a:pt x="170602" y="91107"/>
                </a:cubicBezTo>
                <a:close/>
                <a:moveTo>
                  <a:pt x="42765" y="43711"/>
                </a:moveTo>
                <a:lnTo>
                  <a:pt x="42602" y="43841"/>
                </a:lnTo>
                <a:cubicBezTo>
                  <a:pt x="41786" y="44591"/>
                  <a:pt x="40971" y="45374"/>
                  <a:pt x="40188" y="46157"/>
                </a:cubicBezTo>
                <a:cubicBezTo>
                  <a:pt x="35800" y="50545"/>
                  <a:pt x="31935" y="55406"/>
                  <a:pt x="28666" y="60643"/>
                </a:cubicBezTo>
                <a:lnTo>
                  <a:pt x="28666" y="60643"/>
                </a:lnTo>
                <a:lnTo>
                  <a:pt x="27305" y="59799"/>
                </a:lnTo>
                <a:lnTo>
                  <a:pt x="27305" y="59799"/>
                </a:lnTo>
                <a:lnTo>
                  <a:pt x="27368" y="59694"/>
                </a:lnTo>
                <a:cubicBezTo>
                  <a:pt x="27857" y="58879"/>
                  <a:pt x="28379" y="58096"/>
                  <a:pt x="28869" y="57313"/>
                </a:cubicBezTo>
                <a:lnTo>
                  <a:pt x="28999" y="57150"/>
                </a:lnTo>
                <a:lnTo>
                  <a:pt x="23813" y="53725"/>
                </a:lnTo>
                <a:lnTo>
                  <a:pt x="23715" y="53888"/>
                </a:lnTo>
                <a:cubicBezTo>
                  <a:pt x="23160" y="54704"/>
                  <a:pt x="22606" y="55584"/>
                  <a:pt x="22084" y="56432"/>
                </a:cubicBezTo>
                <a:lnTo>
                  <a:pt x="22028" y="56525"/>
                </a:lnTo>
                <a:lnTo>
                  <a:pt x="22028" y="56525"/>
                </a:lnTo>
                <a:lnTo>
                  <a:pt x="13994" y="51539"/>
                </a:lnTo>
                <a:lnTo>
                  <a:pt x="13896" y="51702"/>
                </a:lnTo>
                <a:cubicBezTo>
                  <a:pt x="6818" y="63054"/>
                  <a:pt x="2153" y="75743"/>
                  <a:pt x="163" y="88954"/>
                </a:cubicBezTo>
                <a:lnTo>
                  <a:pt x="130" y="89150"/>
                </a:lnTo>
                <a:lnTo>
                  <a:pt x="26226" y="93097"/>
                </a:lnTo>
                <a:lnTo>
                  <a:pt x="26422" y="93130"/>
                </a:lnTo>
                <a:lnTo>
                  <a:pt x="26455" y="92934"/>
                </a:lnTo>
                <a:cubicBezTo>
                  <a:pt x="27406" y="86537"/>
                  <a:pt x="29230" y="80311"/>
                  <a:pt x="31852" y="74429"/>
                </a:cubicBezTo>
                <a:lnTo>
                  <a:pt x="31852" y="74429"/>
                </a:lnTo>
                <a:lnTo>
                  <a:pt x="38297" y="77317"/>
                </a:lnTo>
                <a:lnTo>
                  <a:pt x="38297" y="77317"/>
                </a:lnTo>
                <a:cubicBezTo>
                  <a:pt x="38351" y="77196"/>
                  <a:pt x="38405" y="77076"/>
                  <a:pt x="38459" y="76956"/>
                </a:cubicBezTo>
                <a:lnTo>
                  <a:pt x="38459" y="76956"/>
                </a:lnTo>
                <a:lnTo>
                  <a:pt x="32013" y="74069"/>
                </a:lnTo>
                <a:lnTo>
                  <a:pt x="32013" y="74069"/>
                </a:lnTo>
                <a:cubicBezTo>
                  <a:pt x="33311" y="71200"/>
                  <a:pt x="34799" y="68413"/>
                  <a:pt x="36469" y="65729"/>
                </a:cubicBezTo>
                <a:lnTo>
                  <a:pt x="36599" y="65566"/>
                </a:lnTo>
                <a:lnTo>
                  <a:pt x="29016" y="60861"/>
                </a:lnTo>
                <a:lnTo>
                  <a:pt x="29016" y="60861"/>
                </a:lnTo>
                <a:cubicBezTo>
                  <a:pt x="32273" y="55647"/>
                  <a:pt x="36125" y="50819"/>
                  <a:pt x="40481" y="46483"/>
                </a:cubicBezTo>
                <a:cubicBezTo>
                  <a:pt x="41232" y="45733"/>
                  <a:pt x="41982" y="45015"/>
                  <a:pt x="42732" y="44298"/>
                </a:cubicBezTo>
                <a:lnTo>
                  <a:pt x="53563" y="56037"/>
                </a:lnTo>
                <a:lnTo>
                  <a:pt x="53563" y="56037"/>
                </a:lnTo>
                <a:cubicBezTo>
                  <a:pt x="53663" y="55944"/>
                  <a:pt x="53765" y="55852"/>
                  <a:pt x="53866" y="55759"/>
                </a:cubicBezTo>
                <a:lnTo>
                  <a:pt x="53866" y="55759"/>
                </a:lnTo>
                <a:lnTo>
                  <a:pt x="54416" y="56356"/>
                </a:lnTo>
                <a:lnTo>
                  <a:pt x="54416" y="56356"/>
                </a:lnTo>
                <a:cubicBezTo>
                  <a:pt x="55528" y="55344"/>
                  <a:pt x="56679" y="54369"/>
                  <a:pt x="57868" y="53431"/>
                </a:cubicBezTo>
                <a:cubicBezTo>
                  <a:pt x="59978" y="51745"/>
                  <a:pt x="62182" y="50204"/>
                  <a:pt x="64465" y="48812"/>
                </a:cubicBezTo>
                <a:lnTo>
                  <a:pt x="64465" y="48812"/>
                </a:lnTo>
                <a:lnTo>
                  <a:pt x="64051" y="48126"/>
                </a:lnTo>
                <a:lnTo>
                  <a:pt x="64051" y="48126"/>
                </a:lnTo>
                <a:cubicBezTo>
                  <a:pt x="61732" y="49538"/>
                  <a:pt x="59492" y="51101"/>
                  <a:pt x="57346" y="52812"/>
                </a:cubicBezTo>
                <a:cubicBezTo>
                  <a:pt x="56147" y="53756"/>
                  <a:pt x="54987" y="54740"/>
                  <a:pt x="53866" y="55759"/>
                </a:cubicBezTo>
                <a:lnTo>
                  <a:pt x="53866" y="55759"/>
                </a:lnTo>
                <a:lnTo>
                  <a:pt x="42765" y="43711"/>
                </a:lnTo>
                <a:close/>
                <a:moveTo>
                  <a:pt x="57444" y="90585"/>
                </a:moveTo>
                <a:lnTo>
                  <a:pt x="57378" y="90748"/>
                </a:lnTo>
                <a:cubicBezTo>
                  <a:pt x="57248" y="91205"/>
                  <a:pt x="57117" y="91662"/>
                  <a:pt x="56954" y="92118"/>
                </a:cubicBezTo>
                <a:lnTo>
                  <a:pt x="56922" y="92314"/>
                </a:lnTo>
                <a:lnTo>
                  <a:pt x="59955" y="93195"/>
                </a:lnTo>
                <a:lnTo>
                  <a:pt x="59988" y="92999"/>
                </a:lnTo>
                <a:cubicBezTo>
                  <a:pt x="60118" y="92575"/>
                  <a:pt x="60249" y="92151"/>
                  <a:pt x="60379" y="91727"/>
                </a:cubicBezTo>
                <a:lnTo>
                  <a:pt x="60445" y="91531"/>
                </a:lnTo>
                <a:lnTo>
                  <a:pt x="57444" y="90585"/>
                </a:lnTo>
                <a:close/>
                <a:moveTo>
                  <a:pt x="186683" y="89117"/>
                </a:moveTo>
                <a:lnTo>
                  <a:pt x="180584" y="90096"/>
                </a:lnTo>
                <a:lnTo>
                  <a:pt x="180616" y="90292"/>
                </a:lnTo>
                <a:cubicBezTo>
                  <a:pt x="180779" y="91205"/>
                  <a:pt x="180910" y="92118"/>
                  <a:pt x="181008" y="93064"/>
                </a:cubicBezTo>
                <a:lnTo>
                  <a:pt x="181040" y="93293"/>
                </a:lnTo>
                <a:lnTo>
                  <a:pt x="187173" y="92510"/>
                </a:lnTo>
                <a:lnTo>
                  <a:pt x="187140" y="92314"/>
                </a:lnTo>
                <a:cubicBezTo>
                  <a:pt x="187010" y="91336"/>
                  <a:pt x="186879" y="90324"/>
                  <a:pt x="186716" y="89313"/>
                </a:cubicBezTo>
                <a:lnTo>
                  <a:pt x="186683" y="89117"/>
                </a:lnTo>
                <a:close/>
                <a:moveTo>
                  <a:pt x="65631" y="91597"/>
                </a:moveTo>
                <a:cubicBezTo>
                  <a:pt x="65435" y="92086"/>
                  <a:pt x="65240" y="92640"/>
                  <a:pt x="65077" y="93162"/>
                </a:cubicBezTo>
                <a:lnTo>
                  <a:pt x="65860" y="93391"/>
                </a:lnTo>
                <a:cubicBezTo>
                  <a:pt x="66023" y="92901"/>
                  <a:pt x="66218" y="92379"/>
                  <a:pt x="66381" y="91890"/>
                </a:cubicBezTo>
                <a:lnTo>
                  <a:pt x="65631" y="91597"/>
                </a:lnTo>
                <a:close/>
                <a:moveTo>
                  <a:pt x="74536" y="91923"/>
                </a:moveTo>
                <a:cubicBezTo>
                  <a:pt x="74471" y="92053"/>
                  <a:pt x="74406" y="92184"/>
                  <a:pt x="74341" y="92314"/>
                </a:cubicBezTo>
                <a:lnTo>
                  <a:pt x="76885" y="93554"/>
                </a:lnTo>
                <a:lnTo>
                  <a:pt x="77081" y="93228"/>
                </a:lnTo>
                <a:lnTo>
                  <a:pt x="74536" y="91923"/>
                </a:lnTo>
                <a:close/>
                <a:moveTo>
                  <a:pt x="97774" y="90810"/>
                </a:moveTo>
                <a:cubicBezTo>
                  <a:pt x="97879" y="90810"/>
                  <a:pt x="97983" y="90811"/>
                  <a:pt x="98088" y="90814"/>
                </a:cubicBezTo>
                <a:lnTo>
                  <a:pt x="97990" y="93260"/>
                </a:lnTo>
                <a:cubicBezTo>
                  <a:pt x="97890" y="93257"/>
                  <a:pt x="97791" y="93255"/>
                  <a:pt x="97691" y="93255"/>
                </a:cubicBezTo>
                <a:cubicBezTo>
                  <a:pt x="96818" y="93255"/>
                  <a:pt x="95969" y="93381"/>
                  <a:pt x="95120" y="93586"/>
                </a:cubicBezTo>
                <a:lnTo>
                  <a:pt x="94467" y="91238"/>
                </a:lnTo>
                <a:lnTo>
                  <a:pt x="94500" y="91238"/>
                </a:lnTo>
                <a:cubicBezTo>
                  <a:pt x="95545" y="90969"/>
                  <a:pt x="96645" y="90810"/>
                  <a:pt x="97774" y="90810"/>
                </a:cubicBezTo>
                <a:close/>
                <a:moveTo>
                  <a:pt x="121215" y="92249"/>
                </a:moveTo>
                <a:lnTo>
                  <a:pt x="118671" y="93521"/>
                </a:lnTo>
                <a:cubicBezTo>
                  <a:pt x="118704" y="93619"/>
                  <a:pt x="118769" y="93749"/>
                  <a:pt x="118834" y="93847"/>
                </a:cubicBezTo>
                <a:lnTo>
                  <a:pt x="121411" y="92673"/>
                </a:lnTo>
                <a:cubicBezTo>
                  <a:pt x="121346" y="92510"/>
                  <a:pt x="121281" y="92379"/>
                  <a:pt x="121215" y="92249"/>
                </a:cubicBezTo>
                <a:close/>
                <a:moveTo>
                  <a:pt x="97678" y="90408"/>
                </a:moveTo>
                <a:cubicBezTo>
                  <a:pt x="96486" y="90408"/>
                  <a:pt x="95318" y="90572"/>
                  <a:pt x="94174" y="90879"/>
                </a:cubicBezTo>
                <a:lnTo>
                  <a:pt x="93978" y="90944"/>
                </a:lnTo>
                <a:lnTo>
                  <a:pt x="94859" y="94076"/>
                </a:lnTo>
                <a:lnTo>
                  <a:pt x="95054" y="94043"/>
                </a:lnTo>
                <a:cubicBezTo>
                  <a:pt x="95895" y="93799"/>
                  <a:pt x="96757" y="93668"/>
                  <a:pt x="97624" y="93668"/>
                </a:cubicBezTo>
                <a:cubicBezTo>
                  <a:pt x="97800" y="93668"/>
                  <a:pt x="97977" y="93673"/>
                  <a:pt x="98153" y="93684"/>
                </a:cubicBezTo>
                <a:lnTo>
                  <a:pt x="98382" y="93684"/>
                </a:lnTo>
                <a:lnTo>
                  <a:pt x="98512" y="90422"/>
                </a:lnTo>
                <a:lnTo>
                  <a:pt x="98284" y="90422"/>
                </a:lnTo>
                <a:cubicBezTo>
                  <a:pt x="98081" y="90413"/>
                  <a:pt x="97879" y="90408"/>
                  <a:pt x="97678" y="90408"/>
                </a:cubicBezTo>
                <a:close/>
                <a:moveTo>
                  <a:pt x="101154" y="91238"/>
                </a:moveTo>
                <a:cubicBezTo>
                  <a:pt x="102329" y="91564"/>
                  <a:pt x="103438" y="92053"/>
                  <a:pt x="104481" y="92673"/>
                </a:cubicBezTo>
                <a:lnTo>
                  <a:pt x="103177" y="94761"/>
                </a:lnTo>
                <a:cubicBezTo>
                  <a:pt x="102361" y="94239"/>
                  <a:pt x="101480" y="93880"/>
                  <a:pt x="100567" y="93619"/>
                </a:cubicBezTo>
                <a:lnTo>
                  <a:pt x="101154" y="91238"/>
                </a:lnTo>
                <a:close/>
                <a:moveTo>
                  <a:pt x="130479" y="93130"/>
                </a:moveTo>
                <a:lnTo>
                  <a:pt x="129697" y="93358"/>
                </a:lnTo>
                <a:cubicBezTo>
                  <a:pt x="129860" y="93880"/>
                  <a:pt x="130023" y="94402"/>
                  <a:pt x="130153" y="94924"/>
                </a:cubicBezTo>
                <a:lnTo>
                  <a:pt x="130936" y="94695"/>
                </a:lnTo>
                <a:cubicBezTo>
                  <a:pt x="130806" y="94174"/>
                  <a:pt x="130643" y="93652"/>
                  <a:pt x="130479" y="93130"/>
                </a:cubicBezTo>
                <a:close/>
                <a:moveTo>
                  <a:pt x="38297" y="77317"/>
                </a:moveTo>
                <a:cubicBezTo>
                  <a:pt x="35822" y="82889"/>
                  <a:pt x="34129" y="88828"/>
                  <a:pt x="33308" y="94973"/>
                </a:cubicBezTo>
                <a:lnTo>
                  <a:pt x="33308" y="94973"/>
                </a:lnTo>
                <a:lnTo>
                  <a:pt x="34124" y="95081"/>
                </a:lnTo>
                <a:lnTo>
                  <a:pt x="34124" y="95081"/>
                </a:lnTo>
                <a:cubicBezTo>
                  <a:pt x="34942" y="89014"/>
                  <a:pt x="36613" y="83153"/>
                  <a:pt x="39052" y="77655"/>
                </a:cubicBezTo>
                <a:lnTo>
                  <a:pt x="39052" y="77655"/>
                </a:lnTo>
                <a:lnTo>
                  <a:pt x="38297" y="77317"/>
                </a:lnTo>
                <a:close/>
                <a:moveTo>
                  <a:pt x="100861" y="90748"/>
                </a:moveTo>
                <a:lnTo>
                  <a:pt x="100045" y="93913"/>
                </a:lnTo>
                <a:lnTo>
                  <a:pt x="100273" y="93978"/>
                </a:lnTo>
                <a:cubicBezTo>
                  <a:pt x="101285" y="94239"/>
                  <a:pt x="102263" y="94630"/>
                  <a:pt x="103144" y="95185"/>
                </a:cubicBezTo>
                <a:lnTo>
                  <a:pt x="103307" y="95315"/>
                </a:lnTo>
                <a:lnTo>
                  <a:pt x="105069" y="92543"/>
                </a:lnTo>
                <a:lnTo>
                  <a:pt x="104873" y="92445"/>
                </a:lnTo>
                <a:cubicBezTo>
                  <a:pt x="103699" y="91694"/>
                  <a:pt x="102394" y="91140"/>
                  <a:pt x="101056" y="90814"/>
                </a:cubicBezTo>
                <a:lnTo>
                  <a:pt x="100861" y="90748"/>
                </a:lnTo>
                <a:close/>
                <a:moveTo>
                  <a:pt x="73623" y="93880"/>
                </a:moveTo>
                <a:cubicBezTo>
                  <a:pt x="73590" y="94010"/>
                  <a:pt x="73525" y="94141"/>
                  <a:pt x="73460" y="94271"/>
                </a:cubicBezTo>
                <a:lnTo>
                  <a:pt x="76135" y="95315"/>
                </a:lnTo>
                <a:lnTo>
                  <a:pt x="76135" y="95348"/>
                </a:lnTo>
                <a:cubicBezTo>
                  <a:pt x="76167" y="95217"/>
                  <a:pt x="76233" y="95087"/>
                  <a:pt x="76265" y="94956"/>
                </a:cubicBezTo>
                <a:lnTo>
                  <a:pt x="73623" y="93880"/>
                </a:lnTo>
                <a:close/>
                <a:moveTo>
                  <a:pt x="122096" y="94239"/>
                </a:moveTo>
                <a:lnTo>
                  <a:pt x="119421" y="95283"/>
                </a:lnTo>
                <a:cubicBezTo>
                  <a:pt x="119487" y="95380"/>
                  <a:pt x="119519" y="95511"/>
                  <a:pt x="119584" y="95641"/>
                </a:cubicBezTo>
                <a:lnTo>
                  <a:pt x="122259" y="94630"/>
                </a:lnTo>
                <a:cubicBezTo>
                  <a:pt x="122194" y="94500"/>
                  <a:pt x="122129" y="94369"/>
                  <a:pt x="122096" y="94239"/>
                </a:cubicBezTo>
                <a:close/>
                <a:moveTo>
                  <a:pt x="138765" y="94402"/>
                </a:moveTo>
                <a:cubicBezTo>
                  <a:pt x="138830" y="94761"/>
                  <a:pt x="138895" y="95087"/>
                  <a:pt x="138961" y="95413"/>
                </a:cubicBezTo>
                <a:lnTo>
                  <a:pt x="136677" y="95870"/>
                </a:lnTo>
                <a:cubicBezTo>
                  <a:pt x="136612" y="95544"/>
                  <a:pt x="136547" y="95250"/>
                  <a:pt x="136482" y="94956"/>
                </a:cubicBezTo>
                <a:lnTo>
                  <a:pt x="138765" y="94402"/>
                </a:lnTo>
                <a:close/>
                <a:moveTo>
                  <a:pt x="104747" y="76417"/>
                </a:moveTo>
                <a:cubicBezTo>
                  <a:pt x="109629" y="77655"/>
                  <a:pt x="114144" y="80186"/>
                  <a:pt x="117758" y="83800"/>
                </a:cubicBezTo>
                <a:cubicBezTo>
                  <a:pt x="120203" y="86253"/>
                  <a:pt x="122105" y="89045"/>
                  <a:pt x="123462" y="92025"/>
                </a:cubicBezTo>
                <a:lnTo>
                  <a:pt x="123462" y="92025"/>
                </a:lnTo>
                <a:lnTo>
                  <a:pt x="114724" y="95968"/>
                </a:lnTo>
                <a:cubicBezTo>
                  <a:pt x="113811" y="93978"/>
                  <a:pt x="112539" y="92151"/>
                  <a:pt x="110973" y="90618"/>
                </a:cubicBezTo>
                <a:cubicBezTo>
                  <a:pt x="108624" y="88237"/>
                  <a:pt x="105688" y="86541"/>
                  <a:pt x="102459" y="85725"/>
                </a:cubicBezTo>
                <a:lnTo>
                  <a:pt x="104747" y="76417"/>
                </a:lnTo>
                <a:close/>
                <a:moveTo>
                  <a:pt x="91597" y="92379"/>
                </a:moveTo>
                <a:lnTo>
                  <a:pt x="92738" y="94532"/>
                </a:lnTo>
                <a:cubicBezTo>
                  <a:pt x="91890" y="95022"/>
                  <a:pt x="91107" y="95576"/>
                  <a:pt x="90422" y="96261"/>
                </a:cubicBezTo>
                <a:lnTo>
                  <a:pt x="88661" y="94565"/>
                </a:lnTo>
                <a:lnTo>
                  <a:pt x="88693" y="94565"/>
                </a:lnTo>
                <a:cubicBezTo>
                  <a:pt x="89542" y="93717"/>
                  <a:pt x="90520" y="92967"/>
                  <a:pt x="91597" y="92379"/>
                </a:cubicBezTo>
                <a:close/>
                <a:moveTo>
                  <a:pt x="139058" y="93913"/>
                </a:moveTo>
                <a:lnTo>
                  <a:pt x="135992" y="94630"/>
                </a:lnTo>
                <a:lnTo>
                  <a:pt x="136057" y="94826"/>
                </a:lnTo>
                <a:cubicBezTo>
                  <a:pt x="136155" y="95283"/>
                  <a:pt x="136253" y="95707"/>
                  <a:pt x="136318" y="96131"/>
                </a:cubicBezTo>
                <a:lnTo>
                  <a:pt x="136351" y="96326"/>
                </a:lnTo>
                <a:lnTo>
                  <a:pt x="139450" y="95739"/>
                </a:lnTo>
                <a:lnTo>
                  <a:pt x="139417" y="95511"/>
                </a:lnTo>
                <a:cubicBezTo>
                  <a:pt x="139319" y="95054"/>
                  <a:pt x="139222" y="94598"/>
                  <a:pt x="139124" y="94141"/>
                </a:cubicBezTo>
                <a:lnTo>
                  <a:pt x="139058" y="93913"/>
                </a:lnTo>
                <a:close/>
                <a:moveTo>
                  <a:pt x="171156" y="94761"/>
                </a:moveTo>
                <a:lnTo>
                  <a:pt x="170341" y="94859"/>
                </a:lnTo>
                <a:cubicBezTo>
                  <a:pt x="170406" y="95413"/>
                  <a:pt x="170439" y="95935"/>
                  <a:pt x="170504" y="96490"/>
                </a:cubicBezTo>
                <a:lnTo>
                  <a:pt x="171320" y="96392"/>
                </a:lnTo>
                <a:cubicBezTo>
                  <a:pt x="171254" y="95870"/>
                  <a:pt x="171222" y="95315"/>
                  <a:pt x="171156" y="94761"/>
                </a:cubicBezTo>
                <a:close/>
                <a:moveTo>
                  <a:pt x="98577" y="49550"/>
                </a:moveTo>
                <a:lnTo>
                  <a:pt x="98577" y="50920"/>
                </a:lnTo>
                <a:lnTo>
                  <a:pt x="98806" y="52616"/>
                </a:lnTo>
                <a:cubicBezTo>
                  <a:pt x="98371" y="52605"/>
                  <a:pt x="97937" y="52599"/>
                  <a:pt x="97504" y="52599"/>
                </a:cubicBezTo>
                <a:cubicBezTo>
                  <a:pt x="84040" y="52599"/>
                  <a:pt x="71099" y="57980"/>
                  <a:pt x="61586" y="67556"/>
                </a:cubicBezTo>
                <a:cubicBezTo>
                  <a:pt x="53725" y="75385"/>
                  <a:pt x="48636" y="85562"/>
                  <a:pt x="47136" y="96522"/>
                </a:cubicBezTo>
                <a:lnTo>
                  <a:pt x="45635" y="95315"/>
                </a:lnTo>
                <a:lnTo>
                  <a:pt x="44265" y="95120"/>
                </a:lnTo>
                <a:cubicBezTo>
                  <a:pt x="44461" y="94141"/>
                  <a:pt x="44624" y="93162"/>
                  <a:pt x="44820" y="92151"/>
                </a:cubicBezTo>
                <a:lnTo>
                  <a:pt x="46320" y="92477"/>
                </a:lnTo>
                <a:lnTo>
                  <a:pt x="46353" y="92282"/>
                </a:lnTo>
                <a:cubicBezTo>
                  <a:pt x="46549" y="91433"/>
                  <a:pt x="46777" y="90520"/>
                  <a:pt x="47038" y="89639"/>
                </a:cubicBezTo>
                <a:lnTo>
                  <a:pt x="47070" y="89444"/>
                </a:lnTo>
                <a:lnTo>
                  <a:pt x="45603" y="89020"/>
                </a:lnTo>
                <a:cubicBezTo>
                  <a:pt x="45864" y="88074"/>
                  <a:pt x="46157" y="87128"/>
                  <a:pt x="46483" y="86214"/>
                </a:cubicBezTo>
                <a:lnTo>
                  <a:pt x="47919" y="86704"/>
                </a:lnTo>
                <a:lnTo>
                  <a:pt x="47984" y="86508"/>
                </a:lnTo>
                <a:cubicBezTo>
                  <a:pt x="48277" y="85627"/>
                  <a:pt x="48604" y="84779"/>
                  <a:pt x="48930" y="83964"/>
                </a:cubicBezTo>
                <a:lnTo>
                  <a:pt x="49028" y="83768"/>
                </a:lnTo>
                <a:lnTo>
                  <a:pt x="47625" y="83181"/>
                </a:lnTo>
                <a:cubicBezTo>
                  <a:pt x="47984" y="82267"/>
                  <a:pt x="48408" y="81354"/>
                  <a:pt x="48799" y="80473"/>
                </a:cubicBezTo>
                <a:lnTo>
                  <a:pt x="50169" y="81126"/>
                </a:lnTo>
                <a:lnTo>
                  <a:pt x="50267" y="80963"/>
                </a:lnTo>
                <a:cubicBezTo>
                  <a:pt x="50659" y="80147"/>
                  <a:pt x="51083" y="79299"/>
                  <a:pt x="51507" y="78516"/>
                </a:cubicBezTo>
                <a:lnTo>
                  <a:pt x="51605" y="78320"/>
                </a:lnTo>
                <a:lnTo>
                  <a:pt x="50267" y="77603"/>
                </a:lnTo>
                <a:cubicBezTo>
                  <a:pt x="50757" y="76755"/>
                  <a:pt x="51246" y="75874"/>
                  <a:pt x="51768" y="75058"/>
                </a:cubicBezTo>
                <a:lnTo>
                  <a:pt x="53073" y="75874"/>
                </a:lnTo>
                <a:lnTo>
                  <a:pt x="53170" y="75678"/>
                </a:lnTo>
                <a:cubicBezTo>
                  <a:pt x="53627" y="74928"/>
                  <a:pt x="54149" y="74178"/>
                  <a:pt x="54671" y="73395"/>
                </a:cubicBezTo>
                <a:lnTo>
                  <a:pt x="54801" y="73232"/>
                </a:lnTo>
                <a:lnTo>
                  <a:pt x="53562" y="72383"/>
                </a:lnTo>
                <a:cubicBezTo>
                  <a:pt x="54149" y="71568"/>
                  <a:pt x="54736" y="70785"/>
                  <a:pt x="55356" y="70002"/>
                </a:cubicBezTo>
                <a:lnTo>
                  <a:pt x="56530" y="70948"/>
                </a:lnTo>
                <a:lnTo>
                  <a:pt x="56661" y="70785"/>
                </a:lnTo>
                <a:cubicBezTo>
                  <a:pt x="57248" y="70067"/>
                  <a:pt x="57835" y="69382"/>
                  <a:pt x="58422" y="68697"/>
                </a:cubicBezTo>
                <a:lnTo>
                  <a:pt x="58553" y="68534"/>
                </a:lnTo>
                <a:lnTo>
                  <a:pt x="57444" y="67556"/>
                </a:lnTo>
                <a:cubicBezTo>
                  <a:pt x="58096" y="66805"/>
                  <a:pt x="58781" y="66088"/>
                  <a:pt x="59466" y="65403"/>
                </a:cubicBezTo>
                <a:lnTo>
                  <a:pt x="60542" y="66479"/>
                </a:lnTo>
                <a:lnTo>
                  <a:pt x="60673" y="66316"/>
                </a:lnTo>
                <a:cubicBezTo>
                  <a:pt x="61325" y="65664"/>
                  <a:pt x="62010" y="65044"/>
                  <a:pt x="62663" y="64457"/>
                </a:cubicBezTo>
                <a:lnTo>
                  <a:pt x="62826" y="64294"/>
                </a:lnTo>
                <a:lnTo>
                  <a:pt x="61815" y="63185"/>
                </a:lnTo>
                <a:cubicBezTo>
                  <a:pt x="62565" y="62532"/>
                  <a:pt x="63315" y="61880"/>
                  <a:pt x="64098" y="61293"/>
                </a:cubicBezTo>
                <a:lnTo>
                  <a:pt x="65011" y="62467"/>
                </a:lnTo>
                <a:lnTo>
                  <a:pt x="65174" y="62337"/>
                </a:lnTo>
                <a:cubicBezTo>
                  <a:pt x="65892" y="61782"/>
                  <a:pt x="66642" y="61227"/>
                  <a:pt x="67393" y="60706"/>
                </a:cubicBezTo>
                <a:lnTo>
                  <a:pt x="67556" y="60575"/>
                </a:lnTo>
                <a:lnTo>
                  <a:pt x="66675" y="59368"/>
                </a:lnTo>
                <a:cubicBezTo>
                  <a:pt x="67491" y="58814"/>
                  <a:pt x="68306" y="58259"/>
                  <a:pt x="69154" y="57737"/>
                </a:cubicBezTo>
                <a:lnTo>
                  <a:pt x="69937" y="59009"/>
                </a:lnTo>
                <a:lnTo>
                  <a:pt x="70100" y="58911"/>
                </a:lnTo>
                <a:cubicBezTo>
                  <a:pt x="70883" y="58455"/>
                  <a:pt x="71666" y="57966"/>
                  <a:pt x="72481" y="57541"/>
                </a:cubicBezTo>
                <a:lnTo>
                  <a:pt x="72677" y="57444"/>
                </a:lnTo>
                <a:lnTo>
                  <a:pt x="71927" y="56106"/>
                </a:lnTo>
                <a:cubicBezTo>
                  <a:pt x="72808" y="55649"/>
                  <a:pt x="73688" y="55160"/>
                  <a:pt x="74569" y="54769"/>
                </a:cubicBezTo>
                <a:lnTo>
                  <a:pt x="75221" y="56139"/>
                </a:lnTo>
                <a:lnTo>
                  <a:pt x="75417" y="56041"/>
                </a:lnTo>
                <a:cubicBezTo>
                  <a:pt x="76265" y="55649"/>
                  <a:pt x="77113" y="55291"/>
                  <a:pt x="77929" y="54964"/>
                </a:cubicBezTo>
                <a:lnTo>
                  <a:pt x="78125" y="54867"/>
                </a:lnTo>
                <a:lnTo>
                  <a:pt x="77537" y="53464"/>
                </a:lnTo>
                <a:cubicBezTo>
                  <a:pt x="78451" y="53105"/>
                  <a:pt x="79397" y="52746"/>
                  <a:pt x="80343" y="52453"/>
                </a:cubicBezTo>
                <a:lnTo>
                  <a:pt x="80767" y="53888"/>
                </a:lnTo>
                <a:lnTo>
                  <a:pt x="80963" y="53823"/>
                </a:lnTo>
                <a:cubicBezTo>
                  <a:pt x="81843" y="53497"/>
                  <a:pt x="82724" y="53236"/>
                  <a:pt x="83605" y="53007"/>
                </a:cubicBezTo>
                <a:lnTo>
                  <a:pt x="83800" y="52942"/>
                </a:lnTo>
                <a:lnTo>
                  <a:pt x="83376" y="51474"/>
                </a:lnTo>
                <a:cubicBezTo>
                  <a:pt x="84322" y="51213"/>
                  <a:pt x="85301" y="50985"/>
                  <a:pt x="86280" y="50757"/>
                </a:cubicBezTo>
                <a:lnTo>
                  <a:pt x="86573" y="52257"/>
                </a:lnTo>
                <a:lnTo>
                  <a:pt x="86769" y="52224"/>
                </a:lnTo>
                <a:cubicBezTo>
                  <a:pt x="87650" y="52029"/>
                  <a:pt x="88563" y="51866"/>
                  <a:pt x="89476" y="51702"/>
                </a:cubicBezTo>
                <a:lnTo>
                  <a:pt x="89672" y="51670"/>
                </a:lnTo>
                <a:lnTo>
                  <a:pt x="89444" y="50169"/>
                </a:lnTo>
                <a:cubicBezTo>
                  <a:pt x="90422" y="50039"/>
                  <a:pt x="91401" y="49908"/>
                  <a:pt x="92379" y="49811"/>
                </a:cubicBezTo>
                <a:lnTo>
                  <a:pt x="92510" y="51311"/>
                </a:lnTo>
                <a:lnTo>
                  <a:pt x="92738" y="51311"/>
                </a:lnTo>
                <a:cubicBezTo>
                  <a:pt x="93619" y="51213"/>
                  <a:pt x="94532" y="51181"/>
                  <a:pt x="95446" y="51115"/>
                </a:cubicBezTo>
                <a:lnTo>
                  <a:pt x="95674" y="51115"/>
                </a:lnTo>
                <a:lnTo>
                  <a:pt x="95609" y="49615"/>
                </a:lnTo>
                <a:cubicBezTo>
                  <a:pt x="96587" y="49550"/>
                  <a:pt x="97566" y="49550"/>
                  <a:pt x="98577" y="49550"/>
                </a:cubicBezTo>
                <a:close/>
                <a:moveTo>
                  <a:pt x="56628" y="95185"/>
                </a:moveTo>
                <a:lnTo>
                  <a:pt x="58911" y="95674"/>
                </a:lnTo>
                <a:cubicBezTo>
                  <a:pt x="58846" y="96000"/>
                  <a:pt x="58781" y="96294"/>
                  <a:pt x="58748" y="96587"/>
                </a:cubicBezTo>
                <a:lnTo>
                  <a:pt x="56432" y="96196"/>
                </a:lnTo>
                <a:cubicBezTo>
                  <a:pt x="56498" y="95870"/>
                  <a:pt x="56563" y="95511"/>
                  <a:pt x="56628" y="95185"/>
                </a:cubicBezTo>
                <a:close/>
                <a:moveTo>
                  <a:pt x="91760" y="91825"/>
                </a:moveTo>
                <a:lnTo>
                  <a:pt x="91597" y="91923"/>
                </a:lnTo>
                <a:cubicBezTo>
                  <a:pt x="90390" y="92543"/>
                  <a:pt x="89313" y="93358"/>
                  <a:pt x="88335" y="94304"/>
                </a:cubicBezTo>
                <a:lnTo>
                  <a:pt x="88106" y="94565"/>
                </a:lnTo>
                <a:lnTo>
                  <a:pt x="90422" y="96848"/>
                </a:lnTo>
                <a:lnTo>
                  <a:pt x="90651" y="96620"/>
                </a:lnTo>
                <a:cubicBezTo>
                  <a:pt x="91368" y="95902"/>
                  <a:pt x="92184" y="95283"/>
                  <a:pt x="93097" y="94826"/>
                </a:cubicBezTo>
                <a:lnTo>
                  <a:pt x="93293" y="94728"/>
                </a:lnTo>
                <a:lnTo>
                  <a:pt x="91760" y="91825"/>
                </a:lnTo>
                <a:close/>
                <a:moveTo>
                  <a:pt x="56335" y="94728"/>
                </a:moveTo>
                <a:lnTo>
                  <a:pt x="56269" y="94924"/>
                </a:lnTo>
                <a:cubicBezTo>
                  <a:pt x="56171" y="95380"/>
                  <a:pt x="56106" y="95837"/>
                  <a:pt x="56008" y="96326"/>
                </a:cubicBezTo>
                <a:lnTo>
                  <a:pt x="55976" y="96522"/>
                </a:lnTo>
                <a:lnTo>
                  <a:pt x="59075" y="97077"/>
                </a:lnTo>
                <a:lnTo>
                  <a:pt x="59107" y="96881"/>
                </a:lnTo>
                <a:cubicBezTo>
                  <a:pt x="59172" y="96424"/>
                  <a:pt x="59270" y="96000"/>
                  <a:pt x="59368" y="95576"/>
                </a:cubicBezTo>
                <a:lnTo>
                  <a:pt x="59401" y="95380"/>
                </a:lnTo>
                <a:lnTo>
                  <a:pt x="56335" y="94728"/>
                </a:lnTo>
                <a:close/>
                <a:moveTo>
                  <a:pt x="72905" y="95902"/>
                </a:moveTo>
                <a:cubicBezTo>
                  <a:pt x="72873" y="96033"/>
                  <a:pt x="72808" y="96196"/>
                  <a:pt x="72775" y="96326"/>
                </a:cubicBezTo>
                <a:lnTo>
                  <a:pt x="75515" y="97142"/>
                </a:lnTo>
                <a:lnTo>
                  <a:pt x="75613" y="96783"/>
                </a:lnTo>
                <a:lnTo>
                  <a:pt x="72905" y="95902"/>
                </a:lnTo>
                <a:close/>
                <a:moveTo>
                  <a:pt x="97413" y="49202"/>
                </a:moveTo>
                <a:cubicBezTo>
                  <a:pt x="96751" y="49202"/>
                  <a:pt x="96082" y="49218"/>
                  <a:pt x="95413" y="49256"/>
                </a:cubicBezTo>
                <a:lnTo>
                  <a:pt x="95217" y="49256"/>
                </a:lnTo>
                <a:lnTo>
                  <a:pt x="95283" y="50789"/>
                </a:lnTo>
                <a:cubicBezTo>
                  <a:pt x="94467" y="50822"/>
                  <a:pt x="93684" y="50854"/>
                  <a:pt x="92934" y="50920"/>
                </a:cubicBezTo>
                <a:lnTo>
                  <a:pt x="92804" y="49419"/>
                </a:lnTo>
                <a:lnTo>
                  <a:pt x="92575" y="49452"/>
                </a:lnTo>
                <a:cubicBezTo>
                  <a:pt x="91466" y="49517"/>
                  <a:pt x="90324" y="49680"/>
                  <a:pt x="89215" y="49843"/>
                </a:cubicBezTo>
                <a:lnTo>
                  <a:pt x="89020" y="49876"/>
                </a:lnTo>
                <a:lnTo>
                  <a:pt x="89248" y="51376"/>
                </a:lnTo>
                <a:cubicBezTo>
                  <a:pt x="88465" y="51507"/>
                  <a:pt x="87682" y="51637"/>
                  <a:pt x="86932" y="51800"/>
                </a:cubicBezTo>
                <a:lnTo>
                  <a:pt x="86638" y="50300"/>
                </a:lnTo>
                <a:lnTo>
                  <a:pt x="86410" y="50332"/>
                </a:lnTo>
                <a:cubicBezTo>
                  <a:pt x="85334" y="50593"/>
                  <a:pt x="84192" y="50854"/>
                  <a:pt x="83115" y="51148"/>
                </a:cubicBezTo>
                <a:lnTo>
                  <a:pt x="82920" y="51213"/>
                </a:lnTo>
                <a:lnTo>
                  <a:pt x="83344" y="52681"/>
                </a:lnTo>
                <a:cubicBezTo>
                  <a:pt x="82593" y="52909"/>
                  <a:pt x="81811" y="53138"/>
                  <a:pt x="81093" y="53366"/>
                </a:cubicBezTo>
                <a:lnTo>
                  <a:pt x="80604" y="51931"/>
                </a:lnTo>
                <a:lnTo>
                  <a:pt x="80408" y="51996"/>
                </a:lnTo>
                <a:cubicBezTo>
                  <a:pt x="79332" y="52355"/>
                  <a:pt x="78255" y="52779"/>
                  <a:pt x="77211" y="53170"/>
                </a:cubicBezTo>
                <a:lnTo>
                  <a:pt x="77016" y="53268"/>
                </a:lnTo>
                <a:lnTo>
                  <a:pt x="77603" y="54671"/>
                </a:lnTo>
                <a:cubicBezTo>
                  <a:pt x="76885" y="54964"/>
                  <a:pt x="76167" y="55258"/>
                  <a:pt x="75450" y="55617"/>
                </a:cubicBezTo>
                <a:lnTo>
                  <a:pt x="74797" y="54214"/>
                </a:lnTo>
                <a:lnTo>
                  <a:pt x="74602" y="54312"/>
                </a:lnTo>
                <a:cubicBezTo>
                  <a:pt x="73590" y="54801"/>
                  <a:pt x="72579" y="55323"/>
                  <a:pt x="71568" y="55845"/>
                </a:cubicBezTo>
                <a:lnTo>
                  <a:pt x="71405" y="55943"/>
                </a:lnTo>
                <a:lnTo>
                  <a:pt x="72123" y="57280"/>
                </a:lnTo>
                <a:cubicBezTo>
                  <a:pt x="71438" y="57639"/>
                  <a:pt x="70752" y="58063"/>
                  <a:pt x="70067" y="58455"/>
                </a:cubicBezTo>
                <a:lnTo>
                  <a:pt x="69285" y="57183"/>
                </a:lnTo>
                <a:lnTo>
                  <a:pt x="69121" y="57280"/>
                </a:lnTo>
                <a:cubicBezTo>
                  <a:pt x="68143" y="57868"/>
                  <a:pt x="67197" y="58520"/>
                  <a:pt x="66251" y="59172"/>
                </a:cubicBezTo>
                <a:lnTo>
                  <a:pt x="66088" y="59270"/>
                </a:lnTo>
                <a:lnTo>
                  <a:pt x="66969" y="60510"/>
                </a:lnTo>
                <a:cubicBezTo>
                  <a:pt x="66349" y="60967"/>
                  <a:pt x="65696" y="61423"/>
                  <a:pt x="65077" y="61913"/>
                </a:cubicBezTo>
                <a:lnTo>
                  <a:pt x="64163" y="60738"/>
                </a:lnTo>
                <a:lnTo>
                  <a:pt x="64000" y="60869"/>
                </a:lnTo>
                <a:cubicBezTo>
                  <a:pt x="63119" y="61554"/>
                  <a:pt x="62239" y="62304"/>
                  <a:pt x="61391" y="63054"/>
                </a:cubicBezTo>
                <a:lnTo>
                  <a:pt x="61227" y="63185"/>
                </a:lnTo>
                <a:lnTo>
                  <a:pt x="62239" y="64294"/>
                </a:lnTo>
                <a:cubicBezTo>
                  <a:pt x="61652" y="64848"/>
                  <a:pt x="61097" y="65370"/>
                  <a:pt x="60542" y="65925"/>
                </a:cubicBezTo>
                <a:lnTo>
                  <a:pt x="59466" y="64848"/>
                </a:lnTo>
                <a:lnTo>
                  <a:pt x="59172" y="65142"/>
                </a:lnTo>
                <a:cubicBezTo>
                  <a:pt x="58422" y="65892"/>
                  <a:pt x="57672" y="66675"/>
                  <a:pt x="56987" y="67458"/>
                </a:cubicBezTo>
                <a:lnTo>
                  <a:pt x="56856" y="67621"/>
                </a:lnTo>
                <a:lnTo>
                  <a:pt x="57966" y="68600"/>
                </a:lnTo>
                <a:cubicBezTo>
                  <a:pt x="57444" y="69187"/>
                  <a:pt x="56954" y="69807"/>
                  <a:pt x="56465" y="70394"/>
                </a:cubicBezTo>
                <a:lnTo>
                  <a:pt x="55291" y="69448"/>
                </a:lnTo>
                <a:lnTo>
                  <a:pt x="55160" y="69611"/>
                </a:lnTo>
                <a:cubicBezTo>
                  <a:pt x="54475" y="70492"/>
                  <a:pt x="53758" y="71405"/>
                  <a:pt x="53105" y="72351"/>
                </a:cubicBezTo>
                <a:lnTo>
                  <a:pt x="53007" y="72514"/>
                </a:lnTo>
                <a:lnTo>
                  <a:pt x="54214" y="73362"/>
                </a:lnTo>
                <a:cubicBezTo>
                  <a:pt x="53790" y="74014"/>
                  <a:pt x="53333" y="74667"/>
                  <a:pt x="52909" y="75319"/>
                </a:cubicBezTo>
                <a:lnTo>
                  <a:pt x="51637" y="74504"/>
                </a:lnTo>
                <a:lnTo>
                  <a:pt x="51539" y="74699"/>
                </a:lnTo>
                <a:cubicBezTo>
                  <a:pt x="50952" y="75645"/>
                  <a:pt x="50365" y="76624"/>
                  <a:pt x="49811" y="77635"/>
                </a:cubicBezTo>
                <a:lnTo>
                  <a:pt x="49713" y="77798"/>
                </a:lnTo>
                <a:lnTo>
                  <a:pt x="51050" y="78516"/>
                </a:lnTo>
                <a:cubicBezTo>
                  <a:pt x="50691" y="79201"/>
                  <a:pt x="50332" y="79919"/>
                  <a:pt x="49974" y="80604"/>
                </a:cubicBezTo>
                <a:lnTo>
                  <a:pt x="48604" y="79951"/>
                </a:lnTo>
                <a:lnTo>
                  <a:pt x="48538" y="80147"/>
                </a:lnTo>
                <a:cubicBezTo>
                  <a:pt x="48049" y="81158"/>
                  <a:pt x="47560" y="82202"/>
                  <a:pt x="47136" y="83246"/>
                </a:cubicBezTo>
                <a:lnTo>
                  <a:pt x="47070" y="83442"/>
                </a:lnTo>
                <a:lnTo>
                  <a:pt x="48473" y="83996"/>
                </a:lnTo>
                <a:cubicBezTo>
                  <a:pt x="48212" y="84714"/>
                  <a:pt x="47919" y="85464"/>
                  <a:pt x="47658" y="86214"/>
                </a:cubicBezTo>
                <a:lnTo>
                  <a:pt x="46222" y="85725"/>
                </a:lnTo>
                <a:lnTo>
                  <a:pt x="46157" y="85888"/>
                </a:lnTo>
                <a:cubicBezTo>
                  <a:pt x="45798" y="86997"/>
                  <a:pt x="45439" y="88074"/>
                  <a:pt x="45146" y="89150"/>
                </a:cubicBezTo>
                <a:lnTo>
                  <a:pt x="45113" y="89346"/>
                </a:lnTo>
                <a:lnTo>
                  <a:pt x="46581" y="89770"/>
                </a:lnTo>
                <a:cubicBezTo>
                  <a:pt x="46353" y="90520"/>
                  <a:pt x="46157" y="91303"/>
                  <a:pt x="45994" y="92053"/>
                </a:cubicBezTo>
                <a:lnTo>
                  <a:pt x="44526" y="91727"/>
                </a:lnTo>
                <a:lnTo>
                  <a:pt x="44461" y="91923"/>
                </a:lnTo>
                <a:cubicBezTo>
                  <a:pt x="44233" y="92999"/>
                  <a:pt x="44004" y="94141"/>
                  <a:pt x="43841" y="95250"/>
                </a:cubicBezTo>
                <a:lnTo>
                  <a:pt x="43808" y="95446"/>
                </a:lnTo>
                <a:lnTo>
                  <a:pt x="45472" y="95707"/>
                </a:lnTo>
                <a:lnTo>
                  <a:pt x="47429" y="97305"/>
                </a:lnTo>
                <a:lnTo>
                  <a:pt x="47495" y="96979"/>
                </a:lnTo>
                <a:cubicBezTo>
                  <a:pt x="48962" y="85953"/>
                  <a:pt x="54018" y="75743"/>
                  <a:pt x="61913" y="67882"/>
                </a:cubicBezTo>
                <a:cubicBezTo>
                  <a:pt x="71340" y="58392"/>
                  <a:pt x="84157" y="53049"/>
                  <a:pt x="97536" y="53049"/>
                </a:cubicBezTo>
                <a:cubicBezTo>
                  <a:pt x="98046" y="53049"/>
                  <a:pt x="98556" y="53057"/>
                  <a:pt x="99067" y="53073"/>
                </a:cubicBezTo>
                <a:lnTo>
                  <a:pt x="99295" y="53073"/>
                </a:lnTo>
                <a:lnTo>
                  <a:pt x="99001" y="50952"/>
                </a:lnTo>
                <a:lnTo>
                  <a:pt x="99034" y="49223"/>
                </a:lnTo>
                <a:lnTo>
                  <a:pt x="98806" y="49223"/>
                </a:lnTo>
                <a:cubicBezTo>
                  <a:pt x="98346" y="49210"/>
                  <a:pt x="97881" y="49202"/>
                  <a:pt x="97413" y="49202"/>
                </a:cubicBezTo>
                <a:close/>
                <a:moveTo>
                  <a:pt x="122781" y="96261"/>
                </a:moveTo>
                <a:lnTo>
                  <a:pt x="120074" y="97077"/>
                </a:lnTo>
                <a:cubicBezTo>
                  <a:pt x="120106" y="97207"/>
                  <a:pt x="120139" y="97338"/>
                  <a:pt x="120172" y="97468"/>
                </a:cubicBezTo>
                <a:lnTo>
                  <a:pt x="122912" y="96685"/>
                </a:lnTo>
                <a:cubicBezTo>
                  <a:pt x="122879" y="96555"/>
                  <a:pt x="122846" y="96424"/>
                  <a:pt x="122781" y="96261"/>
                </a:cubicBezTo>
                <a:close/>
                <a:moveTo>
                  <a:pt x="64098" y="96783"/>
                </a:moveTo>
                <a:cubicBezTo>
                  <a:pt x="64000" y="97305"/>
                  <a:pt x="63902" y="97860"/>
                  <a:pt x="63804" y="98414"/>
                </a:cubicBezTo>
                <a:lnTo>
                  <a:pt x="64620" y="98512"/>
                </a:lnTo>
                <a:lnTo>
                  <a:pt x="64653" y="98512"/>
                </a:lnTo>
                <a:cubicBezTo>
                  <a:pt x="64718" y="97990"/>
                  <a:pt x="64848" y="97468"/>
                  <a:pt x="64914" y="96914"/>
                </a:cubicBezTo>
                <a:lnTo>
                  <a:pt x="64098" y="96783"/>
                </a:lnTo>
                <a:close/>
                <a:moveTo>
                  <a:pt x="106928" y="94598"/>
                </a:moveTo>
                <a:cubicBezTo>
                  <a:pt x="107776" y="95446"/>
                  <a:pt x="108526" y="96424"/>
                  <a:pt x="109113" y="97501"/>
                </a:cubicBezTo>
                <a:lnTo>
                  <a:pt x="106961" y="98642"/>
                </a:lnTo>
                <a:cubicBezTo>
                  <a:pt x="106471" y="97794"/>
                  <a:pt x="105917" y="97044"/>
                  <a:pt x="105232" y="96359"/>
                </a:cubicBezTo>
                <a:lnTo>
                  <a:pt x="106928" y="94598"/>
                </a:lnTo>
                <a:close/>
                <a:moveTo>
                  <a:pt x="72318" y="98023"/>
                </a:moveTo>
                <a:cubicBezTo>
                  <a:pt x="72286" y="98153"/>
                  <a:pt x="72253" y="98284"/>
                  <a:pt x="72220" y="98414"/>
                </a:cubicBezTo>
                <a:lnTo>
                  <a:pt x="75026" y="99001"/>
                </a:lnTo>
                <a:cubicBezTo>
                  <a:pt x="75058" y="98871"/>
                  <a:pt x="75091" y="98773"/>
                  <a:pt x="75124" y="98642"/>
                </a:cubicBezTo>
                <a:lnTo>
                  <a:pt x="72318" y="98023"/>
                </a:lnTo>
                <a:close/>
                <a:moveTo>
                  <a:pt x="106928" y="94010"/>
                </a:moveTo>
                <a:lnTo>
                  <a:pt x="104645" y="96359"/>
                </a:lnTo>
                <a:lnTo>
                  <a:pt x="104905" y="96620"/>
                </a:lnTo>
                <a:cubicBezTo>
                  <a:pt x="105623" y="97338"/>
                  <a:pt x="106210" y="98153"/>
                  <a:pt x="106700" y="99034"/>
                </a:cubicBezTo>
                <a:lnTo>
                  <a:pt x="106797" y="99197"/>
                </a:lnTo>
                <a:lnTo>
                  <a:pt x="109668" y="97664"/>
                </a:lnTo>
                <a:lnTo>
                  <a:pt x="109570" y="97501"/>
                </a:lnTo>
                <a:cubicBezTo>
                  <a:pt x="108950" y="96326"/>
                  <a:pt x="108167" y="95250"/>
                  <a:pt x="107221" y="94304"/>
                </a:cubicBezTo>
                <a:lnTo>
                  <a:pt x="106928" y="94010"/>
                </a:lnTo>
                <a:close/>
                <a:moveTo>
                  <a:pt x="9492" y="96522"/>
                </a:moveTo>
                <a:lnTo>
                  <a:pt x="14875" y="96914"/>
                </a:lnTo>
                <a:cubicBezTo>
                  <a:pt x="14809" y="97696"/>
                  <a:pt x="14744" y="98512"/>
                  <a:pt x="14712" y="99327"/>
                </a:cubicBezTo>
                <a:lnTo>
                  <a:pt x="9329" y="99099"/>
                </a:lnTo>
                <a:cubicBezTo>
                  <a:pt x="9395" y="98218"/>
                  <a:pt x="9427" y="97338"/>
                  <a:pt x="9492" y="96522"/>
                </a:cubicBezTo>
                <a:close/>
                <a:moveTo>
                  <a:pt x="123336" y="98382"/>
                </a:moveTo>
                <a:lnTo>
                  <a:pt x="120530" y="98969"/>
                </a:lnTo>
                <a:lnTo>
                  <a:pt x="120596" y="99360"/>
                </a:lnTo>
                <a:lnTo>
                  <a:pt x="123401" y="98806"/>
                </a:lnTo>
                <a:lnTo>
                  <a:pt x="123336" y="98382"/>
                </a:lnTo>
                <a:close/>
                <a:moveTo>
                  <a:pt x="9068" y="96033"/>
                </a:moveTo>
                <a:lnTo>
                  <a:pt x="9068" y="96261"/>
                </a:lnTo>
                <a:cubicBezTo>
                  <a:pt x="9003" y="97240"/>
                  <a:pt x="8938" y="98251"/>
                  <a:pt x="8905" y="99262"/>
                </a:cubicBezTo>
                <a:lnTo>
                  <a:pt x="8905" y="99458"/>
                </a:lnTo>
                <a:lnTo>
                  <a:pt x="15103" y="99752"/>
                </a:lnTo>
                <a:lnTo>
                  <a:pt x="15070" y="99556"/>
                </a:lnTo>
                <a:cubicBezTo>
                  <a:pt x="15136" y="98610"/>
                  <a:pt x="15201" y="97664"/>
                  <a:pt x="15266" y="96751"/>
                </a:cubicBezTo>
                <a:lnTo>
                  <a:pt x="15266" y="96522"/>
                </a:lnTo>
                <a:lnTo>
                  <a:pt x="9068" y="96033"/>
                </a:lnTo>
                <a:close/>
                <a:moveTo>
                  <a:pt x="139483" y="98610"/>
                </a:moveTo>
                <a:cubicBezTo>
                  <a:pt x="139515" y="98936"/>
                  <a:pt x="139548" y="99262"/>
                  <a:pt x="139580" y="99621"/>
                </a:cubicBezTo>
                <a:lnTo>
                  <a:pt x="137264" y="99817"/>
                </a:lnTo>
                <a:cubicBezTo>
                  <a:pt x="137232" y="99523"/>
                  <a:pt x="137199" y="99230"/>
                  <a:pt x="137167" y="98903"/>
                </a:cubicBezTo>
                <a:lnTo>
                  <a:pt x="139483" y="98610"/>
                </a:lnTo>
                <a:close/>
                <a:moveTo>
                  <a:pt x="131752" y="98349"/>
                </a:moveTo>
                <a:lnTo>
                  <a:pt x="130936" y="98479"/>
                </a:lnTo>
                <a:cubicBezTo>
                  <a:pt x="131001" y="99034"/>
                  <a:pt x="131067" y="99556"/>
                  <a:pt x="131132" y="100110"/>
                </a:cubicBezTo>
                <a:lnTo>
                  <a:pt x="131947" y="99980"/>
                </a:lnTo>
                <a:cubicBezTo>
                  <a:pt x="131882" y="99425"/>
                  <a:pt x="131817" y="98871"/>
                  <a:pt x="131752" y="98349"/>
                </a:cubicBezTo>
                <a:close/>
                <a:moveTo>
                  <a:pt x="171483" y="98414"/>
                </a:moveTo>
                <a:lnTo>
                  <a:pt x="170667" y="98479"/>
                </a:lnTo>
                <a:cubicBezTo>
                  <a:pt x="170732" y="99034"/>
                  <a:pt x="170765" y="99588"/>
                  <a:pt x="170765" y="100110"/>
                </a:cubicBezTo>
                <a:lnTo>
                  <a:pt x="171580" y="100045"/>
                </a:lnTo>
                <a:cubicBezTo>
                  <a:pt x="171548" y="99523"/>
                  <a:pt x="171515" y="98969"/>
                  <a:pt x="171483" y="98414"/>
                </a:cubicBezTo>
                <a:close/>
                <a:moveTo>
                  <a:pt x="139841" y="98153"/>
                </a:moveTo>
                <a:lnTo>
                  <a:pt x="136742" y="98545"/>
                </a:lnTo>
                <a:lnTo>
                  <a:pt x="136775" y="98740"/>
                </a:lnTo>
                <a:cubicBezTo>
                  <a:pt x="136808" y="99197"/>
                  <a:pt x="136873" y="99621"/>
                  <a:pt x="136906" y="100078"/>
                </a:cubicBezTo>
                <a:lnTo>
                  <a:pt x="136906" y="100273"/>
                </a:lnTo>
                <a:lnTo>
                  <a:pt x="140070" y="99980"/>
                </a:lnTo>
                <a:lnTo>
                  <a:pt x="140037" y="99784"/>
                </a:lnTo>
                <a:cubicBezTo>
                  <a:pt x="140004" y="99295"/>
                  <a:pt x="139939" y="98838"/>
                  <a:pt x="139874" y="98349"/>
                </a:cubicBezTo>
                <a:lnTo>
                  <a:pt x="139841" y="98153"/>
                </a:lnTo>
                <a:close/>
                <a:moveTo>
                  <a:pt x="55976" y="99393"/>
                </a:moveTo>
                <a:lnTo>
                  <a:pt x="58292" y="99654"/>
                </a:lnTo>
                <a:lnTo>
                  <a:pt x="58226" y="100567"/>
                </a:lnTo>
                <a:lnTo>
                  <a:pt x="55878" y="100404"/>
                </a:lnTo>
                <a:cubicBezTo>
                  <a:pt x="55910" y="100078"/>
                  <a:pt x="55943" y="99719"/>
                  <a:pt x="55976" y="99393"/>
                </a:cubicBezTo>
                <a:close/>
                <a:moveTo>
                  <a:pt x="71959" y="100143"/>
                </a:moveTo>
                <a:cubicBezTo>
                  <a:pt x="71927" y="100273"/>
                  <a:pt x="71927" y="100404"/>
                  <a:pt x="71894" y="100567"/>
                </a:cubicBezTo>
                <a:lnTo>
                  <a:pt x="74732" y="100926"/>
                </a:lnTo>
                <a:lnTo>
                  <a:pt x="74765" y="100534"/>
                </a:lnTo>
                <a:lnTo>
                  <a:pt x="71959" y="100143"/>
                </a:lnTo>
                <a:close/>
                <a:moveTo>
                  <a:pt x="86736" y="96979"/>
                </a:moveTo>
                <a:lnTo>
                  <a:pt x="88824" y="98316"/>
                </a:lnTo>
                <a:cubicBezTo>
                  <a:pt x="88302" y="99132"/>
                  <a:pt x="87943" y="100013"/>
                  <a:pt x="87682" y="100926"/>
                </a:cubicBezTo>
                <a:lnTo>
                  <a:pt x="85301" y="100339"/>
                </a:lnTo>
                <a:cubicBezTo>
                  <a:pt x="85627" y="99164"/>
                  <a:pt x="86116" y="98023"/>
                  <a:pt x="86736" y="96979"/>
                </a:cubicBezTo>
                <a:close/>
                <a:moveTo>
                  <a:pt x="55617" y="98936"/>
                </a:moveTo>
                <a:lnTo>
                  <a:pt x="55584" y="99164"/>
                </a:lnTo>
                <a:cubicBezTo>
                  <a:pt x="55519" y="99621"/>
                  <a:pt x="55486" y="100110"/>
                  <a:pt x="55454" y="100567"/>
                </a:cubicBezTo>
                <a:lnTo>
                  <a:pt x="55454" y="100795"/>
                </a:lnTo>
                <a:lnTo>
                  <a:pt x="58585" y="101024"/>
                </a:lnTo>
                <a:lnTo>
                  <a:pt x="58585" y="100828"/>
                </a:lnTo>
                <a:cubicBezTo>
                  <a:pt x="58618" y="100371"/>
                  <a:pt x="58651" y="99947"/>
                  <a:pt x="58716" y="99491"/>
                </a:cubicBezTo>
                <a:lnTo>
                  <a:pt x="58748" y="99295"/>
                </a:lnTo>
                <a:lnTo>
                  <a:pt x="55617" y="98936"/>
                </a:lnTo>
                <a:close/>
                <a:moveTo>
                  <a:pt x="123695" y="100502"/>
                </a:moveTo>
                <a:lnTo>
                  <a:pt x="120857" y="100861"/>
                </a:lnTo>
                <a:cubicBezTo>
                  <a:pt x="120857" y="100991"/>
                  <a:pt x="120889" y="101122"/>
                  <a:pt x="120889" y="101252"/>
                </a:cubicBezTo>
                <a:lnTo>
                  <a:pt x="123727" y="100926"/>
                </a:lnTo>
                <a:cubicBezTo>
                  <a:pt x="123727" y="100795"/>
                  <a:pt x="123695" y="100665"/>
                  <a:pt x="123695" y="100502"/>
                </a:cubicBezTo>
                <a:close/>
                <a:moveTo>
                  <a:pt x="187271" y="98545"/>
                </a:moveTo>
                <a:cubicBezTo>
                  <a:pt x="187336" y="99425"/>
                  <a:pt x="187369" y="100273"/>
                  <a:pt x="187369" y="101154"/>
                </a:cubicBezTo>
                <a:lnTo>
                  <a:pt x="181986" y="101285"/>
                </a:lnTo>
                <a:cubicBezTo>
                  <a:pt x="181986" y="100469"/>
                  <a:pt x="181954" y="99654"/>
                  <a:pt x="181921" y="98838"/>
                </a:cubicBezTo>
                <a:lnTo>
                  <a:pt x="187271" y="98545"/>
                </a:lnTo>
                <a:close/>
                <a:moveTo>
                  <a:pt x="86638" y="96424"/>
                </a:moveTo>
                <a:lnTo>
                  <a:pt x="86508" y="96587"/>
                </a:lnTo>
                <a:cubicBezTo>
                  <a:pt x="85758" y="97762"/>
                  <a:pt x="85203" y="99067"/>
                  <a:pt x="84844" y="100404"/>
                </a:cubicBezTo>
                <a:lnTo>
                  <a:pt x="84812" y="100600"/>
                </a:lnTo>
                <a:lnTo>
                  <a:pt x="87976" y="101415"/>
                </a:lnTo>
                <a:lnTo>
                  <a:pt x="88008" y="101219"/>
                </a:lnTo>
                <a:cubicBezTo>
                  <a:pt x="88269" y="100208"/>
                  <a:pt x="88693" y="99230"/>
                  <a:pt x="89281" y="98349"/>
                </a:cubicBezTo>
                <a:lnTo>
                  <a:pt x="89378" y="98186"/>
                </a:lnTo>
                <a:lnTo>
                  <a:pt x="86638" y="96424"/>
                </a:lnTo>
                <a:close/>
                <a:moveTo>
                  <a:pt x="162153" y="94174"/>
                </a:moveTo>
                <a:lnTo>
                  <a:pt x="161338" y="94304"/>
                </a:lnTo>
                <a:cubicBezTo>
                  <a:pt x="161695" y="96732"/>
                  <a:pt x="161914" y="99185"/>
                  <a:pt x="161994" y="101644"/>
                </a:cubicBezTo>
                <a:lnTo>
                  <a:pt x="161994" y="101644"/>
                </a:lnTo>
                <a:lnTo>
                  <a:pt x="162833" y="101619"/>
                </a:lnTo>
                <a:lnTo>
                  <a:pt x="162833" y="101619"/>
                </a:lnTo>
                <a:cubicBezTo>
                  <a:pt x="162752" y="99130"/>
                  <a:pt x="162525" y="96646"/>
                  <a:pt x="162153" y="94174"/>
                </a:cubicBezTo>
                <a:close/>
                <a:moveTo>
                  <a:pt x="187695" y="98153"/>
                </a:moveTo>
                <a:lnTo>
                  <a:pt x="181497" y="98479"/>
                </a:lnTo>
                <a:lnTo>
                  <a:pt x="181497" y="98675"/>
                </a:lnTo>
                <a:cubicBezTo>
                  <a:pt x="181530" y="99621"/>
                  <a:pt x="181595" y="100567"/>
                  <a:pt x="181595" y="101513"/>
                </a:cubicBezTo>
                <a:lnTo>
                  <a:pt x="181595" y="101709"/>
                </a:lnTo>
                <a:lnTo>
                  <a:pt x="187793" y="101578"/>
                </a:lnTo>
                <a:lnTo>
                  <a:pt x="187793" y="101383"/>
                </a:lnTo>
                <a:cubicBezTo>
                  <a:pt x="187793" y="100339"/>
                  <a:pt x="187727" y="99327"/>
                  <a:pt x="187695" y="98349"/>
                </a:cubicBezTo>
                <a:lnTo>
                  <a:pt x="187695" y="98153"/>
                </a:lnTo>
                <a:close/>
                <a:moveTo>
                  <a:pt x="159739" y="75841"/>
                </a:moveTo>
                <a:lnTo>
                  <a:pt x="150051" y="80180"/>
                </a:lnTo>
                <a:lnTo>
                  <a:pt x="150149" y="80375"/>
                </a:lnTo>
                <a:cubicBezTo>
                  <a:pt x="153216" y="87193"/>
                  <a:pt x="154879" y="94565"/>
                  <a:pt x="155107" y="102068"/>
                </a:cubicBezTo>
                <a:lnTo>
                  <a:pt x="155107" y="102263"/>
                </a:lnTo>
                <a:lnTo>
                  <a:pt x="162005" y="102050"/>
                </a:lnTo>
                <a:lnTo>
                  <a:pt x="162005" y="102050"/>
                </a:lnTo>
                <a:cubicBezTo>
                  <a:pt x="162002" y="101915"/>
                  <a:pt x="161998" y="101780"/>
                  <a:pt x="161994" y="101644"/>
                </a:cubicBezTo>
                <a:lnTo>
                  <a:pt x="161994" y="101644"/>
                </a:lnTo>
                <a:lnTo>
                  <a:pt x="155499" y="101839"/>
                </a:lnTo>
                <a:cubicBezTo>
                  <a:pt x="155271" y="94435"/>
                  <a:pt x="153607" y="87160"/>
                  <a:pt x="150606" y="80375"/>
                </a:cubicBezTo>
                <a:lnTo>
                  <a:pt x="159544" y="76396"/>
                </a:lnTo>
                <a:cubicBezTo>
                  <a:pt x="163067" y="84322"/>
                  <a:pt x="165024" y="92869"/>
                  <a:pt x="165285" y="101546"/>
                </a:cubicBezTo>
                <a:lnTo>
                  <a:pt x="162833" y="101619"/>
                </a:lnTo>
                <a:lnTo>
                  <a:pt x="162833" y="101619"/>
                </a:lnTo>
                <a:cubicBezTo>
                  <a:pt x="162838" y="101754"/>
                  <a:pt x="162842" y="101889"/>
                  <a:pt x="162845" y="102024"/>
                </a:cubicBezTo>
                <a:lnTo>
                  <a:pt x="162845" y="102024"/>
                </a:lnTo>
                <a:lnTo>
                  <a:pt x="165676" y="101937"/>
                </a:lnTo>
                <a:lnTo>
                  <a:pt x="165676" y="101709"/>
                </a:lnTo>
                <a:cubicBezTo>
                  <a:pt x="165448" y="92869"/>
                  <a:pt x="163458" y="84127"/>
                  <a:pt x="159837" y="76037"/>
                </a:cubicBezTo>
                <a:lnTo>
                  <a:pt x="159739" y="75841"/>
                </a:lnTo>
                <a:close/>
                <a:moveTo>
                  <a:pt x="71731" y="102263"/>
                </a:moveTo>
                <a:cubicBezTo>
                  <a:pt x="71731" y="102426"/>
                  <a:pt x="71731" y="102557"/>
                  <a:pt x="71731" y="102720"/>
                </a:cubicBezTo>
                <a:lnTo>
                  <a:pt x="74569" y="102818"/>
                </a:lnTo>
                <a:cubicBezTo>
                  <a:pt x="74569" y="102687"/>
                  <a:pt x="74569" y="102557"/>
                  <a:pt x="74602" y="102426"/>
                </a:cubicBezTo>
                <a:lnTo>
                  <a:pt x="71731" y="102263"/>
                </a:lnTo>
                <a:close/>
                <a:moveTo>
                  <a:pt x="123890" y="102655"/>
                </a:moveTo>
                <a:lnTo>
                  <a:pt x="121020" y="102785"/>
                </a:lnTo>
                <a:lnTo>
                  <a:pt x="121020" y="103177"/>
                </a:lnTo>
                <a:lnTo>
                  <a:pt x="123890" y="103079"/>
                </a:lnTo>
                <a:lnTo>
                  <a:pt x="123890" y="102655"/>
                </a:lnTo>
                <a:close/>
                <a:moveTo>
                  <a:pt x="171678" y="102100"/>
                </a:moveTo>
                <a:lnTo>
                  <a:pt x="170863" y="102133"/>
                </a:lnTo>
                <a:lnTo>
                  <a:pt x="170863" y="103764"/>
                </a:lnTo>
                <a:lnTo>
                  <a:pt x="171678" y="103764"/>
                </a:lnTo>
                <a:cubicBezTo>
                  <a:pt x="171678" y="103209"/>
                  <a:pt x="171678" y="102655"/>
                  <a:pt x="171678" y="102100"/>
                </a:cubicBezTo>
                <a:close/>
                <a:moveTo>
                  <a:pt x="63446" y="102133"/>
                </a:moveTo>
                <a:cubicBezTo>
                  <a:pt x="63413" y="102655"/>
                  <a:pt x="63413" y="103209"/>
                  <a:pt x="63413" y="103764"/>
                </a:cubicBezTo>
                <a:lnTo>
                  <a:pt x="64229" y="103796"/>
                </a:lnTo>
                <a:cubicBezTo>
                  <a:pt x="64229" y="103242"/>
                  <a:pt x="64229" y="102720"/>
                  <a:pt x="64261" y="102165"/>
                </a:cubicBezTo>
                <a:lnTo>
                  <a:pt x="63446" y="102133"/>
                </a:lnTo>
                <a:close/>
                <a:moveTo>
                  <a:pt x="139809" y="102850"/>
                </a:moveTo>
                <a:lnTo>
                  <a:pt x="139809" y="103862"/>
                </a:lnTo>
                <a:lnTo>
                  <a:pt x="137460" y="103862"/>
                </a:lnTo>
                <a:cubicBezTo>
                  <a:pt x="137460" y="103535"/>
                  <a:pt x="137460" y="103242"/>
                  <a:pt x="137460" y="102883"/>
                </a:cubicBezTo>
                <a:lnTo>
                  <a:pt x="139809" y="102850"/>
                </a:lnTo>
                <a:close/>
                <a:moveTo>
                  <a:pt x="110288" y="100371"/>
                </a:moveTo>
                <a:cubicBezTo>
                  <a:pt x="110581" y="101480"/>
                  <a:pt x="110712" y="102622"/>
                  <a:pt x="110712" y="103764"/>
                </a:cubicBezTo>
                <a:lnTo>
                  <a:pt x="110712" y="103992"/>
                </a:lnTo>
                <a:lnTo>
                  <a:pt x="108265" y="103894"/>
                </a:lnTo>
                <a:lnTo>
                  <a:pt x="108265" y="103764"/>
                </a:lnTo>
                <a:cubicBezTo>
                  <a:pt x="108265" y="102850"/>
                  <a:pt x="108167" y="101937"/>
                  <a:pt x="107939" y="101056"/>
                </a:cubicBezTo>
                <a:lnTo>
                  <a:pt x="110288" y="100371"/>
                </a:lnTo>
                <a:close/>
                <a:moveTo>
                  <a:pt x="140200" y="102426"/>
                </a:moveTo>
                <a:lnTo>
                  <a:pt x="137069" y="102492"/>
                </a:lnTo>
                <a:lnTo>
                  <a:pt x="137069" y="102720"/>
                </a:lnTo>
                <a:lnTo>
                  <a:pt x="137069" y="104025"/>
                </a:lnTo>
                <a:lnTo>
                  <a:pt x="137069" y="104253"/>
                </a:lnTo>
                <a:lnTo>
                  <a:pt x="140200" y="104253"/>
                </a:lnTo>
                <a:lnTo>
                  <a:pt x="140200" y="104057"/>
                </a:lnTo>
                <a:lnTo>
                  <a:pt x="140200" y="102622"/>
                </a:lnTo>
                <a:lnTo>
                  <a:pt x="140200" y="102426"/>
                </a:lnTo>
                <a:close/>
                <a:moveTo>
                  <a:pt x="110549" y="99882"/>
                </a:moveTo>
                <a:lnTo>
                  <a:pt x="107417" y="100763"/>
                </a:lnTo>
                <a:lnTo>
                  <a:pt x="107450" y="100958"/>
                </a:lnTo>
                <a:cubicBezTo>
                  <a:pt x="107743" y="101872"/>
                  <a:pt x="107874" y="102818"/>
                  <a:pt x="107874" y="103764"/>
                </a:cubicBezTo>
                <a:lnTo>
                  <a:pt x="107874" y="104090"/>
                </a:lnTo>
                <a:lnTo>
                  <a:pt x="107874" y="104286"/>
                </a:lnTo>
                <a:lnTo>
                  <a:pt x="111136" y="104416"/>
                </a:lnTo>
                <a:lnTo>
                  <a:pt x="111136" y="104416"/>
                </a:lnTo>
                <a:lnTo>
                  <a:pt x="111103" y="104188"/>
                </a:lnTo>
                <a:lnTo>
                  <a:pt x="111103" y="103731"/>
                </a:lnTo>
                <a:cubicBezTo>
                  <a:pt x="111103" y="102492"/>
                  <a:pt x="110940" y="101252"/>
                  <a:pt x="110614" y="100078"/>
                </a:cubicBezTo>
                <a:lnTo>
                  <a:pt x="110549" y="99882"/>
                </a:lnTo>
                <a:close/>
                <a:moveTo>
                  <a:pt x="55747" y="103633"/>
                </a:moveTo>
                <a:lnTo>
                  <a:pt x="58096" y="103666"/>
                </a:lnTo>
                <a:lnTo>
                  <a:pt x="58096" y="104579"/>
                </a:lnTo>
                <a:lnTo>
                  <a:pt x="55747" y="104645"/>
                </a:lnTo>
                <a:lnTo>
                  <a:pt x="55747" y="103633"/>
                </a:lnTo>
                <a:close/>
                <a:moveTo>
                  <a:pt x="74569" y="104351"/>
                </a:moveTo>
                <a:lnTo>
                  <a:pt x="71731" y="104416"/>
                </a:lnTo>
                <a:lnTo>
                  <a:pt x="71731" y="104840"/>
                </a:lnTo>
                <a:lnTo>
                  <a:pt x="74569" y="104742"/>
                </a:lnTo>
                <a:lnTo>
                  <a:pt x="74569" y="104351"/>
                </a:lnTo>
                <a:close/>
                <a:moveTo>
                  <a:pt x="55356" y="103209"/>
                </a:moveTo>
                <a:lnTo>
                  <a:pt x="55356" y="103438"/>
                </a:lnTo>
                <a:lnTo>
                  <a:pt x="55356" y="104840"/>
                </a:lnTo>
                <a:lnTo>
                  <a:pt x="55356" y="105069"/>
                </a:lnTo>
                <a:lnTo>
                  <a:pt x="58520" y="104971"/>
                </a:lnTo>
                <a:lnTo>
                  <a:pt x="58520" y="104775"/>
                </a:lnTo>
                <a:lnTo>
                  <a:pt x="58520" y="103438"/>
                </a:lnTo>
                <a:lnTo>
                  <a:pt x="58520" y="103242"/>
                </a:lnTo>
                <a:lnTo>
                  <a:pt x="55356" y="103209"/>
                </a:lnTo>
                <a:close/>
                <a:moveTo>
                  <a:pt x="120987" y="104677"/>
                </a:moveTo>
                <a:lnTo>
                  <a:pt x="120987" y="105069"/>
                </a:lnTo>
                <a:lnTo>
                  <a:pt x="123825" y="105232"/>
                </a:lnTo>
                <a:lnTo>
                  <a:pt x="123858" y="105232"/>
                </a:lnTo>
                <a:cubicBezTo>
                  <a:pt x="123858" y="105101"/>
                  <a:pt x="123858" y="104938"/>
                  <a:pt x="123825" y="104775"/>
                </a:cubicBezTo>
                <a:lnTo>
                  <a:pt x="120987" y="104677"/>
                </a:lnTo>
                <a:close/>
                <a:moveTo>
                  <a:pt x="132143" y="103731"/>
                </a:moveTo>
                <a:lnTo>
                  <a:pt x="131328" y="103764"/>
                </a:lnTo>
                <a:cubicBezTo>
                  <a:pt x="131328" y="104286"/>
                  <a:pt x="131328" y="104840"/>
                  <a:pt x="131295" y="105362"/>
                </a:cubicBezTo>
                <a:lnTo>
                  <a:pt x="132110" y="105395"/>
                </a:lnTo>
                <a:cubicBezTo>
                  <a:pt x="132143" y="104840"/>
                  <a:pt x="132176" y="104318"/>
                  <a:pt x="132143" y="103764"/>
                </a:cubicBezTo>
                <a:lnTo>
                  <a:pt x="132143" y="103731"/>
                </a:lnTo>
                <a:close/>
                <a:moveTo>
                  <a:pt x="74699" y="106243"/>
                </a:moveTo>
                <a:lnTo>
                  <a:pt x="71862" y="106569"/>
                </a:lnTo>
                <a:lnTo>
                  <a:pt x="71894" y="106993"/>
                </a:lnTo>
                <a:lnTo>
                  <a:pt x="74732" y="106634"/>
                </a:lnTo>
                <a:cubicBezTo>
                  <a:pt x="74732" y="106504"/>
                  <a:pt x="74699" y="106373"/>
                  <a:pt x="74699" y="106243"/>
                </a:cubicBezTo>
                <a:close/>
                <a:moveTo>
                  <a:pt x="84877" y="103405"/>
                </a:moveTo>
                <a:lnTo>
                  <a:pt x="87291" y="103503"/>
                </a:lnTo>
                <a:lnTo>
                  <a:pt x="87291" y="103764"/>
                </a:lnTo>
                <a:cubicBezTo>
                  <a:pt x="87291" y="104645"/>
                  <a:pt x="87421" y="105493"/>
                  <a:pt x="87617" y="106341"/>
                </a:cubicBezTo>
                <a:lnTo>
                  <a:pt x="85268" y="106993"/>
                </a:lnTo>
                <a:cubicBezTo>
                  <a:pt x="85007" y="105949"/>
                  <a:pt x="84844" y="104840"/>
                  <a:pt x="84877" y="103764"/>
                </a:cubicBezTo>
                <a:lnTo>
                  <a:pt x="84877" y="103405"/>
                </a:lnTo>
                <a:close/>
                <a:moveTo>
                  <a:pt x="120857" y="106569"/>
                </a:moveTo>
                <a:lnTo>
                  <a:pt x="120791" y="106961"/>
                </a:lnTo>
                <a:lnTo>
                  <a:pt x="123629" y="107352"/>
                </a:lnTo>
                <a:lnTo>
                  <a:pt x="123629" y="107385"/>
                </a:lnTo>
                <a:cubicBezTo>
                  <a:pt x="123662" y="107254"/>
                  <a:pt x="123662" y="107091"/>
                  <a:pt x="123695" y="106928"/>
                </a:cubicBezTo>
                <a:lnTo>
                  <a:pt x="120857" y="106569"/>
                </a:lnTo>
                <a:close/>
                <a:moveTo>
                  <a:pt x="170830" y="105754"/>
                </a:moveTo>
                <a:cubicBezTo>
                  <a:pt x="170830" y="106308"/>
                  <a:pt x="170798" y="106863"/>
                  <a:pt x="170765" y="107385"/>
                </a:cubicBezTo>
                <a:lnTo>
                  <a:pt x="171548" y="107447"/>
                </a:lnTo>
                <a:lnTo>
                  <a:pt x="171548" y="107447"/>
                </a:lnTo>
                <a:cubicBezTo>
                  <a:pt x="171581" y="106894"/>
                  <a:pt x="171613" y="106340"/>
                  <a:pt x="171646" y="105786"/>
                </a:cubicBezTo>
                <a:lnTo>
                  <a:pt x="170830" y="105754"/>
                </a:lnTo>
                <a:close/>
                <a:moveTo>
                  <a:pt x="171548" y="107447"/>
                </a:moveTo>
                <a:lnTo>
                  <a:pt x="171548" y="107447"/>
                </a:lnTo>
                <a:cubicBezTo>
                  <a:pt x="171548" y="107448"/>
                  <a:pt x="171548" y="107449"/>
                  <a:pt x="171548" y="107450"/>
                </a:cubicBezTo>
                <a:lnTo>
                  <a:pt x="171580" y="107450"/>
                </a:lnTo>
                <a:lnTo>
                  <a:pt x="171548" y="107447"/>
                </a:lnTo>
                <a:close/>
                <a:moveTo>
                  <a:pt x="84453" y="102981"/>
                </a:moveTo>
                <a:lnTo>
                  <a:pt x="84453" y="103177"/>
                </a:lnTo>
                <a:lnTo>
                  <a:pt x="84453" y="103764"/>
                </a:lnTo>
                <a:cubicBezTo>
                  <a:pt x="84453" y="104938"/>
                  <a:pt x="84616" y="106145"/>
                  <a:pt x="84942" y="107319"/>
                </a:cubicBezTo>
                <a:lnTo>
                  <a:pt x="84975" y="107515"/>
                </a:lnTo>
                <a:lnTo>
                  <a:pt x="88139" y="106634"/>
                </a:lnTo>
                <a:lnTo>
                  <a:pt x="88074" y="106439"/>
                </a:lnTo>
                <a:cubicBezTo>
                  <a:pt x="87845" y="105558"/>
                  <a:pt x="87715" y="104677"/>
                  <a:pt x="87715" y="103764"/>
                </a:cubicBezTo>
                <a:lnTo>
                  <a:pt x="87715" y="103307"/>
                </a:lnTo>
                <a:lnTo>
                  <a:pt x="87715" y="103111"/>
                </a:lnTo>
                <a:lnTo>
                  <a:pt x="84453" y="102981"/>
                </a:lnTo>
                <a:close/>
                <a:moveTo>
                  <a:pt x="14646" y="105395"/>
                </a:moveTo>
                <a:cubicBezTo>
                  <a:pt x="14646" y="106210"/>
                  <a:pt x="14679" y="106993"/>
                  <a:pt x="14744" y="107809"/>
                </a:cubicBezTo>
                <a:lnTo>
                  <a:pt x="9362" y="108102"/>
                </a:lnTo>
                <a:cubicBezTo>
                  <a:pt x="9297" y="107254"/>
                  <a:pt x="9264" y="106373"/>
                  <a:pt x="9264" y="105493"/>
                </a:cubicBezTo>
                <a:lnTo>
                  <a:pt x="14646" y="105395"/>
                </a:lnTo>
                <a:close/>
                <a:moveTo>
                  <a:pt x="137362" y="106928"/>
                </a:moveTo>
                <a:lnTo>
                  <a:pt x="139678" y="107091"/>
                </a:lnTo>
                <a:cubicBezTo>
                  <a:pt x="139646" y="107417"/>
                  <a:pt x="139613" y="107776"/>
                  <a:pt x="139580" y="108102"/>
                </a:cubicBezTo>
                <a:lnTo>
                  <a:pt x="137268" y="107842"/>
                </a:lnTo>
                <a:lnTo>
                  <a:pt x="137268" y="107842"/>
                </a:lnTo>
                <a:cubicBezTo>
                  <a:pt x="137299" y="107528"/>
                  <a:pt x="137331" y="107243"/>
                  <a:pt x="137362" y="106928"/>
                </a:cubicBezTo>
                <a:close/>
                <a:moveTo>
                  <a:pt x="15038" y="104971"/>
                </a:moveTo>
                <a:lnTo>
                  <a:pt x="8840" y="105101"/>
                </a:lnTo>
                <a:lnTo>
                  <a:pt x="8840" y="105297"/>
                </a:lnTo>
                <a:cubicBezTo>
                  <a:pt x="8873" y="106308"/>
                  <a:pt x="8905" y="107319"/>
                  <a:pt x="8970" y="108331"/>
                </a:cubicBezTo>
                <a:lnTo>
                  <a:pt x="8970" y="108526"/>
                </a:lnTo>
                <a:lnTo>
                  <a:pt x="15168" y="108200"/>
                </a:lnTo>
                <a:lnTo>
                  <a:pt x="15168" y="107972"/>
                </a:lnTo>
                <a:cubicBezTo>
                  <a:pt x="15103" y="107058"/>
                  <a:pt x="15070" y="106112"/>
                  <a:pt x="15038" y="105166"/>
                </a:cubicBezTo>
                <a:lnTo>
                  <a:pt x="15038" y="104971"/>
                </a:lnTo>
                <a:close/>
                <a:moveTo>
                  <a:pt x="136971" y="106471"/>
                </a:moveTo>
                <a:lnTo>
                  <a:pt x="136971" y="106700"/>
                </a:lnTo>
                <a:cubicBezTo>
                  <a:pt x="136938" y="107124"/>
                  <a:pt x="136873" y="107580"/>
                  <a:pt x="136840" y="108004"/>
                </a:cubicBezTo>
                <a:lnTo>
                  <a:pt x="136808" y="108200"/>
                </a:lnTo>
                <a:lnTo>
                  <a:pt x="139939" y="108559"/>
                </a:lnTo>
                <a:lnTo>
                  <a:pt x="139972" y="108331"/>
                </a:lnTo>
                <a:cubicBezTo>
                  <a:pt x="140004" y="107874"/>
                  <a:pt x="140070" y="107385"/>
                  <a:pt x="140102" y="106928"/>
                </a:cubicBezTo>
                <a:lnTo>
                  <a:pt x="140102" y="106700"/>
                </a:lnTo>
                <a:lnTo>
                  <a:pt x="136971" y="106471"/>
                </a:lnTo>
                <a:close/>
                <a:moveTo>
                  <a:pt x="24856" y="107417"/>
                </a:moveTo>
                <a:lnTo>
                  <a:pt x="24041" y="107450"/>
                </a:lnTo>
                <a:cubicBezTo>
                  <a:pt x="24073" y="107874"/>
                  <a:pt x="24106" y="108298"/>
                  <a:pt x="24139" y="108722"/>
                </a:cubicBezTo>
                <a:lnTo>
                  <a:pt x="24954" y="108689"/>
                </a:lnTo>
                <a:cubicBezTo>
                  <a:pt x="24922" y="108265"/>
                  <a:pt x="24889" y="107841"/>
                  <a:pt x="24856" y="107417"/>
                </a:cubicBezTo>
                <a:close/>
                <a:moveTo>
                  <a:pt x="58259" y="107678"/>
                </a:moveTo>
                <a:cubicBezTo>
                  <a:pt x="58292" y="107972"/>
                  <a:pt x="58324" y="108298"/>
                  <a:pt x="58357" y="108592"/>
                </a:cubicBezTo>
                <a:lnTo>
                  <a:pt x="56041" y="108885"/>
                </a:lnTo>
                <a:cubicBezTo>
                  <a:pt x="56008" y="108559"/>
                  <a:pt x="55976" y="108200"/>
                  <a:pt x="55943" y="107874"/>
                </a:cubicBezTo>
                <a:lnTo>
                  <a:pt x="58259" y="107678"/>
                </a:lnTo>
                <a:close/>
                <a:moveTo>
                  <a:pt x="74960" y="108167"/>
                </a:moveTo>
                <a:lnTo>
                  <a:pt x="72155" y="108722"/>
                </a:lnTo>
                <a:lnTo>
                  <a:pt x="72253" y="109113"/>
                </a:lnTo>
                <a:lnTo>
                  <a:pt x="75058" y="108559"/>
                </a:lnTo>
                <a:cubicBezTo>
                  <a:pt x="75026" y="108428"/>
                  <a:pt x="74993" y="108298"/>
                  <a:pt x="74960" y="108167"/>
                </a:cubicBezTo>
                <a:close/>
                <a:moveTo>
                  <a:pt x="64424" y="107417"/>
                </a:moveTo>
                <a:lnTo>
                  <a:pt x="63609" y="107515"/>
                </a:lnTo>
                <a:cubicBezTo>
                  <a:pt x="63674" y="108037"/>
                  <a:pt x="63739" y="108592"/>
                  <a:pt x="63804" y="109146"/>
                </a:cubicBezTo>
                <a:lnTo>
                  <a:pt x="64620" y="109016"/>
                </a:lnTo>
                <a:cubicBezTo>
                  <a:pt x="64555" y="108494"/>
                  <a:pt x="64457" y="107939"/>
                  <a:pt x="64424" y="107417"/>
                </a:cubicBezTo>
                <a:close/>
                <a:moveTo>
                  <a:pt x="58651" y="107221"/>
                </a:moveTo>
                <a:lnTo>
                  <a:pt x="55486" y="107515"/>
                </a:lnTo>
                <a:lnTo>
                  <a:pt x="55519" y="107711"/>
                </a:lnTo>
                <a:cubicBezTo>
                  <a:pt x="55552" y="108200"/>
                  <a:pt x="55617" y="108657"/>
                  <a:pt x="55682" y="109146"/>
                </a:cubicBezTo>
                <a:lnTo>
                  <a:pt x="55715" y="109342"/>
                </a:lnTo>
                <a:lnTo>
                  <a:pt x="58814" y="108950"/>
                </a:lnTo>
                <a:lnTo>
                  <a:pt x="58814" y="108755"/>
                </a:lnTo>
                <a:cubicBezTo>
                  <a:pt x="58748" y="108298"/>
                  <a:pt x="58683" y="107874"/>
                  <a:pt x="58651" y="107417"/>
                </a:cubicBezTo>
                <a:lnTo>
                  <a:pt x="58651" y="107221"/>
                </a:lnTo>
                <a:close/>
                <a:moveTo>
                  <a:pt x="120530" y="108494"/>
                </a:moveTo>
                <a:cubicBezTo>
                  <a:pt x="120530" y="108624"/>
                  <a:pt x="120498" y="108722"/>
                  <a:pt x="120465" y="108852"/>
                </a:cubicBezTo>
                <a:lnTo>
                  <a:pt x="123238" y="109472"/>
                </a:lnTo>
                <a:lnTo>
                  <a:pt x="123238" y="109505"/>
                </a:lnTo>
                <a:cubicBezTo>
                  <a:pt x="123270" y="109374"/>
                  <a:pt x="123303" y="109211"/>
                  <a:pt x="123336" y="109048"/>
                </a:cubicBezTo>
                <a:lnTo>
                  <a:pt x="120530" y="108494"/>
                </a:lnTo>
                <a:close/>
                <a:moveTo>
                  <a:pt x="107939" y="106504"/>
                </a:moveTo>
                <a:lnTo>
                  <a:pt x="110320" y="107091"/>
                </a:lnTo>
                <a:cubicBezTo>
                  <a:pt x="109994" y="108265"/>
                  <a:pt x="109538" y="109374"/>
                  <a:pt x="108918" y="110418"/>
                </a:cubicBezTo>
                <a:lnTo>
                  <a:pt x="106830" y="109146"/>
                </a:lnTo>
                <a:lnTo>
                  <a:pt x="106830" y="109113"/>
                </a:lnTo>
                <a:cubicBezTo>
                  <a:pt x="107319" y="108298"/>
                  <a:pt x="107678" y="107417"/>
                  <a:pt x="107939" y="106504"/>
                </a:cubicBezTo>
                <a:close/>
                <a:moveTo>
                  <a:pt x="130904" y="108950"/>
                </a:moveTo>
                <a:cubicBezTo>
                  <a:pt x="130838" y="109505"/>
                  <a:pt x="130740" y="110027"/>
                  <a:pt x="130610" y="110549"/>
                </a:cubicBezTo>
                <a:lnTo>
                  <a:pt x="131425" y="110712"/>
                </a:lnTo>
                <a:lnTo>
                  <a:pt x="131458" y="110744"/>
                </a:lnTo>
                <a:cubicBezTo>
                  <a:pt x="131556" y="110190"/>
                  <a:pt x="131654" y="109668"/>
                  <a:pt x="131719" y="109081"/>
                </a:cubicBezTo>
                <a:lnTo>
                  <a:pt x="130904" y="108950"/>
                </a:lnTo>
                <a:close/>
                <a:moveTo>
                  <a:pt x="107646" y="106015"/>
                </a:moveTo>
                <a:lnTo>
                  <a:pt x="107580" y="106210"/>
                </a:lnTo>
                <a:cubicBezTo>
                  <a:pt x="107352" y="107221"/>
                  <a:pt x="106928" y="108200"/>
                  <a:pt x="106373" y="109113"/>
                </a:cubicBezTo>
                <a:lnTo>
                  <a:pt x="106276" y="109277"/>
                </a:lnTo>
                <a:lnTo>
                  <a:pt x="109048" y="110973"/>
                </a:lnTo>
                <a:lnTo>
                  <a:pt x="109113" y="110842"/>
                </a:lnTo>
                <a:cubicBezTo>
                  <a:pt x="109864" y="109635"/>
                  <a:pt x="110418" y="108331"/>
                  <a:pt x="110744" y="106993"/>
                </a:cubicBezTo>
                <a:lnTo>
                  <a:pt x="110810" y="106797"/>
                </a:lnTo>
                <a:lnTo>
                  <a:pt x="107646" y="106015"/>
                </a:lnTo>
                <a:close/>
                <a:moveTo>
                  <a:pt x="170635" y="109407"/>
                </a:moveTo>
                <a:cubicBezTo>
                  <a:pt x="170602" y="109962"/>
                  <a:pt x="170569" y="110483"/>
                  <a:pt x="170504" y="111038"/>
                </a:cubicBezTo>
                <a:lnTo>
                  <a:pt x="171287" y="111101"/>
                </a:lnTo>
                <a:lnTo>
                  <a:pt x="171287" y="111101"/>
                </a:lnTo>
                <a:cubicBezTo>
                  <a:pt x="171352" y="110580"/>
                  <a:pt x="171385" y="110026"/>
                  <a:pt x="171450" y="109472"/>
                </a:cubicBezTo>
                <a:lnTo>
                  <a:pt x="170635" y="109407"/>
                </a:lnTo>
                <a:close/>
                <a:moveTo>
                  <a:pt x="171287" y="111101"/>
                </a:moveTo>
                <a:cubicBezTo>
                  <a:pt x="171287" y="111102"/>
                  <a:pt x="171287" y="111102"/>
                  <a:pt x="171287" y="111103"/>
                </a:cubicBezTo>
                <a:lnTo>
                  <a:pt x="171320" y="111103"/>
                </a:lnTo>
                <a:lnTo>
                  <a:pt x="171287" y="111101"/>
                </a:lnTo>
                <a:close/>
                <a:moveTo>
                  <a:pt x="75417" y="110027"/>
                </a:moveTo>
                <a:lnTo>
                  <a:pt x="72677" y="110810"/>
                </a:lnTo>
                <a:cubicBezTo>
                  <a:pt x="72710" y="110940"/>
                  <a:pt x="72742" y="111071"/>
                  <a:pt x="72775" y="111201"/>
                </a:cubicBezTo>
                <a:lnTo>
                  <a:pt x="75515" y="110386"/>
                </a:lnTo>
                <a:cubicBezTo>
                  <a:pt x="75482" y="110288"/>
                  <a:pt x="75450" y="110157"/>
                  <a:pt x="75417" y="110027"/>
                </a:cubicBezTo>
                <a:close/>
                <a:moveTo>
                  <a:pt x="120074" y="110353"/>
                </a:moveTo>
                <a:lnTo>
                  <a:pt x="119976" y="110712"/>
                </a:lnTo>
                <a:lnTo>
                  <a:pt x="122683" y="111560"/>
                </a:lnTo>
                <a:lnTo>
                  <a:pt x="122814" y="111168"/>
                </a:lnTo>
                <a:lnTo>
                  <a:pt x="120074" y="110353"/>
                </a:lnTo>
                <a:close/>
                <a:moveTo>
                  <a:pt x="136808" y="110908"/>
                </a:moveTo>
                <a:lnTo>
                  <a:pt x="139124" y="111299"/>
                </a:lnTo>
                <a:cubicBezTo>
                  <a:pt x="139058" y="111625"/>
                  <a:pt x="138993" y="111984"/>
                  <a:pt x="138928" y="112310"/>
                </a:cubicBezTo>
                <a:lnTo>
                  <a:pt x="136645" y="111821"/>
                </a:lnTo>
                <a:cubicBezTo>
                  <a:pt x="136710" y="111527"/>
                  <a:pt x="136775" y="111234"/>
                  <a:pt x="136808" y="110908"/>
                </a:cubicBezTo>
                <a:close/>
                <a:moveTo>
                  <a:pt x="25117" y="110712"/>
                </a:moveTo>
                <a:lnTo>
                  <a:pt x="24302" y="110777"/>
                </a:lnTo>
                <a:cubicBezTo>
                  <a:pt x="24334" y="111332"/>
                  <a:pt x="24400" y="111854"/>
                  <a:pt x="24465" y="112408"/>
                </a:cubicBezTo>
                <a:lnTo>
                  <a:pt x="25280" y="112343"/>
                </a:lnTo>
                <a:cubicBezTo>
                  <a:pt x="25215" y="111788"/>
                  <a:pt x="25150" y="111234"/>
                  <a:pt x="25117" y="110712"/>
                </a:cubicBezTo>
                <a:close/>
                <a:moveTo>
                  <a:pt x="136482" y="110418"/>
                </a:moveTo>
                <a:lnTo>
                  <a:pt x="136449" y="110614"/>
                </a:lnTo>
                <a:cubicBezTo>
                  <a:pt x="136384" y="111071"/>
                  <a:pt x="136286" y="111495"/>
                  <a:pt x="136188" y="111919"/>
                </a:cubicBezTo>
                <a:lnTo>
                  <a:pt x="136155" y="112114"/>
                </a:lnTo>
                <a:lnTo>
                  <a:pt x="139222" y="112767"/>
                </a:lnTo>
                <a:lnTo>
                  <a:pt x="139287" y="112571"/>
                </a:lnTo>
                <a:cubicBezTo>
                  <a:pt x="139352" y="112114"/>
                  <a:pt x="139450" y="111658"/>
                  <a:pt x="139548" y="111168"/>
                </a:cubicBezTo>
                <a:lnTo>
                  <a:pt x="139580" y="110973"/>
                </a:lnTo>
                <a:lnTo>
                  <a:pt x="136482" y="110418"/>
                </a:lnTo>
                <a:close/>
                <a:moveTo>
                  <a:pt x="88563" y="108787"/>
                </a:moveTo>
                <a:cubicBezTo>
                  <a:pt x="89020" y="109635"/>
                  <a:pt x="89607" y="110386"/>
                  <a:pt x="90259" y="111103"/>
                </a:cubicBezTo>
                <a:lnTo>
                  <a:pt x="88563" y="112832"/>
                </a:lnTo>
                <a:cubicBezTo>
                  <a:pt x="87715" y="111951"/>
                  <a:pt x="86965" y="110973"/>
                  <a:pt x="86410" y="109896"/>
                </a:cubicBezTo>
                <a:lnTo>
                  <a:pt x="88563" y="108787"/>
                </a:lnTo>
                <a:close/>
                <a:moveTo>
                  <a:pt x="58846" y="111625"/>
                </a:moveTo>
                <a:cubicBezTo>
                  <a:pt x="58911" y="111951"/>
                  <a:pt x="58977" y="112245"/>
                  <a:pt x="59042" y="112539"/>
                </a:cubicBezTo>
                <a:lnTo>
                  <a:pt x="56791" y="113093"/>
                </a:lnTo>
                <a:cubicBezTo>
                  <a:pt x="56726" y="112734"/>
                  <a:pt x="56628" y="112408"/>
                  <a:pt x="56563" y="112082"/>
                </a:cubicBezTo>
                <a:lnTo>
                  <a:pt x="58846" y="111625"/>
                </a:lnTo>
                <a:close/>
                <a:moveTo>
                  <a:pt x="76004" y="111854"/>
                </a:moveTo>
                <a:lnTo>
                  <a:pt x="73329" y="112832"/>
                </a:lnTo>
                <a:lnTo>
                  <a:pt x="73493" y="113256"/>
                </a:lnTo>
                <a:lnTo>
                  <a:pt x="76135" y="112212"/>
                </a:lnTo>
                <a:lnTo>
                  <a:pt x="76004" y="111854"/>
                </a:lnTo>
                <a:close/>
                <a:moveTo>
                  <a:pt x="88759" y="108233"/>
                </a:moveTo>
                <a:lnTo>
                  <a:pt x="85855" y="109733"/>
                </a:lnTo>
                <a:lnTo>
                  <a:pt x="85953" y="109929"/>
                </a:lnTo>
                <a:cubicBezTo>
                  <a:pt x="86573" y="111136"/>
                  <a:pt x="87389" y="112245"/>
                  <a:pt x="88367" y="113224"/>
                </a:cubicBezTo>
                <a:lnTo>
                  <a:pt x="88563" y="113419"/>
                </a:lnTo>
                <a:lnTo>
                  <a:pt x="90846" y="111103"/>
                </a:lnTo>
                <a:lnTo>
                  <a:pt x="90683" y="110908"/>
                </a:lnTo>
                <a:cubicBezTo>
                  <a:pt x="89933" y="110190"/>
                  <a:pt x="89313" y="109342"/>
                  <a:pt x="88824" y="108428"/>
                </a:cubicBezTo>
                <a:lnTo>
                  <a:pt x="88759" y="108233"/>
                </a:lnTo>
                <a:close/>
                <a:moveTo>
                  <a:pt x="59172" y="111168"/>
                </a:moveTo>
                <a:lnTo>
                  <a:pt x="56106" y="111756"/>
                </a:lnTo>
                <a:lnTo>
                  <a:pt x="56139" y="111951"/>
                </a:lnTo>
                <a:cubicBezTo>
                  <a:pt x="56237" y="112441"/>
                  <a:pt x="56335" y="112897"/>
                  <a:pt x="56432" y="113354"/>
                </a:cubicBezTo>
                <a:lnTo>
                  <a:pt x="56465" y="113582"/>
                </a:lnTo>
                <a:lnTo>
                  <a:pt x="59531" y="112865"/>
                </a:lnTo>
                <a:lnTo>
                  <a:pt x="59499" y="112669"/>
                </a:lnTo>
                <a:cubicBezTo>
                  <a:pt x="59401" y="112212"/>
                  <a:pt x="59303" y="111788"/>
                  <a:pt x="59205" y="111364"/>
                </a:cubicBezTo>
                <a:lnTo>
                  <a:pt x="59172" y="111168"/>
                </a:lnTo>
                <a:close/>
                <a:moveTo>
                  <a:pt x="119454" y="112147"/>
                </a:moveTo>
                <a:cubicBezTo>
                  <a:pt x="119421" y="112278"/>
                  <a:pt x="119356" y="112408"/>
                  <a:pt x="119323" y="112506"/>
                </a:cubicBezTo>
                <a:lnTo>
                  <a:pt x="121966" y="113582"/>
                </a:lnTo>
                <a:lnTo>
                  <a:pt x="122129" y="113191"/>
                </a:lnTo>
                <a:lnTo>
                  <a:pt x="119454" y="112147"/>
                </a:lnTo>
                <a:close/>
                <a:moveTo>
                  <a:pt x="65403" y="112604"/>
                </a:moveTo>
                <a:lnTo>
                  <a:pt x="64587" y="112799"/>
                </a:lnTo>
                <a:cubicBezTo>
                  <a:pt x="64750" y="113321"/>
                  <a:pt x="64914" y="113876"/>
                  <a:pt x="65077" y="114398"/>
                </a:cubicBezTo>
                <a:lnTo>
                  <a:pt x="65860" y="114137"/>
                </a:lnTo>
                <a:cubicBezTo>
                  <a:pt x="65696" y="113648"/>
                  <a:pt x="65533" y="113093"/>
                  <a:pt x="65403" y="112604"/>
                </a:cubicBezTo>
                <a:close/>
                <a:moveTo>
                  <a:pt x="170243" y="113060"/>
                </a:moveTo>
                <a:cubicBezTo>
                  <a:pt x="170178" y="113582"/>
                  <a:pt x="170113" y="114137"/>
                  <a:pt x="170047" y="114659"/>
                </a:cubicBezTo>
                <a:lnTo>
                  <a:pt x="170863" y="114789"/>
                </a:lnTo>
                <a:cubicBezTo>
                  <a:pt x="170928" y="114235"/>
                  <a:pt x="170993" y="113680"/>
                  <a:pt x="171059" y="113158"/>
                </a:cubicBezTo>
                <a:lnTo>
                  <a:pt x="170243" y="113060"/>
                </a:lnTo>
                <a:close/>
                <a:moveTo>
                  <a:pt x="76755" y="113615"/>
                </a:moveTo>
                <a:lnTo>
                  <a:pt x="74178" y="114822"/>
                </a:lnTo>
                <a:cubicBezTo>
                  <a:pt x="74210" y="114952"/>
                  <a:pt x="74275" y="115083"/>
                  <a:pt x="74341" y="115213"/>
                </a:cubicBezTo>
                <a:lnTo>
                  <a:pt x="76918" y="113974"/>
                </a:lnTo>
                <a:cubicBezTo>
                  <a:pt x="76852" y="113843"/>
                  <a:pt x="76787" y="113713"/>
                  <a:pt x="76755" y="113615"/>
                </a:cubicBezTo>
                <a:close/>
                <a:moveTo>
                  <a:pt x="105232" y="111168"/>
                </a:moveTo>
                <a:lnTo>
                  <a:pt x="106993" y="112865"/>
                </a:lnTo>
                <a:lnTo>
                  <a:pt x="106961" y="112930"/>
                </a:lnTo>
                <a:cubicBezTo>
                  <a:pt x="106047" y="113843"/>
                  <a:pt x="105003" y="114594"/>
                  <a:pt x="103862" y="115213"/>
                </a:cubicBezTo>
                <a:lnTo>
                  <a:pt x="102753" y="113028"/>
                </a:lnTo>
                <a:cubicBezTo>
                  <a:pt x="103666" y="112539"/>
                  <a:pt x="104514" y="111919"/>
                  <a:pt x="105232" y="111168"/>
                </a:cubicBezTo>
                <a:close/>
                <a:moveTo>
                  <a:pt x="118704" y="113909"/>
                </a:moveTo>
                <a:cubicBezTo>
                  <a:pt x="118638" y="114039"/>
                  <a:pt x="118573" y="114137"/>
                  <a:pt x="118541" y="114267"/>
                </a:cubicBezTo>
                <a:lnTo>
                  <a:pt x="121085" y="115540"/>
                </a:lnTo>
                <a:lnTo>
                  <a:pt x="121248" y="115181"/>
                </a:lnTo>
                <a:lnTo>
                  <a:pt x="118704" y="113909"/>
                </a:lnTo>
                <a:close/>
                <a:moveTo>
                  <a:pt x="105232" y="110614"/>
                </a:moveTo>
                <a:lnTo>
                  <a:pt x="105101" y="110744"/>
                </a:lnTo>
                <a:lnTo>
                  <a:pt x="104938" y="110908"/>
                </a:lnTo>
                <a:cubicBezTo>
                  <a:pt x="104188" y="111658"/>
                  <a:pt x="103340" y="112278"/>
                  <a:pt x="102394" y="112767"/>
                </a:cubicBezTo>
                <a:lnTo>
                  <a:pt x="102198" y="112865"/>
                </a:lnTo>
                <a:lnTo>
                  <a:pt x="103699" y="115768"/>
                </a:lnTo>
                <a:lnTo>
                  <a:pt x="103862" y="115670"/>
                </a:lnTo>
                <a:cubicBezTo>
                  <a:pt x="105101" y="115018"/>
                  <a:pt x="106243" y="114202"/>
                  <a:pt x="107254" y="113224"/>
                </a:cubicBezTo>
                <a:lnTo>
                  <a:pt x="107450" y="112995"/>
                </a:lnTo>
                <a:lnTo>
                  <a:pt x="107580" y="112865"/>
                </a:lnTo>
                <a:lnTo>
                  <a:pt x="105232" y="110614"/>
                </a:lnTo>
                <a:close/>
                <a:moveTo>
                  <a:pt x="15233" y="113843"/>
                </a:moveTo>
                <a:cubicBezTo>
                  <a:pt x="15283" y="114242"/>
                  <a:pt x="15342" y="114649"/>
                  <a:pt x="15404" y="115060"/>
                </a:cubicBezTo>
                <a:lnTo>
                  <a:pt x="15404" y="115060"/>
                </a:lnTo>
                <a:lnTo>
                  <a:pt x="10087" y="115811"/>
                </a:lnTo>
                <a:lnTo>
                  <a:pt x="10087" y="115811"/>
                </a:lnTo>
                <a:cubicBezTo>
                  <a:pt x="10025" y="115370"/>
                  <a:pt x="9966" y="114928"/>
                  <a:pt x="9916" y="114496"/>
                </a:cubicBezTo>
                <a:lnTo>
                  <a:pt x="15233" y="113843"/>
                </a:lnTo>
                <a:close/>
                <a:moveTo>
                  <a:pt x="129697" y="114104"/>
                </a:moveTo>
                <a:cubicBezTo>
                  <a:pt x="129533" y="114626"/>
                  <a:pt x="129370" y="115116"/>
                  <a:pt x="129175" y="115637"/>
                </a:cubicBezTo>
                <a:lnTo>
                  <a:pt x="129925" y="115931"/>
                </a:lnTo>
                <a:lnTo>
                  <a:pt x="129958" y="115931"/>
                </a:lnTo>
                <a:cubicBezTo>
                  <a:pt x="130153" y="115409"/>
                  <a:pt x="130316" y="114887"/>
                  <a:pt x="130479" y="114365"/>
                </a:cubicBezTo>
                <a:lnTo>
                  <a:pt x="129697" y="114104"/>
                </a:lnTo>
                <a:close/>
                <a:moveTo>
                  <a:pt x="25541" y="114300"/>
                </a:moveTo>
                <a:lnTo>
                  <a:pt x="24726" y="114430"/>
                </a:lnTo>
                <a:cubicBezTo>
                  <a:pt x="24791" y="114985"/>
                  <a:pt x="24889" y="115507"/>
                  <a:pt x="24987" y="116061"/>
                </a:cubicBezTo>
                <a:lnTo>
                  <a:pt x="25802" y="115898"/>
                </a:lnTo>
                <a:cubicBezTo>
                  <a:pt x="25704" y="115376"/>
                  <a:pt x="25607" y="114855"/>
                  <a:pt x="25541" y="114300"/>
                </a:cubicBezTo>
                <a:close/>
                <a:moveTo>
                  <a:pt x="92282" y="112702"/>
                </a:moveTo>
                <a:cubicBezTo>
                  <a:pt x="93097" y="113224"/>
                  <a:pt x="94010" y="113615"/>
                  <a:pt x="94924" y="113876"/>
                </a:cubicBezTo>
                <a:lnTo>
                  <a:pt x="94304" y="116225"/>
                </a:lnTo>
                <a:cubicBezTo>
                  <a:pt x="93130" y="115898"/>
                  <a:pt x="91988" y="115409"/>
                  <a:pt x="90977" y="114757"/>
                </a:cubicBezTo>
                <a:lnTo>
                  <a:pt x="92282" y="112702"/>
                </a:lnTo>
                <a:close/>
                <a:moveTo>
                  <a:pt x="135894" y="114822"/>
                </a:moveTo>
                <a:lnTo>
                  <a:pt x="138145" y="115442"/>
                </a:lnTo>
                <a:cubicBezTo>
                  <a:pt x="138047" y="115768"/>
                  <a:pt x="137949" y="116094"/>
                  <a:pt x="137852" y="116420"/>
                </a:cubicBezTo>
                <a:lnTo>
                  <a:pt x="135642" y="115706"/>
                </a:lnTo>
                <a:lnTo>
                  <a:pt x="135642" y="115706"/>
                </a:lnTo>
                <a:cubicBezTo>
                  <a:pt x="135737" y="115391"/>
                  <a:pt x="135831" y="115107"/>
                  <a:pt x="135894" y="114822"/>
                </a:cubicBezTo>
                <a:close/>
                <a:moveTo>
                  <a:pt x="100339" y="113974"/>
                </a:moveTo>
                <a:lnTo>
                  <a:pt x="100958" y="116322"/>
                </a:lnTo>
                <a:cubicBezTo>
                  <a:pt x="99902" y="116587"/>
                  <a:pt x="98818" y="116719"/>
                  <a:pt x="97732" y="116719"/>
                </a:cubicBezTo>
                <a:cubicBezTo>
                  <a:pt x="97612" y="116719"/>
                  <a:pt x="97491" y="116717"/>
                  <a:pt x="97370" y="116714"/>
                </a:cubicBezTo>
                <a:lnTo>
                  <a:pt x="97501" y="114267"/>
                </a:lnTo>
                <a:cubicBezTo>
                  <a:pt x="97619" y="114271"/>
                  <a:pt x="97737" y="114274"/>
                  <a:pt x="97856" y="114274"/>
                </a:cubicBezTo>
                <a:cubicBezTo>
                  <a:pt x="98683" y="114274"/>
                  <a:pt x="99511" y="114174"/>
                  <a:pt x="100339" y="113974"/>
                </a:cubicBezTo>
                <a:close/>
                <a:moveTo>
                  <a:pt x="92151" y="112147"/>
                </a:moveTo>
                <a:lnTo>
                  <a:pt x="90422" y="114887"/>
                </a:lnTo>
                <a:lnTo>
                  <a:pt x="90585" y="115018"/>
                </a:lnTo>
                <a:cubicBezTo>
                  <a:pt x="91760" y="115768"/>
                  <a:pt x="93032" y="116322"/>
                  <a:pt x="94402" y="116681"/>
                </a:cubicBezTo>
                <a:lnTo>
                  <a:pt x="94598" y="116746"/>
                </a:lnTo>
                <a:lnTo>
                  <a:pt x="95413" y="113550"/>
                </a:lnTo>
                <a:lnTo>
                  <a:pt x="95217" y="113517"/>
                </a:lnTo>
                <a:cubicBezTo>
                  <a:pt x="94174" y="113256"/>
                  <a:pt x="93195" y="112799"/>
                  <a:pt x="92314" y="112245"/>
                </a:cubicBezTo>
                <a:lnTo>
                  <a:pt x="92151" y="112147"/>
                </a:lnTo>
                <a:close/>
                <a:moveTo>
                  <a:pt x="135601" y="114300"/>
                </a:moveTo>
                <a:lnTo>
                  <a:pt x="135568" y="114496"/>
                </a:lnTo>
                <a:cubicBezTo>
                  <a:pt x="135438" y="114920"/>
                  <a:pt x="135307" y="115376"/>
                  <a:pt x="135177" y="115768"/>
                </a:cubicBezTo>
                <a:lnTo>
                  <a:pt x="135111" y="115964"/>
                </a:lnTo>
                <a:lnTo>
                  <a:pt x="138113" y="116942"/>
                </a:lnTo>
                <a:lnTo>
                  <a:pt x="138178" y="116746"/>
                </a:lnTo>
                <a:cubicBezTo>
                  <a:pt x="138308" y="116290"/>
                  <a:pt x="138471" y="115833"/>
                  <a:pt x="138602" y="115376"/>
                </a:cubicBezTo>
                <a:lnTo>
                  <a:pt x="138634" y="115181"/>
                </a:lnTo>
                <a:lnTo>
                  <a:pt x="135601" y="114300"/>
                </a:lnTo>
                <a:close/>
                <a:moveTo>
                  <a:pt x="15464" y="115451"/>
                </a:moveTo>
                <a:lnTo>
                  <a:pt x="15464" y="115451"/>
                </a:lnTo>
                <a:cubicBezTo>
                  <a:pt x="15506" y="115719"/>
                  <a:pt x="15549" y="115988"/>
                  <a:pt x="15592" y="116257"/>
                </a:cubicBezTo>
                <a:lnTo>
                  <a:pt x="10275" y="117073"/>
                </a:lnTo>
                <a:cubicBezTo>
                  <a:pt x="10231" y="116785"/>
                  <a:pt x="10187" y="116493"/>
                  <a:pt x="10144" y="116199"/>
                </a:cubicBezTo>
                <a:lnTo>
                  <a:pt x="10144" y="116199"/>
                </a:lnTo>
                <a:lnTo>
                  <a:pt x="15464" y="115451"/>
                </a:lnTo>
                <a:close/>
                <a:moveTo>
                  <a:pt x="77635" y="115311"/>
                </a:moveTo>
                <a:lnTo>
                  <a:pt x="75156" y="116746"/>
                </a:lnTo>
                <a:lnTo>
                  <a:pt x="75385" y="117105"/>
                </a:lnTo>
                <a:lnTo>
                  <a:pt x="77831" y="115670"/>
                </a:lnTo>
                <a:lnTo>
                  <a:pt x="77635" y="115311"/>
                </a:lnTo>
                <a:close/>
                <a:moveTo>
                  <a:pt x="100632" y="113452"/>
                </a:moveTo>
                <a:lnTo>
                  <a:pt x="100437" y="113517"/>
                </a:lnTo>
                <a:cubicBezTo>
                  <a:pt x="99572" y="113733"/>
                  <a:pt x="98707" y="113860"/>
                  <a:pt x="97842" y="113860"/>
                </a:cubicBezTo>
                <a:cubicBezTo>
                  <a:pt x="97663" y="113860"/>
                  <a:pt x="97484" y="113855"/>
                  <a:pt x="97305" y="113843"/>
                </a:cubicBezTo>
                <a:lnTo>
                  <a:pt x="97109" y="113843"/>
                </a:lnTo>
                <a:lnTo>
                  <a:pt x="96946" y="117105"/>
                </a:lnTo>
                <a:lnTo>
                  <a:pt x="97794" y="117105"/>
                </a:lnTo>
                <a:cubicBezTo>
                  <a:pt x="98969" y="117105"/>
                  <a:pt x="100143" y="116975"/>
                  <a:pt x="101285" y="116681"/>
                </a:cubicBezTo>
                <a:lnTo>
                  <a:pt x="101480" y="116616"/>
                </a:lnTo>
                <a:lnTo>
                  <a:pt x="100632" y="113452"/>
                </a:lnTo>
                <a:close/>
                <a:moveTo>
                  <a:pt x="59857" y="115540"/>
                </a:moveTo>
                <a:cubicBezTo>
                  <a:pt x="59955" y="115833"/>
                  <a:pt x="60053" y="116127"/>
                  <a:pt x="60151" y="116420"/>
                </a:cubicBezTo>
                <a:lnTo>
                  <a:pt x="57933" y="117171"/>
                </a:lnTo>
                <a:cubicBezTo>
                  <a:pt x="57835" y="116877"/>
                  <a:pt x="57737" y="116551"/>
                  <a:pt x="57639" y="116225"/>
                </a:cubicBezTo>
                <a:lnTo>
                  <a:pt x="59857" y="115540"/>
                </a:lnTo>
                <a:close/>
                <a:moveTo>
                  <a:pt x="117758" y="115605"/>
                </a:moveTo>
                <a:cubicBezTo>
                  <a:pt x="117692" y="115703"/>
                  <a:pt x="117627" y="115833"/>
                  <a:pt x="117562" y="115931"/>
                </a:cubicBezTo>
                <a:lnTo>
                  <a:pt x="120008" y="117432"/>
                </a:lnTo>
                <a:cubicBezTo>
                  <a:pt x="120106" y="117334"/>
                  <a:pt x="120172" y="117203"/>
                  <a:pt x="120204" y="117073"/>
                </a:cubicBezTo>
                <a:lnTo>
                  <a:pt x="117758" y="115605"/>
                </a:lnTo>
                <a:close/>
                <a:moveTo>
                  <a:pt x="60118" y="115018"/>
                </a:moveTo>
                <a:lnTo>
                  <a:pt x="57117" y="115931"/>
                </a:lnTo>
                <a:lnTo>
                  <a:pt x="57183" y="116127"/>
                </a:lnTo>
                <a:cubicBezTo>
                  <a:pt x="57313" y="116583"/>
                  <a:pt x="57476" y="117040"/>
                  <a:pt x="57607" y="117497"/>
                </a:cubicBezTo>
                <a:lnTo>
                  <a:pt x="57672" y="117692"/>
                </a:lnTo>
                <a:lnTo>
                  <a:pt x="60673" y="116681"/>
                </a:lnTo>
                <a:lnTo>
                  <a:pt x="60608" y="116486"/>
                </a:lnTo>
                <a:cubicBezTo>
                  <a:pt x="60445" y="116061"/>
                  <a:pt x="60314" y="115637"/>
                  <a:pt x="60184" y="115213"/>
                </a:cubicBezTo>
                <a:lnTo>
                  <a:pt x="60118" y="115018"/>
                </a:lnTo>
                <a:close/>
                <a:moveTo>
                  <a:pt x="169689" y="116649"/>
                </a:moveTo>
                <a:cubicBezTo>
                  <a:pt x="169623" y="117203"/>
                  <a:pt x="169493" y="117725"/>
                  <a:pt x="169395" y="118247"/>
                </a:cubicBezTo>
                <a:lnTo>
                  <a:pt x="170210" y="118410"/>
                </a:lnTo>
                <a:cubicBezTo>
                  <a:pt x="170308" y="117888"/>
                  <a:pt x="170406" y="117334"/>
                  <a:pt x="170504" y="116812"/>
                </a:cubicBezTo>
                <a:lnTo>
                  <a:pt x="169689" y="116649"/>
                </a:lnTo>
                <a:close/>
                <a:moveTo>
                  <a:pt x="78679" y="116975"/>
                </a:moveTo>
                <a:lnTo>
                  <a:pt x="76330" y="118606"/>
                </a:lnTo>
                <a:lnTo>
                  <a:pt x="76591" y="118932"/>
                </a:lnTo>
                <a:lnTo>
                  <a:pt x="78907" y="117268"/>
                </a:lnTo>
                <a:lnTo>
                  <a:pt x="78679" y="116975"/>
                </a:lnTo>
                <a:close/>
                <a:moveTo>
                  <a:pt x="116746" y="117236"/>
                </a:moveTo>
                <a:cubicBezTo>
                  <a:pt x="116681" y="117334"/>
                  <a:pt x="116616" y="117432"/>
                  <a:pt x="116518" y="117529"/>
                </a:cubicBezTo>
                <a:lnTo>
                  <a:pt x="118815" y="119212"/>
                </a:lnTo>
                <a:lnTo>
                  <a:pt x="118815" y="119212"/>
                </a:lnTo>
                <a:cubicBezTo>
                  <a:pt x="118906" y="119116"/>
                  <a:pt x="118971" y="118993"/>
                  <a:pt x="119095" y="118899"/>
                </a:cubicBezTo>
                <a:lnTo>
                  <a:pt x="116746" y="117236"/>
                </a:lnTo>
                <a:close/>
                <a:moveTo>
                  <a:pt x="118815" y="119212"/>
                </a:moveTo>
                <a:cubicBezTo>
                  <a:pt x="118811" y="119216"/>
                  <a:pt x="118806" y="119221"/>
                  <a:pt x="118802" y="119226"/>
                </a:cubicBezTo>
                <a:lnTo>
                  <a:pt x="118834" y="119226"/>
                </a:lnTo>
                <a:lnTo>
                  <a:pt x="118815" y="119212"/>
                </a:lnTo>
                <a:close/>
                <a:moveTo>
                  <a:pt x="67164" y="117529"/>
                </a:moveTo>
                <a:lnTo>
                  <a:pt x="66414" y="117888"/>
                </a:lnTo>
                <a:cubicBezTo>
                  <a:pt x="66642" y="118377"/>
                  <a:pt x="66871" y="118899"/>
                  <a:pt x="67132" y="119389"/>
                </a:cubicBezTo>
                <a:lnTo>
                  <a:pt x="67882" y="118997"/>
                </a:lnTo>
                <a:cubicBezTo>
                  <a:pt x="67621" y="118541"/>
                  <a:pt x="67393" y="118051"/>
                  <a:pt x="67164" y="117529"/>
                </a:cubicBezTo>
                <a:close/>
                <a:moveTo>
                  <a:pt x="26161" y="117921"/>
                </a:moveTo>
                <a:lnTo>
                  <a:pt x="25346" y="118084"/>
                </a:lnTo>
                <a:cubicBezTo>
                  <a:pt x="25443" y="118606"/>
                  <a:pt x="25541" y="119160"/>
                  <a:pt x="25672" y="119682"/>
                </a:cubicBezTo>
                <a:lnTo>
                  <a:pt x="26487" y="119519"/>
                </a:lnTo>
                <a:cubicBezTo>
                  <a:pt x="26357" y="118965"/>
                  <a:pt x="26259" y="118443"/>
                  <a:pt x="26161" y="117921"/>
                </a:cubicBezTo>
                <a:close/>
                <a:moveTo>
                  <a:pt x="134590" y="118606"/>
                </a:moveTo>
                <a:lnTo>
                  <a:pt x="136742" y="119454"/>
                </a:lnTo>
                <a:cubicBezTo>
                  <a:pt x="136645" y="119780"/>
                  <a:pt x="136514" y="120106"/>
                  <a:pt x="136351" y="120400"/>
                </a:cubicBezTo>
                <a:lnTo>
                  <a:pt x="134243" y="119459"/>
                </a:lnTo>
                <a:lnTo>
                  <a:pt x="134243" y="119459"/>
                </a:lnTo>
                <a:cubicBezTo>
                  <a:pt x="134369" y="119175"/>
                  <a:pt x="134495" y="118890"/>
                  <a:pt x="134590" y="118606"/>
                </a:cubicBezTo>
                <a:close/>
                <a:moveTo>
                  <a:pt x="79821" y="118508"/>
                </a:moveTo>
                <a:lnTo>
                  <a:pt x="77635" y="120302"/>
                </a:lnTo>
                <a:lnTo>
                  <a:pt x="77896" y="120661"/>
                </a:lnTo>
                <a:lnTo>
                  <a:pt x="80082" y="118802"/>
                </a:lnTo>
                <a:cubicBezTo>
                  <a:pt x="79984" y="118704"/>
                  <a:pt x="79919" y="118606"/>
                  <a:pt x="79821" y="118508"/>
                </a:cubicBezTo>
                <a:close/>
                <a:moveTo>
                  <a:pt x="115572" y="118736"/>
                </a:moveTo>
                <a:cubicBezTo>
                  <a:pt x="115474" y="118834"/>
                  <a:pt x="115409" y="118932"/>
                  <a:pt x="115311" y="119030"/>
                </a:cubicBezTo>
                <a:lnTo>
                  <a:pt x="117464" y="120922"/>
                </a:lnTo>
                <a:lnTo>
                  <a:pt x="117725" y="120596"/>
                </a:lnTo>
                <a:lnTo>
                  <a:pt x="115572" y="118736"/>
                </a:lnTo>
                <a:close/>
                <a:moveTo>
                  <a:pt x="134361" y="118084"/>
                </a:moveTo>
                <a:lnTo>
                  <a:pt x="134296" y="118280"/>
                </a:lnTo>
                <a:cubicBezTo>
                  <a:pt x="134133" y="118671"/>
                  <a:pt x="133937" y="119095"/>
                  <a:pt x="133774" y="119487"/>
                </a:cubicBezTo>
                <a:lnTo>
                  <a:pt x="133709" y="119682"/>
                </a:lnTo>
                <a:lnTo>
                  <a:pt x="136579" y="120922"/>
                </a:lnTo>
                <a:lnTo>
                  <a:pt x="136645" y="120759"/>
                </a:lnTo>
                <a:cubicBezTo>
                  <a:pt x="136840" y="120302"/>
                  <a:pt x="137036" y="119878"/>
                  <a:pt x="137199" y="119421"/>
                </a:cubicBezTo>
                <a:lnTo>
                  <a:pt x="137264" y="119226"/>
                </a:lnTo>
                <a:lnTo>
                  <a:pt x="134361" y="118084"/>
                </a:lnTo>
                <a:close/>
                <a:moveTo>
                  <a:pt x="61260" y="119323"/>
                </a:moveTo>
                <a:cubicBezTo>
                  <a:pt x="61358" y="119617"/>
                  <a:pt x="61488" y="119878"/>
                  <a:pt x="61619" y="120172"/>
                </a:cubicBezTo>
                <a:lnTo>
                  <a:pt x="59499" y="121150"/>
                </a:lnTo>
                <a:cubicBezTo>
                  <a:pt x="59368" y="120824"/>
                  <a:pt x="59238" y="120530"/>
                  <a:pt x="59107" y="120204"/>
                </a:cubicBezTo>
                <a:lnTo>
                  <a:pt x="61260" y="119323"/>
                </a:lnTo>
                <a:close/>
                <a:moveTo>
                  <a:pt x="170062" y="108119"/>
                </a:moveTo>
                <a:lnTo>
                  <a:pt x="178692" y="108624"/>
                </a:lnTo>
                <a:cubicBezTo>
                  <a:pt x="178441" y="113009"/>
                  <a:pt x="177831" y="117357"/>
                  <a:pt x="176875" y="121624"/>
                </a:cubicBezTo>
                <a:lnTo>
                  <a:pt x="176875" y="121624"/>
                </a:lnTo>
                <a:lnTo>
                  <a:pt x="168416" y="119682"/>
                </a:lnTo>
                <a:cubicBezTo>
                  <a:pt x="169279" y="115864"/>
                  <a:pt x="169828" y="111998"/>
                  <a:pt x="170062" y="108119"/>
                </a:cubicBezTo>
                <a:close/>
                <a:moveTo>
                  <a:pt x="61488" y="118769"/>
                </a:moveTo>
                <a:lnTo>
                  <a:pt x="58553" y="120008"/>
                </a:lnTo>
                <a:lnTo>
                  <a:pt x="58651" y="120204"/>
                </a:lnTo>
                <a:cubicBezTo>
                  <a:pt x="58814" y="120628"/>
                  <a:pt x="59042" y="121085"/>
                  <a:pt x="59238" y="121509"/>
                </a:cubicBezTo>
                <a:lnTo>
                  <a:pt x="59303" y="121705"/>
                </a:lnTo>
                <a:lnTo>
                  <a:pt x="62173" y="120367"/>
                </a:lnTo>
                <a:lnTo>
                  <a:pt x="62076" y="120204"/>
                </a:lnTo>
                <a:cubicBezTo>
                  <a:pt x="61913" y="119780"/>
                  <a:pt x="61717" y="119389"/>
                  <a:pt x="61554" y="118965"/>
                </a:cubicBezTo>
                <a:lnTo>
                  <a:pt x="61488" y="118769"/>
                </a:lnTo>
                <a:close/>
                <a:moveTo>
                  <a:pt x="81093" y="119943"/>
                </a:moveTo>
                <a:lnTo>
                  <a:pt x="79071" y="121933"/>
                </a:lnTo>
                <a:lnTo>
                  <a:pt x="79364" y="122227"/>
                </a:lnTo>
                <a:lnTo>
                  <a:pt x="81354" y="120204"/>
                </a:lnTo>
                <a:lnTo>
                  <a:pt x="81093" y="119943"/>
                </a:lnTo>
                <a:close/>
                <a:moveTo>
                  <a:pt x="114235" y="120204"/>
                </a:moveTo>
                <a:lnTo>
                  <a:pt x="113941" y="120498"/>
                </a:lnTo>
                <a:lnTo>
                  <a:pt x="115931" y="122520"/>
                </a:lnTo>
                <a:cubicBezTo>
                  <a:pt x="116029" y="122422"/>
                  <a:pt x="116127" y="122324"/>
                  <a:pt x="116225" y="122227"/>
                </a:cubicBezTo>
                <a:lnTo>
                  <a:pt x="116290" y="122194"/>
                </a:lnTo>
                <a:lnTo>
                  <a:pt x="114235" y="120204"/>
                </a:lnTo>
                <a:close/>
                <a:moveTo>
                  <a:pt x="26944" y="121476"/>
                </a:moveTo>
                <a:lnTo>
                  <a:pt x="26161" y="121672"/>
                </a:lnTo>
                <a:cubicBezTo>
                  <a:pt x="26292" y="122227"/>
                  <a:pt x="26422" y="122749"/>
                  <a:pt x="26553" y="123270"/>
                </a:cubicBezTo>
                <a:lnTo>
                  <a:pt x="27335" y="123042"/>
                </a:lnTo>
                <a:cubicBezTo>
                  <a:pt x="27205" y="122520"/>
                  <a:pt x="27074" y="121998"/>
                  <a:pt x="26944" y="121476"/>
                </a:cubicBezTo>
                <a:close/>
                <a:moveTo>
                  <a:pt x="112799" y="121509"/>
                </a:moveTo>
                <a:lnTo>
                  <a:pt x="112506" y="121770"/>
                </a:lnTo>
                <a:lnTo>
                  <a:pt x="114333" y="123955"/>
                </a:lnTo>
                <a:lnTo>
                  <a:pt x="114659" y="123695"/>
                </a:lnTo>
                <a:lnTo>
                  <a:pt x="112799" y="121509"/>
                </a:lnTo>
                <a:close/>
                <a:moveTo>
                  <a:pt x="69709" y="122161"/>
                </a:moveTo>
                <a:lnTo>
                  <a:pt x="69024" y="122618"/>
                </a:lnTo>
                <a:cubicBezTo>
                  <a:pt x="69317" y="123075"/>
                  <a:pt x="69643" y="123531"/>
                  <a:pt x="69970" y="123988"/>
                </a:cubicBezTo>
                <a:lnTo>
                  <a:pt x="70622" y="123499"/>
                </a:lnTo>
                <a:cubicBezTo>
                  <a:pt x="70296" y="123042"/>
                  <a:pt x="70002" y="122618"/>
                  <a:pt x="69709" y="122161"/>
                </a:cubicBezTo>
                <a:close/>
                <a:moveTo>
                  <a:pt x="132839" y="122417"/>
                </a:moveTo>
                <a:lnTo>
                  <a:pt x="134891" y="123497"/>
                </a:lnTo>
                <a:lnTo>
                  <a:pt x="134891" y="123497"/>
                </a:lnTo>
                <a:cubicBezTo>
                  <a:pt x="134758" y="123737"/>
                  <a:pt x="134625" y="123977"/>
                  <a:pt x="134492" y="124216"/>
                </a:cubicBezTo>
                <a:lnTo>
                  <a:pt x="132469" y="123075"/>
                </a:lnTo>
                <a:cubicBezTo>
                  <a:pt x="132603" y="122861"/>
                  <a:pt x="132714" y="122648"/>
                  <a:pt x="132839" y="122417"/>
                </a:cubicBezTo>
                <a:close/>
                <a:moveTo>
                  <a:pt x="80228" y="81662"/>
                </a:moveTo>
                <a:lnTo>
                  <a:pt x="86149" y="89215"/>
                </a:lnTo>
                <a:cubicBezTo>
                  <a:pt x="85627" y="89639"/>
                  <a:pt x="85105" y="90096"/>
                  <a:pt x="84616" y="90585"/>
                </a:cubicBezTo>
                <a:cubicBezTo>
                  <a:pt x="81126" y="94076"/>
                  <a:pt x="79168" y="98806"/>
                  <a:pt x="79168" y="103764"/>
                </a:cubicBezTo>
                <a:cubicBezTo>
                  <a:pt x="79168" y="108722"/>
                  <a:pt x="81126" y="113452"/>
                  <a:pt x="84616" y="116942"/>
                </a:cubicBezTo>
                <a:cubicBezTo>
                  <a:pt x="84844" y="117171"/>
                  <a:pt x="85073" y="117366"/>
                  <a:pt x="85301" y="117595"/>
                </a:cubicBezTo>
                <a:lnTo>
                  <a:pt x="78931" y="124768"/>
                </a:lnTo>
                <a:lnTo>
                  <a:pt x="78931" y="124768"/>
                </a:lnTo>
                <a:cubicBezTo>
                  <a:pt x="78558" y="124433"/>
                  <a:pt x="78191" y="124086"/>
                  <a:pt x="77831" y="123727"/>
                </a:cubicBezTo>
                <a:cubicBezTo>
                  <a:pt x="66805" y="112702"/>
                  <a:pt x="66805" y="94826"/>
                  <a:pt x="77831" y="83800"/>
                </a:cubicBezTo>
                <a:cubicBezTo>
                  <a:pt x="78592" y="83039"/>
                  <a:pt x="79393" y="82326"/>
                  <a:pt x="80228" y="81662"/>
                </a:cubicBezTo>
                <a:close/>
                <a:moveTo>
                  <a:pt x="63022" y="122944"/>
                </a:moveTo>
                <a:cubicBezTo>
                  <a:pt x="63152" y="123238"/>
                  <a:pt x="63315" y="123499"/>
                  <a:pt x="63478" y="123760"/>
                </a:cubicBezTo>
                <a:lnTo>
                  <a:pt x="61456" y="124934"/>
                </a:lnTo>
                <a:cubicBezTo>
                  <a:pt x="61293" y="124673"/>
                  <a:pt x="61130" y="124380"/>
                  <a:pt x="60967" y="124053"/>
                </a:cubicBezTo>
                <a:lnTo>
                  <a:pt x="63022" y="122944"/>
                </a:lnTo>
                <a:close/>
                <a:moveTo>
                  <a:pt x="83996" y="122455"/>
                </a:moveTo>
                <a:lnTo>
                  <a:pt x="82300" y="124771"/>
                </a:lnTo>
                <a:lnTo>
                  <a:pt x="82626" y="125032"/>
                </a:lnTo>
                <a:lnTo>
                  <a:pt x="84290" y="122683"/>
                </a:lnTo>
                <a:lnTo>
                  <a:pt x="83996" y="122455"/>
                </a:lnTo>
                <a:close/>
                <a:moveTo>
                  <a:pt x="111299" y="122683"/>
                </a:moveTo>
                <a:lnTo>
                  <a:pt x="110973" y="122912"/>
                </a:lnTo>
                <a:lnTo>
                  <a:pt x="112604" y="125260"/>
                </a:lnTo>
                <a:lnTo>
                  <a:pt x="112963" y="124999"/>
                </a:lnTo>
                <a:lnTo>
                  <a:pt x="111299" y="122683"/>
                </a:lnTo>
                <a:close/>
                <a:moveTo>
                  <a:pt x="124967" y="123466"/>
                </a:moveTo>
                <a:cubicBezTo>
                  <a:pt x="124641" y="123890"/>
                  <a:pt x="124314" y="124347"/>
                  <a:pt x="123955" y="124738"/>
                </a:cubicBezTo>
                <a:lnTo>
                  <a:pt x="124608" y="125260"/>
                </a:lnTo>
                <a:cubicBezTo>
                  <a:pt x="124967" y="124836"/>
                  <a:pt x="125293" y="124380"/>
                  <a:pt x="125619" y="123923"/>
                </a:cubicBezTo>
                <a:lnTo>
                  <a:pt x="124967" y="123466"/>
                </a:lnTo>
                <a:close/>
                <a:moveTo>
                  <a:pt x="25965" y="113974"/>
                </a:moveTo>
                <a:cubicBezTo>
                  <a:pt x="26129" y="114887"/>
                  <a:pt x="26259" y="115801"/>
                  <a:pt x="26422" y="116714"/>
                </a:cubicBezTo>
                <a:cubicBezTo>
                  <a:pt x="26815" y="118876"/>
                  <a:pt x="27305" y="121015"/>
                  <a:pt x="27889" y="123126"/>
                </a:cubicBezTo>
                <a:lnTo>
                  <a:pt x="27889" y="123126"/>
                </a:lnTo>
                <a:lnTo>
                  <a:pt x="19670" y="125423"/>
                </a:lnTo>
                <a:cubicBezTo>
                  <a:pt x="18735" y="122041"/>
                  <a:pt x="18023" y="118614"/>
                  <a:pt x="17534" y="115160"/>
                </a:cubicBezTo>
                <a:lnTo>
                  <a:pt x="17534" y="115160"/>
                </a:lnTo>
                <a:lnTo>
                  <a:pt x="25965" y="113974"/>
                </a:lnTo>
                <a:close/>
                <a:moveTo>
                  <a:pt x="193762" y="83115"/>
                </a:moveTo>
                <a:cubicBezTo>
                  <a:pt x="193958" y="84094"/>
                  <a:pt x="194186" y="85138"/>
                  <a:pt x="194382" y="86116"/>
                </a:cubicBezTo>
                <a:cubicBezTo>
                  <a:pt x="196763" y="99164"/>
                  <a:pt x="196502" y="112539"/>
                  <a:pt x="193566" y="125456"/>
                </a:cubicBezTo>
                <a:lnTo>
                  <a:pt x="177258" y="121712"/>
                </a:lnTo>
                <a:lnTo>
                  <a:pt x="177258" y="121712"/>
                </a:lnTo>
                <a:cubicBezTo>
                  <a:pt x="178240" y="117353"/>
                  <a:pt x="178864" y="112909"/>
                  <a:pt x="179116" y="108428"/>
                </a:cubicBezTo>
                <a:lnTo>
                  <a:pt x="179116" y="108233"/>
                </a:lnTo>
                <a:lnTo>
                  <a:pt x="170085" y="107724"/>
                </a:lnTo>
                <a:lnTo>
                  <a:pt x="170085" y="107724"/>
                </a:lnTo>
                <a:cubicBezTo>
                  <a:pt x="170395" y="102057"/>
                  <a:pt x="170035" y="96363"/>
                  <a:pt x="169004" y="90748"/>
                </a:cubicBezTo>
                <a:cubicBezTo>
                  <a:pt x="168873" y="90031"/>
                  <a:pt x="168743" y="89281"/>
                  <a:pt x="168579" y="88563"/>
                </a:cubicBezTo>
                <a:lnTo>
                  <a:pt x="169238" y="88420"/>
                </a:lnTo>
                <a:lnTo>
                  <a:pt x="169238" y="88420"/>
                </a:lnTo>
                <a:cubicBezTo>
                  <a:pt x="169299" y="88696"/>
                  <a:pt x="169359" y="88972"/>
                  <a:pt x="169428" y="89248"/>
                </a:cubicBezTo>
                <a:lnTo>
                  <a:pt x="170210" y="89085"/>
                </a:lnTo>
                <a:cubicBezTo>
                  <a:pt x="170158" y="88807"/>
                  <a:pt x="170097" y="88530"/>
                  <a:pt x="170037" y="88248"/>
                </a:cubicBezTo>
                <a:lnTo>
                  <a:pt x="170037" y="88248"/>
                </a:lnTo>
                <a:lnTo>
                  <a:pt x="193762" y="83115"/>
                </a:lnTo>
                <a:close/>
                <a:moveTo>
                  <a:pt x="63185" y="122390"/>
                </a:moveTo>
                <a:lnTo>
                  <a:pt x="60412" y="123890"/>
                </a:lnTo>
                <a:lnTo>
                  <a:pt x="60510" y="124086"/>
                </a:lnTo>
                <a:cubicBezTo>
                  <a:pt x="60738" y="124510"/>
                  <a:pt x="60967" y="124934"/>
                  <a:pt x="61227" y="125326"/>
                </a:cubicBezTo>
                <a:lnTo>
                  <a:pt x="61325" y="125489"/>
                </a:lnTo>
                <a:lnTo>
                  <a:pt x="64033" y="123890"/>
                </a:lnTo>
                <a:lnTo>
                  <a:pt x="63935" y="123727"/>
                </a:lnTo>
                <a:cubicBezTo>
                  <a:pt x="63707" y="123336"/>
                  <a:pt x="63478" y="122977"/>
                  <a:pt x="63283" y="122585"/>
                </a:cubicBezTo>
                <a:lnTo>
                  <a:pt x="63185" y="122390"/>
                </a:lnTo>
                <a:close/>
                <a:moveTo>
                  <a:pt x="168090" y="123760"/>
                </a:moveTo>
                <a:cubicBezTo>
                  <a:pt x="167927" y="124282"/>
                  <a:pt x="167797" y="124804"/>
                  <a:pt x="167633" y="125326"/>
                </a:cubicBezTo>
                <a:lnTo>
                  <a:pt x="168416" y="125554"/>
                </a:lnTo>
                <a:cubicBezTo>
                  <a:pt x="168547" y="125032"/>
                  <a:pt x="168710" y="124510"/>
                  <a:pt x="168873" y="123988"/>
                </a:cubicBezTo>
                <a:lnTo>
                  <a:pt x="168090" y="123760"/>
                </a:lnTo>
                <a:close/>
                <a:moveTo>
                  <a:pt x="16767" y="122194"/>
                </a:moveTo>
                <a:cubicBezTo>
                  <a:pt x="16930" y="122977"/>
                  <a:pt x="17125" y="123760"/>
                  <a:pt x="17321" y="124543"/>
                </a:cubicBezTo>
                <a:lnTo>
                  <a:pt x="12135" y="125913"/>
                </a:lnTo>
                <a:cubicBezTo>
                  <a:pt x="11906" y="125097"/>
                  <a:pt x="11711" y="124249"/>
                  <a:pt x="11515" y="123401"/>
                </a:cubicBezTo>
                <a:lnTo>
                  <a:pt x="16767" y="122194"/>
                </a:lnTo>
                <a:close/>
                <a:moveTo>
                  <a:pt x="85562" y="123531"/>
                </a:moveTo>
                <a:lnTo>
                  <a:pt x="84061" y="125978"/>
                </a:lnTo>
                <a:lnTo>
                  <a:pt x="84453" y="126206"/>
                </a:lnTo>
                <a:lnTo>
                  <a:pt x="85888" y="123727"/>
                </a:lnTo>
                <a:lnTo>
                  <a:pt x="85562" y="123531"/>
                </a:lnTo>
                <a:close/>
                <a:moveTo>
                  <a:pt x="109701" y="123727"/>
                </a:moveTo>
                <a:lnTo>
                  <a:pt x="109342" y="123923"/>
                </a:lnTo>
                <a:lnTo>
                  <a:pt x="110777" y="126402"/>
                </a:lnTo>
                <a:lnTo>
                  <a:pt x="111136" y="126174"/>
                </a:lnTo>
                <a:lnTo>
                  <a:pt x="109701" y="123727"/>
                </a:lnTo>
                <a:close/>
                <a:moveTo>
                  <a:pt x="17060" y="121705"/>
                </a:moveTo>
                <a:lnTo>
                  <a:pt x="11026" y="123075"/>
                </a:lnTo>
                <a:lnTo>
                  <a:pt x="11058" y="123303"/>
                </a:lnTo>
                <a:cubicBezTo>
                  <a:pt x="11286" y="124282"/>
                  <a:pt x="11515" y="125260"/>
                  <a:pt x="11776" y="126239"/>
                </a:cubicBezTo>
                <a:lnTo>
                  <a:pt x="11841" y="126435"/>
                </a:lnTo>
                <a:lnTo>
                  <a:pt x="17843" y="124836"/>
                </a:lnTo>
                <a:lnTo>
                  <a:pt x="17778" y="124641"/>
                </a:lnTo>
                <a:cubicBezTo>
                  <a:pt x="17549" y="123727"/>
                  <a:pt x="17321" y="122814"/>
                  <a:pt x="17093" y="121900"/>
                </a:cubicBezTo>
                <a:lnTo>
                  <a:pt x="17060" y="121705"/>
                </a:lnTo>
                <a:close/>
                <a:moveTo>
                  <a:pt x="27890" y="124999"/>
                </a:moveTo>
                <a:lnTo>
                  <a:pt x="27107" y="125260"/>
                </a:lnTo>
                <a:cubicBezTo>
                  <a:pt x="27270" y="125782"/>
                  <a:pt x="27433" y="126304"/>
                  <a:pt x="27596" y="126826"/>
                </a:cubicBezTo>
                <a:lnTo>
                  <a:pt x="28379" y="126565"/>
                </a:lnTo>
                <a:cubicBezTo>
                  <a:pt x="28216" y="126043"/>
                  <a:pt x="28053" y="125521"/>
                  <a:pt x="27890" y="124999"/>
                </a:cubicBezTo>
                <a:close/>
                <a:moveTo>
                  <a:pt x="87226" y="124510"/>
                </a:moveTo>
                <a:lnTo>
                  <a:pt x="85921" y="127022"/>
                </a:lnTo>
                <a:lnTo>
                  <a:pt x="86345" y="127217"/>
                </a:lnTo>
                <a:lnTo>
                  <a:pt x="87552" y="124673"/>
                </a:lnTo>
                <a:lnTo>
                  <a:pt x="87226" y="124510"/>
                </a:lnTo>
                <a:close/>
                <a:moveTo>
                  <a:pt x="107972" y="124673"/>
                </a:moveTo>
                <a:lnTo>
                  <a:pt x="107646" y="124836"/>
                </a:lnTo>
                <a:lnTo>
                  <a:pt x="108852" y="127413"/>
                </a:lnTo>
                <a:lnTo>
                  <a:pt x="109244" y="127217"/>
                </a:lnTo>
                <a:lnTo>
                  <a:pt x="107972" y="124673"/>
                </a:lnTo>
                <a:close/>
                <a:moveTo>
                  <a:pt x="130871" y="125750"/>
                </a:moveTo>
                <a:lnTo>
                  <a:pt x="132795" y="127022"/>
                </a:lnTo>
                <a:cubicBezTo>
                  <a:pt x="132632" y="127283"/>
                  <a:pt x="132437" y="127544"/>
                  <a:pt x="132241" y="127837"/>
                </a:cubicBezTo>
                <a:lnTo>
                  <a:pt x="130349" y="126500"/>
                </a:lnTo>
                <a:cubicBezTo>
                  <a:pt x="130512" y="126239"/>
                  <a:pt x="130675" y="126011"/>
                  <a:pt x="130871" y="125750"/>
                </a:cubicBezTo>
                <a:close/>
                <a:moveTo>
                  <a:pt x="72938" y="126337"/>
                </a:moveTo>
                <a:lnTo>
                  <a:pt x="72318" y="126859"/>
                </a:lnTo>
                <a:cubicBezTo>
                  <a:pt x="72710" y="127283"/>
                  <a:pt x="73068" y="127674"/>
                  <a:pt x="73460" y="128066"/>
                </a:cubicBezTo>
                <a:lnTo>
                  <a:pt x="74047" y="127478"/>
                </a:lnTo>
                <a:cubicBezTo>
                  <a:pt x="73656" y="127120"/>
                  <a:pt x="73297" y="126728"/>
                  <a:pt x="72938" y="126337"/>
                </a:cubicBezTo>
                <a:close/>
                <a:moveTo>
                  <a:pt x="88987" y="125293"/>
                </a:moveTo>
                <a:lnTo>
                  <a:pt x="87911" y="127935"/>
                </a:lnTo>
                <a:cubicBezTo>
                  <a:pt x="88041" y="128000"/>
                  <a:pt x="88171" y="128033"/>
                  <a:pt x="88302" y="128098"/>
                </a:cubicBezTo>
                <a:lnTo>
                  <a:pt x="89346" y="125423"/>
                </a:lnTo>
                <a:lnTo>
                  <a:pt x="88987" y="125293"/>
                </a:lnTo>
                <a:close/>
                <a:moveTo>
                  <a:pt x="106243" y="125423"/>
                </a:moveTo>
                <a:lnTo>
                  <a:pt x="105884" y="125586"/>
                </a:lnTo>
                <a:lnTo>
                  <a:pt x="106863" y="128261"/>
                </a:lnTo>
                <a:lnTo>
                  <a:pt x="107287" y="128098"/>
                </a:lnTo>
                <a:lnTo>
                  <a:pt x="106243" y="125423"/>
                </a:lnTo>
                <a:close/>
                <a:moveTo>
                  <a:pt x="130740" y="125162"/>
                </a:moveTo>
                <a:lnTo>
                  <a:pt x="130643" y="125326"/>
                </a:lnTo>
                <a:cubicBezTo>
                  <a:pt x="130382" y="125684"/>
                  <a:pt x="130121" y="126076"/>
                  <a:pt x="129892" y="126435"/>
                </a:cubicBezTo>
                <a:lnTo>
                  <a:pt x="129762" y="126598"/>
                </a:lnTo>
                <a:lnTo>
                  <a:pt x="132339" y="128392"/>
                </a:lnTo>
                <a:lnTo>
                  <a:pt x="132437" y="128229"/>
                </a:lnTo>
                <a:cubicBezTo>
                  <a:pt x="132730" y="127837"/>
                  <a:pt x="132991" y="127446"/>
                  <a:pt x="133252" y="127054"/>
                </a:cubicBezTo>
                <a:lnTo>
                  <a:pt x="133383" y="126891"/>
                </a:lnTo>
                <a:lnTo>
                  <a:pt x="130740" y="125162"/>
                </a:lnTo>
                <a:close/>
                <a:moveTo>
                  <a:pt x="65142" y="126369"/>
                </a:moveTo>
                <a:cubicBezTo>
                  <a:pt x="65305" y="126598"/>
                  <a:pt x="65501" y="126859"/>
                  <a:pt x="65664" y="127120"/>
                </a:cubicBezTo>
                <a:lnTo>
                  <a:pt x="63804" y="128490"/>
                </a:lnTo>
                <a:cubicBezTo>
                  <a:pt x="63609" y="128229"/>
                  <a:pt x="63413" y="127968"/>
                  <a:pt x="63217" y="127674"/>
                </a:cubicBezTo>
                <a:lnTo>
                  <a:pt x="65142" y="126369"/>
                </a:lnTo>
                <a:close/>
                <a:moveTo>
                  <a:pt x="90814" y="125945"/>
                </a:moveTo>
                <a:lnTo>
                  <a:pt x="89933" y="128653"/>
                </a:lnTo>
                <a:lnTo>
                  <a:pt x="90357" y="128783"/>
                </a:lnTo>
                <a:lnTo>
                  <a:pt x="91173" y="126043"/>
                </a:lnTo>
                <a:lnTo>
                  <a:pt x="90814" y="125945"/>
                </a:lnTo>
                <a:close/>
                <a:moveTo>
                  <a:pt x="104416" y="126043"/>
                </a:moveTo>
                <a:lnTo>
                  <a:pt x="104057" y="126174"/>
                </a:lnTo>
                <a:lnTo>
                  <a:pt x="104808" y="128914"/>
                </a:lnTo>
                <a:lnTo>
                  <a:pt x="105232" y="128783"/>
                </a:lnTo>
                <a:lnTo>
                  <a:pt x="104416" y="126043"/>
                </a:lnTo>
                <a:close/>
                <a:moveTo>
                  <a:pt x="166948" y="127250"/>
                </a:moveTo>
                <a:cubicBezTo>
                  <a:pt x="166785" y="127772"/>
                  <a:pt x="166590" y="128261"/>
                  <a:pt x="166427" y="128783"/>
                </a:cubicBezTo>
                <a:lnTo>
                  <a:pt x="167177" y="129044"/>
                </a:lnTo>
                <a:lnTo>
                  <a:pt x="167209" y="129044"/>
                </a:lnTo>
                <a:cubicBezTo>
                  <a:pt x="167405" y="128522"/>
                  <a:pt x="167601" y="128033"/>
                  <a:pt x="167731" y="127511"/>
                </a:cubicBezTo>
                <a:lnTo>
                  <a:pt x="166948" y="127250"/>
                </a:lnTo>
                <a:close/>
                <a:moveTo>
                  <a:pt x="65240" y="125782"/>
                </a:moveTo>
                <a:lnTo>
                  <a:pt x="62663" y="127576"/>
                </a:lnTo>
                <a:lnTo>
                  <a:pt x="62761" y="127739"/>
                </a:lnTo>
                <a:cubicBezTo>
                  <a:pt x="63022" y="128131"/>
                  <a:pt x="63315" y="128522"/>
                  <a:pt x="63576" y="128914"/>
                </a:cubicBezTo>
                <a:lnTo>
                  <a:pt x="63707" y="129077"/>
                </a:lnTo>
                <a:lnTo>
                  <a:pt x="66251" y="127217"/>
                </a:lnTo>
                <a:lnTo>
                  <a:pt x="66120" y="127054"/>
                </a:lnTo>
                <a:cubicBezTo>
                  <a:pt x="65860" y="126696"/>
                  <a:pt x="65631" y="126337"/>
                  <a:pt x="65370" y="125978"/>
                </a:cubicBezTo>
                <a:lnTo>
                  <a:pt x="65240" y="125782"/>
                </a:lnTo>
                <a:close/>
                <a:moveTo>
                  <a:pt x="121509" y="127478"/>
                </a:moveTo>
                <a:cubicBezTo>
                  <a:pt x="121118" y="127870"/>
                  <a:pt x="120726" y="128261"/>
                  <a:pt x="120335" y="128620"/>
                </a:cubicBezTo>
                <a:lnTo>
                  <a:pt x="120889" y="129207"/>
                </a:lnTo>
                <a:cubicBezTo>
                  <a:pt x="121313" y="128848"/>
                  <a:pt x="121705" y="128457"/>
                  <a:pt x="122064" y="128066"/>
                </a:cubicBezTo>
                <a:lnTo>
                  <a:pt x="122129" y="128033"/>
                </a:lnTo>
                <a:lnTo>
                  <a:pt x="121509" y="127478"/>
                </a:lnTo>
                <a:close/>
                <a:moveTo>
                  <a:pt x="92673" y="126435"/>
                </a:moveTo>
                <a:lnTo>
                  <a:pt x="92021" y="129240"/>
                </a:lnTo>
                <a:lnTo>
                  <a:pt x="92445" y="129305"/>
                </a:lnTo>
                <a:lnTo>
                  <a:pt x="93032" y="126532"/>
                </a:lnTo>
                <a:lnTo>
                  <a:pt x="92673" y="126435"/>
                </a:lnTo>
                <a:close/>
                <a:moveTo>
                  <a:pt x="94565" y="126793"/>
                </a:moveTo>
                <a:lnTo>
                  <a:pt x="94141" y="129631"/>
                </a:lnTo>
                <a:lnTo>
                  <a:pt x="94565" y="129664"/>
                </a:lnTo>
                <a:lnTo>
                  <a:pt x="94924" y="126826"/>
                </a:lnTo>
                <a:lnTo>
                  <a:pt x="94565" y="126793"/>
                </a:lnTo>
                <a:close/>
                <a:moveTo>
                  <a:pt x="100665" y="126826"/>
                </a:moveTo>
                <a:lnTo>
                  <a:pt x="100273" y="126859"/>
                </a:lnTo>
                <a:lnTo>
                  <a:pt x="100600" y="129729"/>
                </a:lnTo>
                <a:lnTo>
                  <a:pt x="101024" y="129664"/>
                </a:lnTo>
                <a:lnTo>
                  <a:pt x="100665" y="126826"/>
                </a:lnTo>
                <a:close/>
                <a:moveTo>
                  <a:pt x="96457" y="126989"/>
                </a:moveTo>
                <a:lnTo>
                  <a:pt x="96294" y="129827"/>
                </a:lnTo>
                <a:lnTo>
                  <a:pt x="96718" y="129860"/>
                </a:lnTo>
                <a:lnTo>
                  <a:pt x="96816" y="126989"/>
                </a:lnTo>
                <a:close/>
                <a:moveTo>
                  <a:pt x="98349" y="126989"/>
                </a:moveTo>
                <a:lnTo>
                  <a:pt x="98447" y="129860"/>
                </a:lnTo>
                <a:lnTo>
                  <a:pt x="98871" y="129860"/>
                </a:lnTo>
                <a:lnTo>
                  <a:pt x="98740" y="126989"/>
                </a:lnTo>
                <a:close/>
                <a:moveTo>
                  <a:pt x="28999" y="128457"/>
                </a:moveTo>
                <a:lnTo>
                  <a:pt x="28249" y="128751"/>
                </a:lnTo>
                <a:cubicBezTo>
                  <a:pt x="28412" y="129240"/>
                  <a:pt x="28608" y="129762"/>
                  <a:pt x="28803" y="130284"/>
                </a:cubicBezTo>
                <a:lnTo>
                  <a:pt x="29586" y="129990"/>
                </a:lnTo>
                <a:cubicBezTo>
                  <a:pt x="29391" y="129468"/>
                  <a:pt x="29195" y="128979"/>
                  <a:pt x="28999" y="128457"/>
                </a:cubicBezTo>
                <a:close/>
                <a:moveTo>
                  <a:pt x="128457" y="128946"/>
                </a:moveTo>
                <a:lnTo>
                  <a:pt x="130284" y="130414"/>
                </a:lnTo>
                <a:cubicBezTo>
                  <a:pt x="130055" y="130675"/>
                  <a:pt x="129827" y="130936"/>
                  <a:pt x="129631" y="131197"/>
                </a:cubicBezTo>
                <a:lnTo>
                  <a:pt x="127870" y="129664"/>
                </a:lnTo>
                <a:cubicBezTo>
                  <a:pt x="128066" y="129436"/>
                  <a:pt x="128261" y="129175"/>
                  <a:pt x="128457" y="128946"/>
                </a:cubicBezTo>
                <a:close/>
                <a:moveTo>
                  <a:pt x="114202" y="112604"/>
                </a:moveTo>
                <a:lnTo>
                  <a:pt x="122687" y="117072"/>
                </a:lnTo>
                <a:lnTo>
                  <a:pt x="122687" y="117072"/>
                </a:lnTo>
                <a:cubicBezTo>
                  <a:pt x="121412" y="119464"/>
                  <a:pt x="119769" y="121710"/>
                  <a:pt x="117758" y="123727"/>
                </a:cubicBezTo>
                <a:cubicBezTo>
                  <a:pt x="113591" y="127881"/>
                  <a:pt x="108447" y="130466"/>
                  <a:pt x="103063" y="131480"/>
                </a:cubicBezTo>
                <a:lnTo>
                  <a:pt x="103063" y="131480"/>
                </a:lnTo>
                <a:lnTo>
                  <a:pt x="102284" y="127197"/>
                </a:lnTo>
                <a:lnTo>
                  <a:pt x="102720" y="129403"/>
                </a:lnTo>
                <a:lnTo>
                  <a:pt x="103144" y="129305"/>
                </a:lnTo>
                <a:lnTo>
                  <a:pt x="102557" y="126532"/>
                </a:lnTo>
                <a:lnTo>
                  <a:pt x="102175" y="126596"/>
                </a:lnTo>
                <a:lnTo>
                  <a:pt x="102175" y="126596"/>
                </a:lnTo>
                <a:lnTo>
                  <a:pt x="101350" y="122064"/>
                </a:lnTo>
                <a:cubicBezTo>
                  <a:pt x="105003" y="121379"/>
                  <a:pt x="108363" y="119584"/>
                  <a:pt x="110973" y="116942"/>
                </a:cubicBezTo>
                <a:cubicBezTo>
                  <a:pt x="112245" y="115670"/>
                  <a:pt x="113354" y="114202"/>
                  <a:pt x="114202" y="112604"/>
                </a:cubicBezTo>
                <a:close/>
                <a:moveTo>
                  <a:pt x="76755" y="129925"/>
                </a:moveTo>
                <a:lnTo>
                  <a:pt x="76265" y="130577"/>
                </a:lnTo>
                <a:cubicBezTo>
                  <a:pt x="76689" y="130904"/>
                  <a:pt x="77113" y="131262"/>
                  <a:pt x="77570" y="131589"/>
                </a:cubicBezTo>
                <a:lnTo>
                  <a:pt x="78059" y="130904"/>
                </a:lnTo>
                <a:cubicBezTo>
                  <a:pt x="77603" y="130610"/>
                  <a:pt x="77179" y="130251"/>
                  <a:pt x="76755" y="129925"/>
                </a:cubicBezTo>
                <a:close/>
                <a:moveTo>
                  <a:pt x="128392" y="128392"/>
                </a:moveTo>
                <a:lnTo>
                  <a:pt x="128294" y="128522"/>
                </a:lnTo>
                <a:cubicBezTo>
                  <a:pt x="128000" y="128881"/>
                  <a:pt x="127707" y="129207"/>
                  <a:pt x="127413" y="129533"/>
                </a:cubicBezTo>
                <a:lnTo>
                  <a:pt x="127283" y="129697"/>
                </a:lnTo>
                <a:lnTo>
                  <a:pt x="129664" y="131784"/>
                </a:lnTo>
                <a:lnTo>
                  <a:pt x="129794" y="131621"/>
                </a:lnTo>
                <a:cubicBezTo>
                  <a:pt x="130121" y="131262"/>
                  <a:pt x="130414" y="130904"/>
                  <a:pt x="130740" y="130512"/>
                </a:cubicBezTo>
                <a:lnTo>
                  <a:pt x="130838" y="130349"/>
                </a:lnTo>
                <a:lnTo>
                  <a:pt x="128392" y="128392"/>
                </a:lnTo>
                <a:close/>
                <a:moveTo>
                  <a:pt x="97794" y="75548"/>
                </a:moveTo>
                <a:cubicBezTo>
                  <a:pt x="100019" y="75548"/>
                  <a:pt x="102220" y="75811"/>
                  <a:pt x="104354" y="76320"/>
                </a:cubicBezTo>
                <a:lnTo>
                  <a:pt x="104354" y="76320"/>
                </a:lnTo>
                <a:lnTo>
                  <a:pt x="101970" y="86019"/>
                </a:lnTo>
                <a:lnTo>
                  <a:pt x="102165" y="86051"/>
                </a:lnTo>
                <a:cubicBezTo>
                  <a:pt x="105395" y="86867"/>
                  <a:pt x="108331" y="88530"/>
                  <a:pt x="110679" y="90879"/>
                </a:cubicBezTo>
                <a:cubicBezTo>
                  <a:pt x="112245" y="92445"/>
                  <a:pt x="113517" y="94271"/>
                  <a:pt x="114430" y="96294"/>
                </a:cubicBezTo>
                <a:lnTo>
                  <a:pt x="114528" y="96490"/>
                </a:lnTo>
                <a:lnTo>
                  <a:pt x="123623" y="92385"/>
                </a:lnTo>
                <a:lnTo>
                  <a:pt x="123623" y="92385"/>
                </a:lnTo>
                <a:cubicBezTo>
                  <a:pt x="127027" y="100144"/>
                  <a:pt x="126779" y="109127"/>
                  <a:pt x="122878" y="116708"/>
                </a:cubicBezTo>
                <a:lnTo>
                  <a:pt x="122878" y="116708"/>
                </a:lnTo>
                <a:lnTo>
                  <a:pt x="114039" y="112049"/>
                </a:lnTo>
                <a:lnTo>
                  <a:pt x="113941" y="112245"/>
                </a:lnTo>
                <a:cubicBezTo>
                  <a:pt x="113093" y="113876"/>
                  <a:pt x="111984" y="115344"/>
                  <a:pt x="110679" y="116649"/>
                </a:cubicBezTo>
                <a:cubicBezTo>
                  <a:pt x="108070" y="119291"/>
                  <a:pt x="104742" y="121052"/>
                  <a:pt x="101089" y="121705"/>
                </a:cubicBezTo>
                <a:lnTo>
                  <a:pt x="100893" y="121737"/>
                </a:lnTo>
                <a:lnTo>
                  <a:pt x="102672" y="131551"/>
                </a:lnTo>
                <a:lnTo>
                  <a:pt x="102672" y="131551"/>
                </a:lnTo>
                <a:cubicBezTo>
                  <a:pt x="101059" y="131832"/>
                  <a:pt x="99427" y="131972"/>
                  <a:pt x="97794" y="131972"/>
                </a:cubicBezTo>
                <a:cubicBezTo>
                  <a:pt x="91166" y="131972"/>
                  <a:pt x="84538" y="129659"/>
                  <a:pt x="79232" y="125034"/>
                </a:cubicBezTo>
                <a:lnTo>
                  <a:pt x="79232" y="125034"/>
                </a:lnTo>
                <a:lnTo>
                  <a:pt x="80646" y="123439"/>
                </a:lnTo>
                <a:lnTo>
                  <a:pt x="80930" y="123695"/>
                </a:lnTo>
                <a:lnTo>
                  <a:pt x="82789" y="121509"/>
                </a:lnTo>
                <a:lnTo>
                  <a:pt x="82547" y="121294"/>
                </a:lnTo>
                <a:lnTo>
                  <a:pt x="85855" y="117562"/>
                </a:lnTo>
                <a:lnTo>
                  <a:pt x="85725" y="117432"/>
                </a:lnTo>
                <a:cubicBezTo>
                  <a:pt x="85431" y="117203"/>
                  <a:pt x="85170" y="116942"/>
                  <a:pt x="84910" y="116681"/>
                </a:cubicBezTo>
                <a:cubicBezTo>
                  <a:pt x="81452" y="113256"/>
                  <a:pt x="79527" y="108624"/>
                  <a:pt x="79560" y="103796"/>
                </a:cubicBezTo>
                <a:cubicBezTo>
                  <a:pt x="79527" y="98936"/>
                  <a:pt x="81452" y="94304"/>
                  <a:pt x="84910" y="90879"/>
                </a:cubicBezTo>
                <a:cubicBezTo>
                  <a:pt x="85431" y="90357"/>
                  <a:pt x="85986" y="89868"/>
                  <a:pt x="86541" y="89411"/>
                </a:cubicBezTo>
                <a:lnTo>
                  <a:pt x="86704" y="89313"/>
                </a:lnTo>
                <a:lnTo>
                  <a:pt x="80530" y="81426"/>
                </a:lnTo>
                <a:lnTo>
                  <a:pt x="80530" y="81426"/>
                </a:lnTo>
                <a:cubicBezTo>
                  <a:pt x="85439" y="77635"/>
                  <a:pt x="91502" y="75548"/>
                  <a:pt x="97794" y="75548"/>
                </a:cubicBezTo>
                <a:close/>
                <a:moveTo>
                  <a:pt x="165709" y="130675"/>
                </a:moveTo>
                <a:cubicBezTo>
                  <a:pt x="165481" y="131164"/>
                  <a:pt x="165285" y="131654"/>
                  <a:pt x="165089" y="132143"/>
                </a:cubicBezTo>
                <a:lnTo>
                  <a:pt x="165839" y="132469"/>
                </a:lnTo>
                <a:lnTo>
                  <a:pt x="165872" y="132469"/>
                </a:lnTo>
                <a:cubicBezTo>
                  <a:pt x="166068" y="131980"/>
                  <a:pt x="166296" y="131491"/>
                  <a:pt x="166459" y="130969"/>
                </a:cubicBezTo>
                <a:lnTo>
                  <a:pt x="165709" y="130675"/>
                </a:lnTo>
                <a:close/>
                <a:moveTo>
                  <a:pt x="117497" y="130904"/>
                </a:moveTo>
                <a:cubicBezTo>
                  <a:pt x="117073" y="131230"/>
                  <a:pt x="116616" y="131523"/>
                  <a:pt x="116159" y="131849"/>
                </a:cubicBezTo>
                <a:lnTo>
                  <a:pt x="116616" y="132535"/>
                </a:lnTo>
                <a:cubicBezTo>
                  <a:pt x="117105" y="132208"/>
                  <a:pt x="117562" y="131915"/>
                  <a:pt x="117986" y="131589"/>
                </a:cubicBezTo>
                <a:lnTo>
                  <a:pt x="117497" y="130904"/>
                </a:lnTo>
                <a:close/>
                <a:moveTo>
                  <a:pt x="30336" y="131882"/>
                </a:moveTo>
                <a:lnTo>
                  <a:pt x="29586" y="132176"/>
                </a:lnTo>
                <a:cubicBezTo>
                  <a:pt x="29782" y="132698"/>
                  <a:pt x="30010" y="133187"/>
                  <a:pt x="30206" y="133709"/>
                </a:cubicBezTo>
                <a:lnTo>
                  <a:pt x="30956" y="133383"/>
                </a:lnTo>
                <a:cubicBezTo>
                  <a:pt x="30728" y="132861"/>
                  <a:pt x="30532" y="132371"/>
                  <a:pt x="30336" y="131882"/>
                </a:cubicBezTo>
                <a:close/>
                <a:moveTo>
                  <a:pt x="152225" y="128674"/>
                </a:moveTo>
                <a:lnTo>
                  <a:pt x="159218" y="131849"/>
                </a:lnTo>
                <a:cubicBezTo>
                  <a:pt x="158929" y="132477"/>
                  <a:pt x="158631" y="133100"/>
                  <a:pt x="158323" y="133718"/>
                </a:cubicBezTo>
                <a:lnTo>
                  <a:pt x="158323" y="133718"/>
                </a:lnTo>
                <a:lnTo>
                  <a:pt x="151454" y="130284"/>
                </a:lnTo>
                <a:cubicBezTo>
                  <a:pt x="151719" y="129750"/>
                  <a:pt x="151977" y="129214"/>
                  <a:pt x="152225" y="128674"/>
                </a:cubicBezTo>
                <a:close/>
                <a:moveTo>
                  <a:pt x="125782" y="131947"/>
                </a:moveTo>
                <a:lnTo>
                  <a:pt x="127413" y="133578"/>
                </a:lnTo>
                <a:cubicBezTo>
                  <a:pt x="127152" y="133839"/>
                  <a:pt x="126891" y="134100"/>
                  <a:pt x="126630" y="134329"/>
                </a:cubicBezTo>
                <a:lnTo>
                  <a:pt x="125032" y="132632"/>
                </a:lnTo>
                <a:cubicBezTo>
                  <a:pt x="125260" y="132404"/>
                  <a:pt x="125521" y="132176"/>
                  <a:pt x="125782" y="131947"/>
                </a:cubicBezTo>
                <a:close/>
                <a:moveTo>
                  <a:pt x="81126" y="132926"/>
                </a:moveTo>
                <a:lnTo>
                  <a:pt x="80702" y="133644"/>
                </a:lnTo>
                <a:cubicBezTo>
                  <a:pt x="81191" y="133905"/>
                  <a:pt x="81680" y="134166"/>
                  <a:pt x="82169" y="134426"/>
                </a:cubicBezTo>
                <a:lnTo>
                  <a:pt x="82561" y="133676"/>
                </a:lnTo>
                <a:cubicBezTo>
                  <a:pt x="82072" y="133448"/>
                  <a:pt x="81582" y="133187"/>
                  <a:pt x="81126" y="132926"/>
                </a:cubicBezTo>
                <a:close/>
                <a:moveTo>
                  <a:pt x="19083" y="130349"/>
                </a:moveTo>
                <a:cubicBezTo>
                  <a:pt x="19344" y="131099"/>
                  <a:pt x="19605" y="131882"/>
                  <a:pt x="19898" y="132632"/>
                </a:cubicBezTo>
                <a:lnTo>
                  <a:pt x="14842" y="134524"/>
                </a:lnTo>
                <a:cubicBezTo>
                  <a:pt x="14548" y="133709"/>
                  <a:pt x="14255" y="132893"/>
                  <a:pt x="13994" y="132078"/>
                </a:cubicBezTo>
                <a:lnTo>
                  <a:pt x="19083" y="130349"/>
                </a:lnTo>
                <a:close/>
                <a:moveTo>
                  <a:pt x="125750" y="131360"/>
                </a:moveTo>
                <a:lnTo>
                  <a:pt x="125554" y="131556"/>
                </a:lnTo>
                <a:cubicBezTo>
                  <a:pt x="125228" y="131882"/>
                  <a:pt x="124934" y="132176"/>
                  <a:pt x="124608" y="132469"/>
                </a:cubicBezTo>
                <a:lnTo>
                  <a:pt x="124445" y="132600"/>
                </a:lnTo>
                <a:lnTo>
                  <a:pt x="126598" y="134916"/>
                </a:lnTo>
                <a:lnTo>
                  <a:pt x="126761" y="134785"/>
                </a:lnTo>
                <a:cubicBezTo>
                  <a:pt x="127087" y="134459"/>
                  <a:pt x="127446" y="134133"/>
                  <a:pt x="127772" y="133774"/>
                </a:cubicBezTo>
                <a:lnTo>
                  <a:pt x="128000" y="133578"/>
                </a:lnTo>
                <a:lnTo>
                  <a:pt x="125750" y="131360"/>
                </a:lnTo>
                <a:close/>
                <a:moveTo>
                  <a:pt x="19344" y="129827"/>
                </a:moveTo>
                <a:lnTo>
                  <a:pt x="13472" y="131817"/>
                </a:lnTo>
                <a:lnTo>
                  <a:pt x="13537" y="132013"/>
                </a:lnTo>
                <a:cubicBezTo>
                  <a:pt x="13863" y="132991"/>
                  <a:pt x="14190" y="133937"/>
                  <a:pt x="14548" y="134883"/>
                </a:cubicBezTo>
                <a:lnTo>
                  <a:pt x="14614" y="135079"/>
                </a:lnTo>
                <a:lnTo>
                  <a:pt x="20420" y="132861"/>
                </a:lnTo>
                <a:lnTo>
                  <a:pt x="20355" y="132698"/>
                </a:lnTo>
                <a:cubicBezTo>
                  <a:pt x="20029" y="131817"/>
                  <a:pt x="19702" y="130936"/>
                  <a:pt x="19409" y="130023"/>
                </a:cubicBezTo>
                <a:lnTo>
                  <a:pt x="19344" y="129827"/>
                </a:lnTo>
                <a:close/>
                <a:moveTo>
                  <a:pt x="113028" y="133676"/>
                </a:moveTo>
                <a:cubicBezTo>
                  <a:pt x="112539" y="133937"/>
                  <a:pt x="112049" y="134166"/>
                  <a:pt x="111560" y="134394"/>
                </a:cubicBezTo>
                <a:lnTo>
                  <a:pt x="111886" y="135144"/>
                </a:lnTo>
                <a:lnTo>
                  <a:pt x="111919" y="135111"/>
                </a:lnTo>
                <a:cubicBezTo>
                  <a:pt x="112408" y="134883"/>
                  <a:pt x="112897" y="134655"/>
                  <a:pt x="113387" y="134426"/>
                </a:cubicBezTo>
                <a:lnTo>
                  <a:pt x="113028" y="133676"/>
                </a:lnTo>
                <a:close/>
                <a:moveTo>
                  <a:pt x="164274" y="134002"/>
                </a:moveTo>
                <a:cubicBezTo>
                  <a:pt x="164045" y="134524"/>
                  <a:pt x="163817" y="135014"/>
                  <a:pt x="163589" y="135503"/>
                </a:cubicBezTo>
                <a:lnTo>
                  <a:pt x="164339" y="135829"/>
                </a:lnTo>
                <a:cubicBezTo>
                  <a:pt x="164600" y="135340"/>
                  <a:pt x="164828" y="134851"/>
                  <a:pt x="165024" y="134361"/>
                </a:cubicBezTo>
                <a:lnTo>
                  <a:pt x="164274" y="134002"/>
                </a:lnTo>
                <a:close/>
                <a:moveTo>
                  <a:pt x="176865" y="132176"/>
                </a:moveTo>
                <a:lnTo>
                  <a:pt x="181954" y="134035"/>
                </a:lnTo>
                <a:cubicBezTo>
                  <a:pt x="181660" y="134851"/>
                  <a:pt x="181334" y="135633"/>
                  <a:pt x="181008" y="136449"/>
                </a:cubicBezTo>
                <a:lnTo>
                  <a:pt x="176017" y="134426"/>
                </a:lnTo>
                <a:lnTo>
                  <a:pt x="176049" y="134426"/>
                </a:lnTo>
                <a:cubicBezTo>
                  <a:pt x="176343" y="133709"/>
                  <a:pt x="176604" y="132926"/>
                  <a:pt x="176865" y="132176"/>
                </a:cubicBezTo>
                <a:close/>
                <a:moveTo>
                  <a:pt x="85888" y="135177"/>
                </a:moveTo>
                <a:lnTo>
                  <a:pt x="85595" y="135927"/>
                </a:lnTo>
                <a:cubicBezTo>
                  <a:pt x="86116" y="136123"/>
                  <a:pt x="86638" y="136318"/>
                  <a:pt x="87160" y="136482"/>
                </a:cubicBezTo>
                <a:lnTo>
                  <a:pt x="87421" y="135699"/>
                </a:lnTo>
                <a:cubicBezTo>
                  <a:pt x="86899" y="135536"/>
                  <a:pt x="86377" y="135372"/>
                  <a:pt x="85888" y="135177"/>
                </a:cubicBezTo>
                <a:close/>
                <a:moveTo>
                  <a:pt x="70296" y="68991"/>
                </a:moveTo>
                <a:lnTo>
                  <a:pt x="71462" y="70479"/>
                </a:lnTo>
                <a:lnTo>
                  <a:pt x="71462" y="70479"/>
                </a:lnTo>
                <a:cubicBezTo>
                  <a:pt x="71288" y="70620"/>
                  <a:pt x="71115" y="70764"/>
                  <a:pt x="70948" y="70916"/>
                </a:cubicBezTo>
                <a:lnTo>
                  <a:pt x="70785" y="71046"/>
                </a:lnTo>
                <a:lnTo>
                  <a:pt x="72775" y="73493"/>
                </a:lnTo>
                <a:lnTo>
                  <a:pt x="72938" y="73329"/>
                </a:lnTo>
                <a:cubicBezTo>
                  <a:pt x="73100" y="73212"/>
                  <a:pt x="73255" y="73088"/>
                  <a:pt x="73409" y="72963"/>
                </a:cubicBezTo>
                <a:lnTo>
                  <a:pt x="73409" y="72963"/>
                </a:lnTo>
                <a:lnTo>
                  <a:pt x="79973" y="81337"/>
                </a:lnTo>
                <a:lnTo>
                  <a:pt x="79973" y="81337"/>
                </a:lnTo>
                <a:cubicBezTo>
                  <a:pt x="79131" y="82006"/>
                  <a:pt x="78317" y="82729"/>
                  <a:pt x="77537" y="83507"/>
                </a:cubicBezTo>
                <a:cubicBezTo>
                  <a:pt x="66381" y="94695"/>
                  <a:pt x="66381" y="112832"/>
                  <a:pt x="77537" y="124021"/>
                </a:cubicBezTo>
                <a:cubicBezTo>
                  <a:pt x="77901" y="124385"/>
                  <a:pt x="78274" y="124738"/>
                  <a:pt x="78655" y="125080"/>
                </a:cubicBezTo>
                <a:lnTo>
                  <a:pt x="78655" y="125080"/>
                </a:lnTo>
                <a:lnTo>
                  <a:pt x="68241" y="136808"/>
                </a:lnTo>
                <a:cubicBezTo>
                  <a:pt x="67654" y="136253"/>
                  <a:pt x="67034" y="135699"/>
                  <a:pt x="66447" y="135111"/>
                </a:cubicBezTo>
                <a:cubicBezTo>
                  <a:pt x="58129" y="126826"/>
                  <a:pt x="53431" y="115540"/>
                  <a:pt x="53497" y="103764"/>
                </a:cubicBezTo>
                <a:cubicBezTo>
                  <a:pt x="53431" y="91988"/>
                  <a:pt x="58129" y="80702"/>
                  <a:pt x="66479" y="72416"/>
                </a:cubicBezTo>
                <a:cubicBezTo>
                  <a:pt x="67686" y="71209"/>
                  <a:pt x="68958" y="70067"/>
                  <a:pt x="70296" y="68991"/>
                </a:cubicBezTo>
                <a:close/>
                <a:moveTo>
                  <a:pt x="108167" y="135699"/>
                </a:moveTo>
                <a:cubicBezTo>
                  <a:pt x="107646" y="135862"/>
                  <a:pt x="107124" y="136025"/>
                  <a:pt x="106602" y="136155"/>
                </a:cubicBezTo>
                <a:lnTo>
                  <a:pt x="106797" y="136938"/>
                </a:lnTo>
                <a:lnTo>
                  <a:pt x="106830" y="136938"/>
                </a:lnTo>
                <a:cubicBezTo>
                  <a:pt x="107352" y="136808"/>
                  <a:pt x="107907" y="136645"/>
                  <a:pt x="108396" y="136482"/>
                </a:cubicBezTo>
                <a:lnTo>
                  <a:pt x="108167" y="135699"/>
                </a:lnTo>
                <a:close/>
                <a:moveTo>
                  <a:pt x="176637" y="131654"/>
                </a:moveTo>
                <a:lnTo>
                  <a:pt x="176571" y="131849"/>
                </a:lnTo>
                <a:cubicBezTo>
                  <a:pt x="176245" y="132730"/>
                  <a:pt x="175919" y="133611"/>
                  <a:pt x="175560" y="134459"/>
                </a:cubicBezTo>
                <a:lnTo>
                  <a:pt x="175495" y="134655"/>
                </a:lnTo>
                <a:lnTo>
                  <a:pt x="181236" y="136971"/>
                </a:lnTo>
                <a:lnTo>
                  <a:pt x="181301" y="136775"/>
                </a:lnTo>
                <a:cubicBezTo>
                  <a:pt x="181693" y="135862"/>
                  <a:pt x="182051" y="134916"/>
                  <a:pt x="182410" y="133970"/>
                </a:cubicBezTo>
                <a:lnTo>
                  <a:pt x="182476" y="133774"/>
                </a:lnTo>
                <a:lnTo>
                  <a:pt x="176637" y="131654"/>
                </a:lnTo>
                <a:close/>
                <a:moveTo>
                  <a:pt x="31837" y="135209"/>
                </a:moveTo>
                <a:lnTo>
                  <a:pt x="31087" y="135568"/>
                </a:lnTo>
                <a:cubicBezTo>
                  <a:pt x="31315" y="136057"/>
                  <a:pt x="31543" y="136547"/>
                  <a:pt x="31804" y="137036"/>
                </a:cubicBezTo>
                <a:lnTo>
                  <a:pt x="32522" y="136677"/>
                </a:lnTo>
                <a:cubicBezTo>
                  <a:pt x="32294" y="136188"/>
                  <a:pt x="32065" y="135699"/>
                  <a:pt x="31837" y="135209"/>
                </a:cubicBezTo>
                <a:close/>
                <a:moveTo>
                  <a:pt x="90944" y="136612"/>
                </a:moveTo>
                <a:lnTo>
                  <a:pt x="90781" y="137427"/>
                </a:lnTo>
                <a:cubicBezTo>
                  <a:pt x="91303" y="137558"/>
                  <a:pt x="91858" y="137656"/>
                  <a:pt x="92412" y="137721"/>
                </a:cubicBezTo>
                <a:lnTo>
                  <a:pt x="92543" y="136906"/>
                </a:lnTo>
                <a:cubicBezTo>
                  <a:pt x="92021" y="136840"/>
                  <a:pt x="91466" y="136742"/>
                  <a:pt x="90944" y="136612"/>
                </a:cubicBezTo>
                <a:close/>
                <a:moveTo>
                  <a:pt x="103046" y="136938"/>
                </a:moveTo>
                <a:cubicBezTo>
                  <a:pt x="102492" y="137003"/>
                  <a:pt x="101970" y="137069"/>
                  <a:pt x="101415" y="137134"/>
                </a:cubicBezTo>
                <a:lnTo>
                  <a:pt x="101513" y="137949"/>
                </a:lnTo>
                <a:lnTo>
                  <a:pt x="101546" y="137949"/>
                </a:lnTo>
                <a:cubicBezTo>
                  <a:pt x="102068" y="137884"/>
                  <a:pt x="102622" y="137819"/>
                  <a:pt x="103177" y="137754"/>
                </a:cubicBezTo>
                <a:lnTo>
                  <a:pt x="103046" y="136938"/>
                </a:lnTo>
                <a:close/>
                <a:moveTo>
                  <a:pt x="96163" y="137297"/>
                </a:moveTo>
                <a:lnTo>
                  <a:pt x="96131" y="138113"/>
                </a:lnTo>
                <a:cubicBezTo>
                  <a:pt x="96685" y="138145"/>
                  <a:pt x="97240" y="138145"/>
                  <a:pt x="97794" y="138145"/>
                </a:cubicBezTo>
                <a:lnTo>
                  <a:pt x="97794" y="137330"/>
                </a:lnTo>
                <a:cubicBezTo>
                  <a:pt x="97240" y="137330"/>
                  <a:pt x="96685" y="137330"/>
                  <a:pt x="96163" y="137297"/>
                </a:cubicBezTo>
                <a:close/>
                <a:moveTo>
                  <a:pt x="162708" y="137297"/>
                </a:moveTo>
                <a:cubicBezTo>
                  <a:pt x="162447" y="137754"/>
                  <a:pt x="162186" y="138243"/>
                  <a:pt x="161958" y="138700"/>
                </a:cubicBezTo>
                <a:lnTo>
                  <a:pt x="162675" y="139124"/>
                </a:lnTo>
                <a:cubicBezTo>
                  <a:pt x="162936" y="138634"/>
                  <a:pt x="163197" y="138145"/>
                  <a:pt x="163426" y="137656"/>
                </a:cubicBezTo>
                <a:lnTo>
                  <a:pt x="162708" y="137297"/>
                </a:lnTo>
                <a:close/>
                <a:moveTo>
                  <a:pt x="76689" y="137395"/>
                </a:moveTo>
                <a:lnTo>
                  <a:pt x="77472" y="137884"/>
                </a:lnTo>
                <a:lnTo>
                  <a:pt x="76298" y="139907"/>
                </a:lnTo>
                <a:cubicBezTo>
                  <a:pt x="76004" y="139744"/>
                  <a:pt x="75711" y="139548"/>
                  <a:pt x="75417" y="139385"/>
                </a:cubicBezTo>
                <a:lnTo>
                  <a:pt x="76689" y="137395"/>
                </a:lnTo>
                <a:close/>
                <a:moveTo>
                  <a:pt x="33468" y="138471"/>
                </a:moveTo>
                <a:lnTo>
                  <a:pt x="32750" y="138863"/>
                </a:lnTo>
                <a:cubicBezTo>
                  <a:pt x="33044" y="139319"/>
                  <a:pt x="33305" y="139809"/>
                  <a:pt x="33566" y="140298"/>
                </a:cubicBezTo>
                <a:lnTo>
                  <a:pt x="34251" y="139874"/>
                </a:lnTo>
                <a:cubicBezTo>
                  <a:pt x="33990" y="139417"/>
                  <a:pt x="33729" y="138928"/>
                  <a:pt x="33468" y="138471"/>
                </a:cubicBezTo>
                <a:close/>
                <a:moveTo>
                  <a:pt x="76559" y="136840"/>
                </a:moveTo>
                <a:lnTo>
                  <a:pt x="74863" y="139515"/>
                </a:lnTo>
                <a:lnTo>
                  <a:pt x="75026" y="139613"/>
                </a:lnTo>
                <a:cubicBezTo>
                  <a:pt x="75450" y="139874"/>
                  <a:pt x="75841" y="140135"/>
                  <a:pt x="76265" y="140363"/>
                </a:cubicBezTo>
                <a:lnTo>
                  <a:pt x="76428" y="140461"/>
                </a:lnTo>
                <a:lnTo>
                  <a:pt x="78027" y="137754"/>
                </a:lnTo>
                <a:lnTo>
                  <a:pt x="77864" y="137656"/>
                </a:lnTo>
                <a:cubicBezTo>
                  <a:pt x="77472" y="137427"/>
                  <a:pt x="77113" y="137199"/>
                  <a:pt x="76722" y="136971"/>
                </a:cubicBezTo>
                <a:lnTo>
                  <a:pt x="76559" y="136840"/>
                </a:lnTo>
                <a:close/>
                <a:moveTo>
                  <a:pt x="80180" y="139352"/>
                </a:moveTo>
                <a:cubicBezTo>
                  <a:pt x="80473" y="139515"/>
                  <a:pt x="80734" y="139646"/>
                  <a:pt x="81028" y="139776"/>
                </a:cubicBezTo>
                <a:lnTo>
                  <a:pt x="80049" y="141896"/>
                </a:lnTo>
                <a:cubicBezTo>
                  <a:pt x="79756" y="141766"/>
                  <a:pt x="79462" y="141603"/>
                  <a:pt x="79136" y="141440"/>
                </a:cubicBezTo>
                <a:lnTo>
                  <a:pt x="80180" y="139352"/>
                </a:lnTo>
                <a:close/>
                <a:moveTo>
                  <a:pt x="160946" y="140494"/>
                </a:moveTo>
                <a:cubicBezTo>
                  <a:pt x="160685" y="140983"/>
                  <a:pt x="160392" y="141440"/>
                  <a:pt x="160131" y="141896"/>
                </a:cubicBezTo>
                <a:lnTo>
                  <a:pt x="160816" y="142320"/>
                </a:lnTo>
                <a:cubicBezTo>
                  <a:pt x="161110" y="141831"/>
                  <a:pt x="161370" y="141374"/>
                  <a:pt x="161631" y="140918"/>
                </a:cubicBezTo>
                <a:lnTo>
                  <a:pt x="160946" y="140494"/>
                </a:lnTo>
                <a:close/>
                <a:moveTo>
                  <a:pt x="80017" y="138830"/>
                </a:moveTo>
                <a:lnTo>
                  <a:pt x="78614" y="141635"/>
                </a:lnTo>
                <a:lnTo>
                  <a:pt x="78777" y="141733"/>
                </a:lnTo>
                <a:cubicBezTo>
                  <a:pt x="79201" y="141929"/>
                  <a:pt x="79625" y="142157"/>
                  <a:pt x="80082" y="142353"/>
                </a:cubicBezTo>
                <a:lnTo>
                  <a:pt x="80245" y="142418"/>
                </a:lnTo>
                <a:lnTo>
                  <a:pt x="81582" y="139580"/>
                </a:lnTo>
                <a:lnTo>
                  <a:pt x="81387" y="139483"/>
                </a:lnTo>
                <a:lnTo>
                  <a:pt x="80180" y="138928"/>
                </a:lnTo>
                <a:lnTo>
                  <a:pt x="80017" y="138830"/>
                </a:lnTo>
                <a:close/>
                <a:moveTo>
                  <a:pt x="22214" y="138243"/>
                </a:moveTo>
                <a:cubicBezTo>
                  <a:pt x="22540" y="138961"/>
                  <a:pt x="22899" y="139711"/>
                  <a:pt x="23258" y="140429"/>
                </a:cubicBezTo>
                <a:lnTo>
                  <a:pt x="18463" y="142810"/>
                </a:lnTo>
                <a:cubicBezTo>
                  <a:pt x="18071" y="142027"/>
                  <a:pt x="17680" y="141244"/>
                  <a:pt x="17321" y="140461"/>
                </a:cubicBezTo>
                <a:lnTo>
                  <a:pt x="22214" y="138243"/>
                </a:lnTo>
                <a:close/>
                <a:moveTo>
                  <a:pt x="42243" y="119519"/>
                </a:moveTo>
                <a:cubicBezTo>
                  <a:pt x="44265" y="126663"/>
                  <a:pt x="47625" y="133317"/>
                  <a:pt x="52159" y="139156"/>
                </a:cubicBezTo>
                <a:lnTo>
                  <a:pt x="47069" y="143146"/>
                </a:lnTo>
                <a:lnTo>
                  <a:pt x="47069" y="143146"/>
                </a:lnTo>
                <a:cubicBezTo>
                  <a:pt x="42052" y="136688"/>
                  <a:pt x="38254" y="129280"/>
                  <a:pt x="35977" y="121297"/>
                </a:cubicBezTo>
                <a:lnTo>
                  <a:pt x="35977" y="121297"/>
                </a:lnTo>
                <a:lnTo>
                  <a:pt x="35192" y="121515"/>
                </a:lnTo>
                <a:lnTo>
                  <a:pt x="35192" y="121515"/>
                </a:lnTo>
                <a:cubicBezTo>
                  <a:pt x="35190" y="121509"/>
                  <a:pt x="35188" y="121503"/>
                  <a:pt x="35186" y="121497"/>
                </a:cubicBezTo>
                <a:lnTo>
                  <a:pt x="35186" y="121497"/>
                </a:lnTo>
                <a:lnTo>
                  <a:pt x="35971" y="121277"/>
                </a:lnTo>
                <a:lnTo>
                  <a:pt x="35971" y="121277"/>
                </a:lnTo>
                <a:cubicBezTo>
                  <a:pt x="35973" y="121284"/>
                  <a:pt x="35975" y="121290"/>
                  <a:pt x="35977" y="121297"/>
                </a:cubicBezTo>
                <a:lnTo>
                  <a:pt x="35977" y="121297"/>
                </a:lnTo>
                <a:lnTo>
                  <a:pt x="40612" y="120008"/>
                </a:lnTo>
                <a:lnTo>
                  <a:pt x="40602" y="119979"/>
                </a:lnTo>
                <a:lnTo>
                  <a:pt x="40602" y="119979"/>
                </a:lnTo>
                <a:lnTo>
                  <a:pt x="42243" y="119519"/>
                </a:lnTo>
                <a:close/>
                <a:moveTo>
                  <a:pt x="22410" y="137688"/>
                </a:moveTo>
                <a:lnTo>
                  <a:pt x="16767" y="140265"/>
                </a:lnTo>
                <a:lnTo>
                  <a:pt x="16864" y="140461"/>
                </a:lnTo>
                <a:cubicBezTo>
                  <a:pt x="17289" y="141374"/>
                  <a:pt x="17713" y="142288"/>
                  <a:pt x="18169" y="143201"/>
                </a:cubicBezTo>
                <a:lnTo>
                  <a:pt x="18267" y="143364"/>
                </a:lnTo>
                <a:lnTo>
                  <a:pt x="23813" y="140592"/>
                </a:lnTo>
                <a:lnTo>
                  <a:pt x="23715" y="140429"/>
                </a:lnTo>
                <a:cubicBezTo>
                  <a:pt x="23323" y="139580"/>
                  <a:pt x="22899" y="138732"/>
                  <a:pt x="22508" y="137884"/>
                </a:cubicBezTo>
                <a:lnTo>
                  <a:pt x="22410" y="137688"/>
                </a:lnTo>
                <a:close/>
                <a:moveTo>
                  <a:pt x="83866" y="140950"/>
                </a:moveTo>
                <a:cubicBezTo>
                  <a:pt x="84159" y="141081"/>
                  <a:pt x="84453" y="141179"/>
                  <a:pt x="84746" y="141277"/>
                </a:cubicBezTo>
                <a:lnTo>
                  <a:pt x="83996" y="143495"/>
                </a:lnTo>
                <a:cubicBezTo>
                  <a:pt x="83670" y="143364"/>
                  <a:pt x="83376" y="143266"/>
                  <a:pt x="83050" y="143136"/>
                </a:cubicBezTo>
                <a:lnTo>
                  <a:pt x="83866" y="140950"/>
                </a:lnTo>
                <a:close/>
                <a:moveTo>
                  <a:pt x="83637" y="140429"/>
                </a:moveTo>
                <a:lnTo>
                  <a:pt x="82528" y="143364"/>
                </a:lnTo>
                <a:lnTo>
                  <a:pt x="82724" y="143462"/>
                </a:lnTo>
                <a:cubicBezTo>
                  <a:pt x="83148" y="143625"/>
                  <a:pt x="83605" y="143788"/>
                  <a:pt x="84061" y="143919"/>
                </a:cubicBezTo>
                <a:lnTo>
                  <a:pt x="84257" y="144017"/>
                </a:lnTo>
                <a:lnTo>
                  <a:pt x="85268" y="141016"/>
                </a:lnTo>
                <a:lnTo>
                  <a:pt x="85073" y="140950"/>
                </a:lnTo>
                <a:cubicBezTo>
                  <a:pt x="84649" y="140820"/>
                  <a:pt x="84224" y="140657"/>
                  <a:pt x="83833" y="140494"/>
                </a:cubicBezTo>
                <a:lnTo>
                  <a:pt x="83637" y="140429"/>
                </a:lnTo>
                <a:close/>
                <a:moveTo>
                  <a:pt x="108494" y="141994"/>
                </a:moveTo>
                <a:lnTo>
                  <a:pt x="109146" y="144245"/>
                </a:lnTo>
                <a:cubicBezTo>
                  <a:pt x="108820" y="144343"/>
                  <a:pt x="108494" y="144408"/>
                  <a:pt x="108167" y="144506"/>
                </a:cubicBezTo>
                <a:lnTo>
                  <a:pt x="107613" y="142255"/>
                </a:lnTo>
                <a:cubicBezTo>
                  <a:pt x="107907" y="142157"/>
                  <a:pt x="108200" y="142092"/>
                  <a:pt x="108494" y="141994"/>
                </a:cubicBezTo>
                <a:close/>
                <a:moveTo>
                  <a:pt x="173570" y="139972"/>
                </a:moveTo>
                <a:lnTo>
                  <a:pt x="178431" y="142320"/>
                </a:lnTo>
                <a:cubicBezTo>
                  <a:pt x="178039" y="143071"/>
                  <a:pt x="177648" y="143854"/>
                  <a:pt x="177256" y="144636"/>
                </a:cubicBezTo>
                <a:lnTo>
                  <a:pt x="172494" y="142125"/>
                </a:lnTo>
                <a:cubicBezTo>
                  <a:pt x="172885" y="141407"/>
                  <a:pt x="173244" y="140689"/>
                  <a:pt x="173570" y="139972"/>
                </a:cubicBezTo>
                <a:close/>
                <a:moveTo>
                  <a:pt x="87715" y="142157"/>
                </a:moveTo>
                <a:cubicBezTo>
                  <a:pt x="88008" y="142255"/>
                  <a:pt x="88302" y="142320"/>
                  <a:pt x="88596" y="142386"/>
                </a:cubicBezTo>
                <a:lnTo>
                  <a:pt x="88074" y="144669"/>
                </a:lnTo>
                <a:lnTo>
                  <a:pt x="87095" y="144441"/>
                </a:lnTo>
                <a:lnTo>
                  <a:pt x="87715" y="142157"/>
                </a:lnTo>
                <a:close/>
                <a:moveTo>
                  <a:pt x="108787" y="141505"/>
                </a:moveTo>
                <a:lnTo>
                  <a:pt x="108592" y="141570"/>
                </a:lnTo>
                <a:lnTo>
                  <a:pt x="107287" y="141896"/>
                </a:lnTo>
                <a:lnTo>
                  <a:pt x="107091" y="141929"/>
                </a:lnTo>
                <a:lnTo>
                  <a:pt x="107874" y="144995"/>
                </a:lnTo>
                <a:lnTo>
                  <a:pt x="108070" y="144963"/>
                </a:lnTo>
                <a:cubicBezTo>
                  <a:pt x="108526" y="144832"/>
                  <a:pt x="108983" y="144702"/>
                  <a:pt x="109440" y="144571"/>
                </a:cubicBezTo>
                <a:lnTo>
                  <a:pt x="109635" y="144539"/>
                </a:lnTo>
                <a:lnTo>
                  <a:pt x="108787" y="141505"/>
                </a:lnTo>
                <a:close/>
                <a:moveTo>
                  <a:pt x="87421" y="141668"/>
                </a:moveTo>
                <a:lnTo>
                  <a:pt x="86606" y="144702"/>
                </a:lnTo>
                <a:lnTo>
                  <a:pt x="86801" y="144767"/>
                </a:lnTo>
                <a:cubicBezTo>
                  <a:pt x="87258" y="144897"/>
                  <a:pt x="87715" y="144995"/>
                  <a:pt x="88171" y="145126"/>
                </a:cubicBezTo>
                <a:lnTo>
                  <a:pt x="88400" y="145158"/>
                </a:lnTo>
                <a:lnTo>
                  <a:pt x="89117" y="142092"/>
                </a:lnTo>
                <a:lnTo>
                  <a:pt x="88889" y="142060"/>
                </a:lnTo>
                <a:cubicBezTo>
                  <a:pt x="88465" y="141962"/>
                  <a:pt x="88008" y="141831"/>
                  <a:pt x="87617" y="141733"/>
                </a:cubicBezTo>
                <a:lnTo>
                  <a:pt x="87421" y="141668"/>
                </a:lnTo>
                <a:close/>
                <a:moveTo>
                  <a:pt x="173407" y="139450"/>
                </a:moveTo>
                <a:lnTo>
                  <a:pt x="173309" y="139613"/>
                </a:lnTo>
                <a:cubicBezTo>
                  <a:pt x="172885" y="140461"/>
                  <a:pt x="172461" y="141309"/>
                  <a:pt x="172037" y="142125"/>
                </a:cubicBezTo>
                <a:lnTo>
                  <a:pt x="171939" y="142320"/>
                </a:lnTo>
                <a:lnTo>
                  <a:pt x="177419" y="145158"/>
                </a:lnTo>
                <a:lnTo>
                  <a:pt x="177517" y="145028"/>
                </a:lnTo>
                <a:cubicBezTo>
                  <a:pt x="178007" y="144115"/>
                  <a:pt x="178463" y="143234"/>
                  <a:pt x="178887" y="142320"/>
                </a:cubicBezTo>
                <a:lnTo>
                  <a:pt x="178985" y="142125"/>
                </a:lnTo>
                <a:lnTo>
                  <a:pt x="173407" y="139450"/>
                </a:lnTo>
                <a:close/>
                <a:moveTo>
                  <a:pt x="104547" y="142875"/>
                </a:moveTo>
                <a:lnTo>
                  <a:pt x="104971" y="145191"/>
                </a:lnTo>
                <a:cubicBezTo>
                  <a:pt x="104612" y="145224"/>
                  <a:pt x="104286" y="145289"/>
                  <a:pt x="103960" y="145354"/>
                </a:cubicBezTo>
                <a:lnTo>
                  <a:pt x="103633" y="143038"/>
                </a:lnTo>
                <a:lnTo>
                  <a:pt x="103666" y="143038"/>
                </a:lnTo>
                <a:cubicBezTo>
                  <a:pt x="103992" y="143005"/>
                  <a:pt x="104253" y="142940"/>
                  <a:pt x="104547" y="142875"/>
                </a:cubicBezTo>
                <a:close/>
                <a:moveTo>
                  <a:pt x="159022" y="143560"/>
                </a:moveTo>
                <a:cubicBezTo>
                  <a:pt x="158728" y="144017"/>
                  <a:pt x="158435" y="144473"/>
                  <a:pt x="158141" y="144897"/>
                </a:cubicBezTo>
                <a:lnTo>
                  <a:pt x="158826" y="145387"/>
                </a:lnTo>
                <a:cubicBezTo>
                  <a:pt x="159120" y="144963"/>
                  <a:pt x="159446" y="144506"/>
                  <a:pt x="159707" y="144017"/>
                </a:cubicBezTo>
                <a:lnTo>
                  <a:pt x="159022" y="143560"/>
                </a:lnTo>
                <a:close/>
                <a:moveTo>
                  <a:pt x="91629" y="143005"/>
                </a:moveTo>
                <a:lnTo>
                  <a:pt x="92575" y="143136"/>
                </a:lnTo>
                <a:lnTo>
                  <a:pt x="92249" y="145452"/>
                </a:lnTo>
                <a:cubicBezTo>
                  <a:pt x="91923" y="145387"/>
                  <a:pt x="91564" y="145354"/>
                  <a:pt x="91238" y="145289"/>
                </a:cubicBezTo>
                <a:lnTo>
                  <a:pt x="91629" y="143005"/>
                </a:lnTo>
                <a:close/>
                <a:moveTo>
                  <a:pt x="50887" y="124282"/>
                </a:moveTo>
                <a:cubicBezTo>
                  <a:pt x="53464" y="130121"/>
                  <a:pt x="57085" y="135470"/>
                  <a:pt x="61619" y="139972"/>
                </a:cubicBezTo>
                <a:cubicBezTo>
                  <a:pt x="63380" y="141733"/>
                  <a:pt x="65272" y="143397"/>
                  <a:pt x="67295" y="144865"/>
                </a:cubicBezTo>
                <a:lnTo>
                  <a:pt x="65925" y="145713"/>
                </a:lnTo>
                <a:cubicBezTo>
                  <a:pt x="65240" y="145191"/>
                  <a:pt x="64555" y="144636"/>
                  <a:pt x="63902" y="144082"/>
                </a:cubicBezTo>
                <a:lnTo>
                  <a:pt x="63739" y="143951"/>
                </a:lnTo>
                <a:lnTo>
                  <a:pt x="62793" y="145126"/>
                </a:lnTo>
                <a:cubicBezTo>
                  <a:pt x="62043" y="144473"/>
                  <a:pt x="61293" y="143821"/>
                  <a:pt x="60575" y="143136"/>
                </a:cubicBezTo>
                <a:lnTo>
                  <a:pt x="61619" y="142060"/>
                </a:lnTo>
                <a:lnTo>
                  <a:pt x="61488" y="141896"/>
                </a:lnTo>
                <a:cubicBezTo>
                  <a:pt x="61162" y="141603"/>
                  <a:pt x="60934" y="141374"/>
                  <a:pt x="60575" y="141016"/>
                </a:cubicBezTo>
                <a:cubicBezTo>
                  <a:pt x="60216" y="140689"/>
                  <a:pt x="59890" y="140331"/>
                  <a:pt x="59531" y="139972"/>
                </a:cubicBezTo>
                <a:lnTo>
                  <a:pt x="59401" y="139809"/>
                </a:lnTo>
                <a:lnTo>
                  <a:pt x="58324" y="140853"/>
                </a:lnTo>
                <a:cubicBezTo>
                  <a:pt x="57639" y="140135"/>
                  <a:pt x="56987" y="139385"/>
                  <a:pt x="56335" y="138634"/>
                </a:cubicBezTo>
                <a:lnTo>
                  <a:pt x="57509" y="137688"/>
                </a:lnTo>
                <a:lnTo>
                  <a:pt x="57378" y="137525"/>
                </a:lnTo>
                <a:cubicBezTo>
                  <a:pt x="56791" y="136808"/>
                  <a:pt x="56204" y="136090"/>
                  <a:pt x="55682" y="135372"/>
                </a:cubicBezTo>
                <a:lnTo>
                  <a:pt x="55552" y="135209"/>
                </a:lnTo>
                <a:lnTo>
                  <a:pt x="54312" y="136123"/>
                </a:lnTo>
                <a:cubicBezTo>
                  <a:pt x="53725" y="135307"/>
                  <a:pt x="53170" y="134492"/>
                  <a:pt x="52616" y="133676"/>
                </a:cubicBezTo>
                <a:lnTo>
                  <a:pt x="53855" y="132861"/>
                </a:lnTo>
                <a:lnTo>
                  <a:pt x="53758" y="132698"/>
                </a:lnTo>
                <a:cubicBezTo>
                  <a:pt x="53268" y="131947"/>
                  <a:pt x="52779" y="131164"/>
                  <a:pt x="52322" y="130382"/>
                </a:cubicBezTo>
                <a:lnTo>
                  <a:pt x="52224" y="130186"/>
                </a:lnTo>
                <a:lnTo>
                  <a:pt x="50920" y="130969"/>
                </a:lnTo>
                <a:cubicBezTo>
                  <a:pt x="50430" y="130121"/>
                  <a:pt x="49941" y="129240"/>
                  <a:pt x="49484" y="128359"/>
                </a:cubicBezTo>
                <a:lnTo>
                  <a:pt x="50854" y="127674"/>
                </a:lnTo>
                <a:lnTo>
                  <a:pt x="50757" y="127478"/>
                </a:lnTo>
                <a:cubicBezTo>
                  <a:pt x="50365" y="126728"/>
                  <a:pt x="50006" y="125945"/>
                  <a:pt x="49647" y="125162"/>
                </a:cubicBezTo>
                <a:lnTo>
                  <a:pt x="50887" y="124282"/>
                </a:lnTo>
                <a:close/>
                <a:moveTo>
                  <a:pt x="100567" y="143364"/>
                </a:moveTo>
                <a:lnTo>
                  <a:pt x="100730" y="145680"/>
                </a:lnTo>
                <a:cubicBezTo>
                  <a:pt x="100404" y="145713"/>
                  <a:pt x="100078" y="145746"/>
                  <a:pt x="99719" y="145746"/>
                </a:cubicBezTo>
                <a:lnTo>
                  <a:pt x="99621" y="143430"/>
                </a:lnTo>
                <a:lnTo>
                  <a:pt x="99654" y="143430"/>
                </a:lnTo>
                <a:cubicBezTo>
                  <a:pt x="99947" y="143397"/>
                  <a:pt x="100273" y="143397"/>
                  <a:pt x="100567" y="143364"/>
                </a:cubicBezTo>
                <a:close/>
                <a:moveTo>
                  <a:pt x="95609" y="143397"/>
                </a:moveTo>
                <a:cubicBezTo>
                  <a:pt x="95935" y="143430"/>
                  <a:pt x="96229" y="143462"/>
                  <a:pt x="96555" y="143462"/>
                </a:cubicBezTo>
                <a:lnTo>
                  <a:pt x="96490" y="145778"/>
                </a:lnTo>
                <a:cubicBezTo>
                  <a:pt x="96163" y="145778"/>
                  <a:pt x="95805" y="145746"/>
                  <a:pt x="95478" y="145746"/>
                </a:cubicBezTo>
                <a:lnTo>
                  <a:pt x="95609" y="143397"/>
                </a:lnTo>
                <a:close/>
                <a:moveTo>
                  <a:pt x="91270" y="142516"/>
                </a:moveTo>
                <a:lnTo>
                  <a:pt x="90781" y="145648"/>
                </a:lnTo>
                <a:lnTo>
                  <a:pt x="90977" y="145680"/>
                </a:lnTo>
                <a:cubicBezTo>
                  <a:pt x="91466" y="145746"/>
                  <a:pt x="91923" y="145811"/>
                  <a:pt x="92412" y="145876"/>
                </a:cubicBezTo>
                <a:lnTo>
                  <a:pt x="92608" y="145909"/>
                </a:lnTo>
                <a:lnTo>
                  <a:pt x="92999" y="142777"/>
                </a:lnTo>
                <a:lnTo>
                  <a:pt x="92804" y="142745"/>
                </a:lnTo>
                <a:cubicBezTo>
                  <a:pt x="92347" y="142679"/>
                  <a:pt x="91923" y="142614"/>
                  <a:pt x="91466" y="142549"/>
                </a:cubicBezTo>
                <a:lnTo>
                  <a:pt x="91270" y="142516"/>
                </a:lnTo>
                <a:close/>
                <a:moveTo>
                  <a:pt x="100730" y="142973"/>
                </a:moveTo>
                <a:cubicBezTo>
                  <a:pt x="100306" y="143005"/>
                  <a:pt x="99849" y="143038"/>
                  <a:pt x="99425" y="143038"/>
                </a:cubicBezTo>
                <a:lnTo>
                  <a:pt x="99197" y="143038"/>
                </a:lnTo>
                <a:lnTo>
                  <a:pt x="99327" y="146170"/>
                </a:lnTo>
                <a:lnTo>
                  <a:pt x="99556" y="146170"/>
                </a:lnTo>
                <a:cubicBezTo>
                  <a:pt x="100013" y="146170"/>
                  <a:pt x="100502" y="146137"/>
                  <a:pt x="100991" y="146104"/>
                </a:cubicBezTo>
                <a:lnTo>
                  <a:pt x="101187" y="146104"/>
                </a:lnTo>
                <a:lnTo>
                  <a:pt x="100926" y="142973"/>
                </a:lnTo>
                <a:close/>
                <a:moveTo>
                  <a:pt x="51083" y="123629"/>
                </a:moveTo>
                <a:lnTo>
                  <a:pt x="49158" y="125032"/>
                </a:lnTo>
                <a:lnTo>
                  <a:pt x="49223" y="125162"/>
                </a:lnTo>
                <a:cubicBezTo>
                  <a:pt x="49550" y="125945"/>
                  <a:pt x="49908" y="126728"/>
                  <a:pt x="50300" y="127478"/>
                </a:cubicBezTo>
                <a:lnTo>
                  <a:pt x="48930" y="128163"/>
                </a:lnTo>
                <a:lnTo>
                  <a:pt x="49028" y="128359"/>
                </a:lnTo>
                <a:cubicBezTo>
                  <a:pt x="49550" y="129370"/>
                  <a:pt x="50104" y="130349"/>
                  <a:pt x="50659" y="131328"/>
                </a:cubicBezTo>
                <a:lnTo>
                  <a:pt x="50757" y="131523"/>
                </a:lnTo>
                <a:lnTo>
                  <a:pt x="52061" y="130740"/>
                </a:lnTo>
                <a:cubicBezTo>
                  <a:pt x="52453" y="131425"/>
                  <a:pt x="52877" y="132110"/>
                  <a:pt x="53301" y="132763"/>
                </a:cubicBezTo>
                <a:lnTo>
                  <a:pt x="52029" y="133578"/>
                </a:lnTo>
                <a:lnTo>
                  <a:pt x="52159" y="133741"/>
                </a:lnTo>
                <a:cubicBezTo>
                  <a:pt x="52779" y="134687"/>
                  <a:pt x="53431" y="135601"/>
                  <a:pt x="54116" y="136514"/>
                </a:cubicBezTo>
                <a:lnTo>
                  <a:pt x="54247" y="136677"/>
                </a:lnTo>
                <a:lnTo>
                  <a:pt x="55421" y="135764"/>
                </a:lnTo>
                <a:cubicBezTo>
                  <a:pt x="55910" y="136384"/>
                  <a:pt x="56400" y="137003"/>
                  <a:pt x="56889" y="137623"/>
                </a:cubicBezTo>
                <a:lnTo>
                  <a:pt x="55747" y="138569"/>
                </a:lnTo>
                <a:lnTo>
                  <a:pt x="55878" y="138732"/>
                </a:lnTo>
                <a:cubicBezTo>
                  <a:pt x="56595" y="139613"/>
                  <a:pt x="57346" y="140461"/>
                  <a:pt x="58129" y="141277"/>
                </a:cubicBezTo>
                <a:lnTo>
                  <a:pt x="58259" y="141440"/>
                </a:lnTo>
                <a:lnTo>
                  <a:pt x="59368" y="140396"/>
                </a:lnTo>
                <a:cubicBezTo>
                  <a:pt x="59662" y="140689"/>
                  <a:pt x="59988" y="141048"/>
                  <a:pt x="60249" y="141309"/>
                </a:cubicBezTo>
                <a:cubicBezTo>
                  <a:pt x="60510" y="141570"/>
                  <a:pt x="60771" y="141799"/>
                  <a:pt x="61032" y="142060"/>
                </a:cubicBezTo>
                <a:lnTo>
                  <a:pt x="59988" y="143136"/>
                </a:lnTo>
                <a:lnTo>
                  <a:pt x="60118" y="143299"/>
                </a:lnTo>
                <a:cubicBezTo>
                  <a:pt x="60934" y="144082"/>
                  <a:pt x="61815" y="144832"/>
                  <a:pt x="62663" y="145550"/>
                </a:cubicBezTo>
                <a:lnTo>
                  <a:pt x="62826" y="145680"/>
                </a:lnTo>
                <a:lnTo>
                  <a:pt x="63804" y="144539"/>
                </a:lnTo>
                <a:cubicBezTo>
                  <a:pt x="64424" y="145093"/>
                  <a:pt x="65109" y="145615"/>
                  <a:pt x="65794" y="146137"/>
                </a:cubicBezTo>
                <a:lnTo>
                  <a:pt x="65892" y="146202"/>
                </a:lnTo>
                <a:lnTo>
                  <a:pt x="68012" y="144897"/>
                </a:lnTo>
                <a:lnTo>
                  <a:pt x="67784" y="144734"/>
                </a:lnTo>
                <a:cubicBezTo>
                  <a:pt x="65696" y="143201"/>
                  <a:pt x="63739" y="141505"/>
                  <a:pt x="61913" y="139678"/>
                </a:cubicBezTo>
                <a:cubicBezTo>
                  <a:pt x="57346" y="135144"/>
                  <a:pt x="53692" y="129762"/>
                  <a:pt x="51181" y="123858"/>
                </a:cubicBezTo>
                <a:lnTo>
                  <a:pt x="51083" y="123629"/>
                </a:lnTo>
                <a:close/>
                <a:moveTo>
                  <a:pt x="95217" y="143005"/>
                </a:moveTo>
                <a:lnTo>
                  <a:pt x="95054" y="146137"/>
                </a:lnTo>
                <a:lnTo>
                  <a:pt x="95250" y="146137"/>
                </a:lnTo>
                <a:cubicBezTo>
                  <a:pt x="95739" y="146170"/>
                  <a:pt x="96196" y="146202"/>
                  <a:pt x="96685" y="146202"/>
                </a:cubicBezTo>
                <a:lnTo>
                  <a:pt x="96881" y="146202"/>
                </a:lnTo>
                <a:lnTo>
                  <a:pt x="96979" y="143038"/>
                </a:lnTo>
                <a:lnTo>
                  <a:pt x="96751" y="143038"/>
                </a:lnTo>
                <a:cubicBezTo>
                  <a:pt x="96326" y="143038"/>
                  <a:pt x="95870" y="143038"/>
                  <a:pt x="95446" y="143005"/>
                </a:cubicBezTo>
                <a:close/>
                <a:moveTo>
                  <a:pt x="37285" y="144669"/>
                </a:moveTo>
                <a:lnTo>
                  <a:pt x="36599" y="145126"/>
                </a:lnTo>
                <a:cubicBezTo>
                  <a:pt x="36893" y="145582"/>
                  <a:pt x="37219" y="146039"/>
                  <a:pt x="37545" y="146496"/>
                </a:cubicBezTo>
                <a:lnTo>
                  <a:pt x="38198" y="146007"/>
                </a:lnTo>
                <a:cubicBezTo>
                  <a:pt x="37872" y="145582"/>
                  <a:pt x="37578" y="145126"/>
                  <a:pt x="37285" y="144669"/>
                </a:cubicBezTo>
                <a:close/>
                <a:moveTo>
                  <a:pt x="123055" y="117265"/>
                </a:moveTo>
                <a:lnTo>
                  <a:pt x="127390" y="119548"/>
                </a:lnTo>
                <a:lnTo>
                  <a:pt x="127390" y="119548"/>
                </a:lnTo>
                <a:cubicBezTo>
                  <a:pt x="127234" y="119829"/>
                  <a:pt x="127079" y="120109"/>
                  <a:pt x="126924" y="120400"/>
                </a:cubicBezTo>
                <a:lnTo>
                  <a:pt x="127642" y="120791"/>
                </a:lnTo>
                <a:cubicBezTo>
                  <a:pt x="127817" y="120519"/>
                  <a:pt x="127980" y="120235"/>
                  <a:pt x="128132" y="119939"/>
                </a:cubicBezTo>
                <a:lnTo>
                  <a:pt x="128132" y="119939"/>
                </a:lnTo>
                <a:lnTo>
                  <a:pt x="132457" y="122216"/>
                </a:lnTo>
                <a:lnTo>
                  <a:pt x="132457" y="122216"/>
                </a:lnTo>
                <a:cubicBezTo>
                  <a:pt x="132318" y="122491"/>
                  <a:pt x="132173" y="122767"/>
                  <a:pt x="132013" y="123042"/>
                </a:cubicBezTo>
                <a:lnTo>
                  <a:pt x="131915" y="123238"/>
                </a:lnTo>
                <a:lnTo>
                  <a:pt x="134655" y="124771"/>
                </a:lnTo>
                <a:lnTo>
                  <a:pt x="134753" y="124608"/>
                </a:lnTo>
                <a:cubicBezTo>
                  <a:pt x="134916" y="124304"/>
                  <a:pt x="135080" y="123984"/>
                  <a:pt x="135243" y="123683"/>
                </a:cubicBezTo>
                <a:lnTo>
                  <a:pt x="135243" y="123683"/>
                </a:lnTo>
                <a:lnTo>
                  <a:pt x="136938" y="124575"/>
                </a:lnTo>
                <a:cubicBezTo>
                  <a:pt x="134883" y="128457"/>
                  <a:pt x="132241" y="132013"/>
                  <a:pt x="129142" y="135111"/>
                </a:cubicBezTo>
                <a:cubicBezTo>
                  <a:pt x="122846" y="141440"/>
                  <a:pt x="114757" y="145713"/>
                  <a:pt x="105949" y="147344"/>
                </a:cubicBezTo>
                <a:lnTo>
                  <a:pt x="103140" y="131903"/>
                </a:lnTo>
                <a:lnTo>
                  <a:pt x="103140" y="131903"/>
                </a:lnTo>
                <a:cubicBezTo>
                  <a:pt x="108747" y="130842"/>
                  <a:pt x="113949" y="128123"/>
                  <a:pt x="118051" y="124021"/>
                </a:cubicBezTo>
                <a:cubicBezTo>
                  <a:pt x="120093" y="121973"/>
                  <a:pt x="121761" y="119693"/>
                  <a:pt x="123055" y="117265"/>
                </a:cubicBezTo>
                <a:close/>
                <a:moveTo>
                  <a:pt x="108298" y="60282"/>
                </a:moveTo>
                <a:lnTo>
                  <a:pt x="104453" y="75918"/>
                </a:lnTo>
                <a:lnTo>
                  <a:pt x="104453" y="75918"/>
                </a:lnTo>
                <a:cubicBezTo>
                  <a:pt x="102266" y="75399"/>
                  <a:pt x="100030" y="75140"/>
                  <a:pt x="97794" y="75140"/>
                </a:cubicBezTo>
                <a:cubicBezTo>
                  <a:pt x="91606" y="75140"/>
                  <a:pt x="85418" y="77127"/>
                  <a:pt x="80275" y="81101"/>
                </a:cubicBezTo>
                <a:lnTo>
                  <a:pt x="80275" y="81101"/>
                </a:lnTo>
                <a:lnTo>
                  <a:pt x="73713" y="72719"/>
                </a:lnTo>
                <a:lnTo>
                  <a:pt x="73713" y="72719"/>
                </a:lnTo>
                <a:cubicBezTo>
                  <a:pt x="73801" y="72649"/>
                  <a:pt x="73891" y="72580"/>
                  <a:pt x="73982" y="72514"/>
                </a:cubicBezTo>
                <a:lnTo>
                  <a:pt x="74145" y="72383"/>
                </a:lnTo>
                <a:lnTo>
                  <a:pt x="72220" y="69872"/>
                </a:lnTo>
                <a:lnTo>
                  <a:pt x="72057" y="70002"/>
                </a:lnTo>
                <a:cubicBezTo>
                  <a:pt x="71963" y="70079"/>
                  <a:pt x="71866" y="70157"/>
                  <a:pt x="71769" y="70234"/>
                </a:cubicBezTo>
                <a:lnTo>
                  <a:pt x="71769" y="70234"/>
                </a:lnTo>
                <a:lnTo>
                  <a:pt x="70361" y="68436"/>
                </a:lnTo>
                <a:lnTo>
                  <a:pt x="70198" y="68567"/>
                </a:lnTo>
                <a:cubicBezTo>
                  <a:pt x="68763" y="69676"/>
                  <a:pt x="67425" y="70850"/>
                  <a:pt x="66153" y="72123"/>
                </a:cubicBezTo>
                <a:cubicBezTo>
                  <a:pt x="57737" y="80506"/>
                  <a:pt x="53007" y="91890"/>
                  <a:pt x="53040" y="103764"/>
                </a:cubicBezTo>
                <a:cubicBezTo>
                  <a:pt x="53007" y="115637"/>
                  <a:pt x="57737" y="127022"/>
                  <a:pt x="66153" y="135405"/>
                </a:cubicBezTo>
                <a:cubicBezTo>
                  <a:pt x="66773" y="136025"/>
                  <a:pt x="67425" y="136645"/>
                  <a:pt x="68110" y="137232"/>
                </a:cubicBezTo>
                <a:lnTo>
                  <a:pt x="68273" y="137395"/>
                </a:lnTo>
                <a:lnTo>
                  <a:pt x="78955" y="125346"/>
                </a:lnTo>
                <a:lnTo>
                  <a:pt x="78955" y="125346"/>
                </a:lnTo>
                <a:cubicBezTo>
                  <a:pt x="84163" y="129893"/>
                  <a:pt x="90842" y="132404"/>
                  <a:pt x="97794" y="132404"/>
                </a:cubicBezTo>
                <a:cubicBezTo>
                  <a:pt x="99467" y="132404"/>
                  <a:pt x="101124" y="132259"/>
                  <a:pt x="102749" y="131975"/>
                </a:cubicBezTo>
                <a:lnTo>
                  <a:pt x="102749" y="131975"/>
                </a:lnTo>
                <a:lnTo>
                  <a:pt x="104648" y="142455"/>
                </a:lnTo>
                <a:lnTo>
                  <a:pt x="104648" y="142455"/>
                </a:lnTo>
                <a:cubicBezTo>
                  <a:pt x="104234" y="142521"/>
                  <a:pt x="103819" y="142615"/>
                  <a:pt x="103372" y="142647"/>
                </a:cubicBezTo>
                <a:lnTo>
                  <a:pt x="103177" y="142679"/>
                </a:lnTo>
                <a:lnTo>
                  <a:pt x="103633" y="145811"/>
                </a:lnTo>
                <a:lnTo>
                  <a:pt x="103829" y="145778"/>
                </a:lnTo>
                <a:cubicBezTo>
                  <a:pt x="104279" y="145714"/>
                  <a:pt x="104760" y="145650"/>
                  <a:pt x="105210" y="145554"/>
                </a:cubicBezTo>
                <a:lnTo>
                  <a:pt x="105210" y="145554"/>
                </a:lnTo>
                <a:lnTo>
                  <a:pt x="105623" y="147833"/>
                </a:lnTo>
                <a:lnTo>
                  <a:pt x="105819" y="147768"/>
                </a:lnTo>
                <a:cubicBezTo>
                  <a:pt x="114789" y="146170"/>
                  <a:pt x="123010" y="141831"/>
                  <a:pt x="129436" y="135405"/>
                </a:cubicBezTo>
                <a:cubicBezTo>
                  <a:pt x="132600" y="132208"/>
                  <a:pt x="135307" y="128555"/>
                  <a:pt x="137395" y="124575"/>
                </a:cubicBezTo>
                <a:lnTo>
                  <a:pt x="137493" y="124412"/>
                </a:lnTo>
                <a:lnTo>
                  <a:pt x="135440" y="123330"/>
                </a:lnTo>
                <a:lnTo>
                  <a:pt x="135440" y="123330"/>
                </a:lnTo>
                <a:lnTo>
                  <a:pt x="135536" y="123140"/>
                </a:lnTo>
                <a:lnTo>
                  <a:pt x="132730" y="121705"/>
                </a:lnTo>
                <a:lnTo>
                  <a:pt x="132640" y="121854"/>
                </a:lnTo>
                <a:lnTo>
                  <a:pt x="132640" y="121854"/>
                </a:lnTo>
                <a:lnTo>
                  <a:pt x="128312" y="119573"/>
                </a:lnTo>
                <a:lnTo>
                  <a:pt x="128312" y="119573"/>
                </a:lnTo>
                <a:cubicBezTo>
                  <a:pt x="128350" y="119490"/>
                  <a:pt x="128388" y="119407"/>
                  <a:pt x="128424" y="119323"/>
                </a:cubicBezTo>
                <a:lnTo>
                  <a:pt x="127707" y="118965"/>
                </a:lnTo>
                <a:cubicBezTo>
                  <a:pt x="127666" y="119040"/>
                  <a:pt x="127626" y="119115"/>
                  <a:pt x="127586" y="119190"/>
                </a:cubicBezTo>
                <a:lnTo>
                  <a:pt x="127586" y="119190"/>
                </a:lnTo>
                <a:lnTo>
                  <a:pt x="123245" y="116902"/>
                </a:lnTo>
                <a:lnTo>
                  <a:pt x="123245" y="116902"/>
                </a:lnTo>
                <a:cubicBezTo>
                  <a:pt x="127207" y="109207"/>
                  <a:pt x="127459" y="100090"/>
                  <a:pt x="124002" y="92214"/>
                </a:cubicBezTo>
                <a:lnTo>
                  <a:pt x="124002" y="92214"/>
                </a:lnTo>
                <a:lnTo>
                  <a:pt x="133694" y="87839"/>
                </a:lnTo>
                <a:lnTo>
                  <a:pt x="133694" y="87839"/>
                </a:lnTo>
                <a:cubicBezTo>
                  <a:pt x="133794" y="88067"/>
                  <a:pt x="133893" y="88294"/>
                  <a:pt x="134002" y="88530"/>
                </a:cubicBezTo>
                <a:lnTo>
                  <a:pt x="134068" y="88726"/>
                </a:lnTo>
                <a:lnTo>
                  <a:pt x="136971" y="87486"/>
                </a:lnTo>
                <a:lnTo>
                  <a:pt x="136873" y="87291"/>
                </a:lnTo>
                <a:cubicBezTo>
                  <a:pt x="136780" y="87048"/>
                  <a:pt x="136675" y="86794"/>
                  <a:pt x="136567" y="86542"/>
                </a:cubicBezTo>
                <a:lnTo>
                  <a:pt x="136567" y="86542"/>
                </a:lnTo>
                <a:lnTo>
                  <a:pt x="138667" y="85595"/>
                </a:lnTo>
                <a:lnTo>
                  <a:pt x="138602" y="85399"/>
                </a:lnTo>
                <a:cubicBezTo>
                  <a:pt x="136384" y="80473"/>
                  <a:pt x="133252" y="75972"/>
                  <a:pt x="129436" y="72155"/>
                </a:cubicBezTo>
                <a:cubicBezTo>
                  <a:pt x="123662" y="66349"/>
                  <a:pt x="116420" y="62271"/>
                  <a:pt x="108494" y="60314"/>
                </a:cubicBezTo>
                <a:lnTo>
                  <a:pt x="108298" y="60282"/>
                </a:lnTo>
                <a:close/>
                <a:moveTo>
                  <a:pt x="156967" y="146561"/>
                </a:moveTo>
                <a:cubicBezTo>
                  <a:pt x="156641" y="146985"/>
                  <a:pt x="156347" y="147442"/>
                  <a:pt x="156021" y="147866"/>
                </a:cubicBezTo>
                <a:lnTo>
                  <a:pt x="156673" y="148355"/>
                </a:lnTo>
                <a:lnTo>
                  <a:pt x="156673" y="148388"/>
                </a:lnTo>
                <a:cubicBezTo>
                  <a:pt x="156999" y="147964"/>
                  <a:pt x="157326" y="147507"/>
                  <a:pt x="157619" y="147050"/>
                </a:cubicBezTo>
                <a:lnTo>
                  <a:pt x="156967" y="146561"/>
                </a:lnTo>
                <a:close/>
                <a:moveTo>
                  <a:pt x="26161" y="145746"/>
                </a:moveTo>
                <a:cubicBezTo>
                  <a:pt x="26309" y="146004"/>
                  <a:pt x="26462" y="146263"/>
                  <a:pt x="26617" y="146522"/>
                </a:cubicBezTo>
                <a:lnTo>
                  <a:pt x="26617" y="146522"/>
                </a:lnTo>
                <a:lnTo>
                  <a:pt x="22020" y="149310"/>
                </a:lnTo>
                <a:lnTo>
                  <a:pt x="22020" y="149310"/>
                </a:lnTo>
                <a:cubicBezTo>
                  <a:pt x="21845" y="149026"/>
                  <a:pt x="21671" y="148739"/>
                  <a:pt x="21496" y="148453"/>
                </a:cubicBezTo>
                <a:lnTo>
                  <a:pt x="26161" y="145746"/>
                </a:lnTo>
                <a:close/>
                <a:moveTo>
                  <a:pt x="39405" y="147670"/>
                </a:moveTo>
                <a:lnTo>
                  <a:pt x="38752" y="148159"/>
                </a:lnTo>
                <a:cubicBezTo>
                  <a:pt x="39079" y="148583"/>
                  <a:pt x="39405" y="149008"/>
                  <a:pt x="39764" y="149432"/>
                </a:cubicBezTo>
                <a:lnTo>
                  <a:pt x="40383" y="148942"/>
                </a:lnTo>
                <a:cubicBezTo>
                  <a:pt x="40057" y="148518"/>
                  <a:pt x="39731" y="148094"/>
                  <a:pt x="39405" y="147670"/>
                </a:cubicBezTo>
                <a:close/>
                <a:moveTo>
                  <a:pt x="26825" y="146866"/>
                </a:moveTo>
                <a:cubicBezTo>
                  <a:pt x="27015" y="147178"/>
                  <a:pt x="27208" y="147489"/>
                  <a:pt x="27401" y="147801"/>
                </a:cubicBezTo>
                <a:lnTo>
                  <a:pt x="22867" y="150671"/>
                </a:lnTo>
                <a:cubicBezTo>
                  <a:pt x="22655" y="150338"/>
                  <a:pt x="22443" y="149998"/>
                  <a:pt x="22231" y="149654"/>
                </a:cubicBezTo>
                <a:lnTo>
                  <a:pt x="22231" y="149654"/>
                </a:lnTo>
                <a:lnTo>
                  <a:pt x="26825" y="146866"/>
                </a:lnTo>
                <a:close/>
                <a:moveTo>
                  <a:pt x="97794" y="56326"/>
                </a:moveTo>
                <a:cubicBezTo>
                  <a:pt x="85652" y="56326"/>
                  <a:pt x="73509" y="60950"/>
                  <a:pt x="64229" y="70198"/>
                </a:cubicBezTo>
                <a:cubicBezTo>
                  <a:pt x="55291" y="79103"/>
                  <a:pt x="50300" y="91173"/>
                  <a:pt x="50332" y="103764"/>
                </a:cubicBezTo>
                <a:cubicBezTo>
                  <a:pt x="50300" y="116355"/>
                  <a:pt x="55291" y="128457"/>
                  <a:pt x="64229" y="137330"/>
                </a:cubicBezTo>
                <a:cubicBezTo>
                  <a:pt x="73134" y="146235"/>
                  <a:pt x="85203" y="151226"/>
                  <a:pt x="97762" y="151258"/>
                </a:cubicBezTo>
                <a:cubicBezTo>
                  <a:pt x="103894" y="151226"/>
                  <a:pt x="109962" y="150051"/>
                  <a:pt x="115637" y="147735"/>
                </a:cubicBezTo>
                <a:lnTo>
                  <a:pt x="115344" y="146985"/>
                </a:lnTo>
                <a:cubicBezTo>
                  <a:pt x="109653" y="149302"/>
                  <a:pt x="103694" y="150427"/>
                  <a:pt x="97787" y="150427"/>
                </a:cubicBezTo>
                <a:cubicBezTo>
                  <a:pt x="85645" y="150427"/>
                  <a:pt x="73725" y="145674"/>
                  <a:pt x="64816" y="136742"/>
                </a:cubicBezTo>
                <a:cubicBezTo>
                  <a:pt x="56041" y="128033"/>
                  <a:pt x="51115" y="116127"/>
                  <a:pt x="51148" y="103764"/>
                </a:cubicBezTo>
                <a:cubicBezTo>
                  <a:pt x="51115" y="91401"/>
                  <a:pt x="56041" y="79527"/>
                  <a:pt x="64816" y="70785"/>
                </a:cubicBezTo>
                <a:cubicBezTo>
                  <a:pt x="73917" y="61684"/>
                  <a:pt x="85847" y="57134"/>
                  <a:pt x="97782" y="57134"/>
                </a:cubicBezTo>
                <a:cubicBezTo>
                  <a:pt x="109717" y="57134"/>
                  <a:pt x="121656" y="61684"/>
                  <a:pt x="130773" y="70785"/>
                </a:cubicBezTo>
                <a:cubicBezTo>
                  <a:pt x="141733" y="81745"/>
                  <a:pt x="146528" y="97436"/>
                  <a:pt x="143593" y="112669"/>
                </a:cubicBezTo>
                <a:lnTo>
                  <a:pt x="144408" y="112799"/>
                </a:lnTo>
                <a:cubicBezTo>
                  <a:pt x="147409" y="97305"/>
                  <a:pt x="142516" y="81354"/>
                  <a:pt x="131360" y="70198"/>
                </a:cubicBezTo>
                <a:cubicBezTo>
                  <a:pt x="122080" y="60950"/>
                  <a:pt x="109937" y="56326"/>
                  <a:pt x="97794" y="56326"/>
                </a:cubicBezTo>
                <a:close/>
                <a:moveTo>
                  <a:pt x="154749" y="149464"/>
                </a:moveTo>
                <a:cubicBezTo>
                  <a:pt x="154422" y="149888"/>
                  <a:pt x="154064" y="150280"/>
                  <a:pt x="153737" y="150704"/>
                </a:cubicBezTo>
                <a:lnTo>
                  <a:pt x="154357" y="151226"/>
                </a:lnTo>
                <a:lnTo>
                  <a:pt x="154357" y="151291"/>
                </a:lnTo>
                <a:cubicBezTo>
                  <a:pt x="154716" y="150834"/>
                  <a:pt x="155075" y="150410"/>
                  <a:pt x="155401" y="149954"/>
                </a:cubicBezTo>
                <a:lnTo>
                  <a:pt x="154749" y="149464"/>
                </a:lnTo>
                <a:close/>
                <a:moveTo>
                  <a:pt x="41688" y="150508"/>
                </a:moveTo>
                <a:lnTo>
                  <a:pt x="41036" y="151030"/>
                </a:lnTo>
                <a:cubicBezTo>
                  <a:pt x="41395" y="151487"/>
                  <a:pt x="41753" y="151878"/>
                  <a:pt x="42112" y="152302"/>
                </a:cubicBezTo>
                <a:lnTo>
                  <a:pt x="42732" y="151748"/>
                </a:lnTo>
                <a:cubicBezTo>
                  <a:pt x="42373" y="151324"/>
                  <a:pt x="42014" y="150932"/>
                  <a:pt x="41688" y="150508"/>
                </a:cubicBezTo>
                <a:close/>
                <a:moveTo>
                  <a:pt x="152400" y="152237"/>
                </a:moveTo>
                <a:cubicBezTo>
                  <a:pt x="152041" y="152628"/>
                  <a:pt x="151682" y="153020"/>
                  <a:pt x="151324" y="153444"/>
                </a:cubicBezTo>
                <a:lnTo>
                  <a:pt x="151911" y="153998"/>
                </a:lnTo>
                <a:lnTo>
                  <a:pt x="151911" y="154031"/>
                </a:lnTo>
                <a:cubicBezTo>
                  <a:pt x="152302" y="153607"/>
                  <a:pt x="152661" y="153216"/>
                  <a:pt x="153020" y="152791"/>
                </a:cubicBezTo>
                <a:lnTo>
                  <a:pt x="152400" y="152237"/>
                </a:lnTo>
                <a:close/>
                <a:moveTo>
                  <a:pt x="17149" y="115214"/>
                </a:moveTo>
                <a:cubicBezTo>
                  <a:pt x="17650" y="118756"/>
                  <a:pt x="18383" y="122267"/>
                  <a:pt x="19344" y="125717"/>
                </a:cubicBezTo>
                <a:lnTo>
                  <a:pt x="19376" y="125913"/>
                </a:lnTo>
                <a:lnTo>
                  <a:pt x="27998" y="123515"/>
                </a:lnTo>
                <a:lnTo>
                  <a:pt x="27998" y="123515"/>
                </a:lnTo>
                <a:cubicBezTo>
                  <a:pt x="29739" y="129671"/>
                  <a:pt x="32286" y="135578"/>
                  <a:pt x="35588" y="141081"/>
                </a:cubicBezTo>
                <a:lnTo>
                  <a:pt x="26966" y="146311"/>
                </a:lnTo>
                <a:lnTo>
                  <a:pt x="26966" y="146311"/>
                </a:lnTo>
                <a:cubicBezTo>
                  <a:pt x="26774" y="145994"/>
                  <a:pt x="26582" y="145674"/>
                  <a:pt x="26389" y="145354"/>
                </a:cubicBezTo>
                <a:lnTo>
                  <a:pt x="26292" y="145191"/>
                </a:lnTo>
                <a:lnTo>
                  <a:pt x="20942" y="148323"/>
                </a:lnTo>
                <a:lnTo>
                  <a:pt x="21040" y="148486"/>
                </a:lnTo>
                <a:cubicBezTo>
                  <a:pt x="21247" y="148835"/>
                  <a:pt x="21453" y="149184"/>
                  <a:pt x="21660" y="149528"/>
                </a:cubicBezTo>
                <a:lnTo>
                  <a:pt x="21660" y="149528"/>
                </a:lnTo>
                <a:lnTo>
                  <a:pt x="13537" y="154455"/>
                </a:lnTo>
                <a:lnTo>
                  <a:pt x="13537" y="154455"/>
                </a:lnTo>
                <a:cubicBezTo>
                  <a:pt x="7405" y="144245"/>
                  <a:pt x="3197" y="133056"/>
                  <a:pt x="1076" y="121346"/>
                </a:cubicBezTo>
                <a:cubicBezTo>
                  <a:pt x="848" y="120106"/>
                  <a:pt x="652" y="118834"/>
                  <a:pt x="457" y="117562"/>
                </a:cubicBezTo>
                <a:lnTo>
                  <a:pt x="9750" y="116255"/>
                </a:lnTo>
                <a:lnTo>
                  <a:pt x="9750" y="116255"/>
                </a:lnTo>
                <a:cubicBezTo>
                  <a:pt x="9802" y="116617"/>
                  <a:pt x="9857" y="116977"/>
                  <a:pt x="9916" y="117334"/>
                </a:cubicBezTo>
                <a:lnTo>
                  <a:pt x="9949" y="117562"/>
                </a:lnTo>
                <a:lnTo>
                  <a:pt x="16082" y="116583"/>
                </a:lnTo>
                <a:lnTo>
                  <a:pt x="16049" y="116388"/>
                </a:lnTo>
                <a:cubicBezTo>
                  <a:pt x="16003" y="116051"/>
                  <a:pt x="15956" y="115719"/>
                  <a:pt x="15910" y="115388"/>
                </a:cubicBezTo>
                <a:lnTo>
                  <a:pt x="15910" y="115388"/>
                </a:lnTo>
                <a:lnTo>
                  <a:pt x="17149" y="115214"/>
                </a:lnTo>
                <a:close/>
                <a:moveTo>
                  <a:pt x="44102" y="153281"/>
                </a:moveTo>
                <a:lnTo>
                  <a:pt x="43482" y="153803"/>
                </a:lnTo>
                <a:cubicBezTo>
                  <a:pt x="43874" y="154194"/>
                  <a:pt x="44233" y="154618"/>
                  <a:pt x="44624" y="155010"/>
                </a:cubicBezTo>
                <a:lnTo>
                  <a:pt x="45211" y="154455"/>
                </a:lnTo>
                <a:cubicBezTo>
                  <a:pt x="44820" y="154064"/>
                  <a:pt x="44461" y="153672"/>
                  <a:pt x="44102" y="153281"/>
                </a:cubicBezTo>
                <a:close/>
                <a:moveTo>
                  <a:pt x="149921" y="154912"/>
                </a:moveTo>
                <a:lnTo>
                  <a:pt x="149432" y="155401"/>
                </a:lnTo>
                <a:lnTo>
                  <a:pt x="148779" y="156053"/>
                </a:lnTo>
                <a:lnTo>
                  <a:pt x="149334" y="156641"/>
                </a:lnTo>
                <a:lnTo>
                  <a:pt x="150019" y="155988"/>
                </a:lnTo>
                <a:lnTo>
                  <a:pt x="150508" y="155499"/>
                </a:lnTo>
                <a:lnTo>
                  <a:pt x="149921" y="154912"/>
                </a:lnTo>
                <a:close/>
                <a:moveTo>
                  <a:pt x="46646" y="155890"/>
                </a:moveTo>
                <a:lnTo>
                  <a:pt x="46059" y="156477"/>
                </a:lnTo>
                <a:cubicBezTo>
                  <a:pt x="46451" y="156869"/>
                  <a:pt x="46842" y="157228"/>
                  <a:pt x="47234" y="157619"/>
                </a:cubicBezTo>
                <a:lnTo>
                  <a:pt x="47788" y="156999"/>
                </a:lnTo>
                <a:cubicBezTo>
                  <a:pt x="47397" y="156641"/>
                  <a:pt x="47005" y="156282"/>
                  <a:pt x="46646" y="155890"/>
                </a:cubicBezTo>
                <a:close/>
                <a:moveTo>
                  <a:pt x="125228" y="56987"/>
                </a:moveTo>
                <a:cubicBezTo>
                  <a:pt x="126076" y="57476"/>
                  <a:pt x="126924" y="57998"/>
                  <a:pt x="127739" y="58553"/>
                </a:cubicBezTo>
                <a:lnTo>
                  <a:pt x="126891" y="59825"/>
                </a:lnTo>
                <a:lnTo>
                  <a:pt x="127087" y="59923"/>
                </a:lnTo>
                <a:cubicBezTo>
                  <a:pt x="127837" y="60412"/>
                  <a:pt x="128588" y="60967"/>
                  <a:pt x="129305" y="61488"/>
                </a:cubicBezTo>
                <a:lnTo>
                  <a:pt x="129468" y="61619"/>
                </a:lnTo>
                <a:lnTo>
                  <a:pt x="130382" y="60412"/>
                </a:lnTo>
                <a:cubicBezTo>
                  <a:pt x="131164" y="60999"/>
                  <a:pt x="131947" y="61619"/>
                  <a:pt x="132698" y="62239"/>
                </a:cubicBezTo>
                <a:lnTo>
                  <a:pt x="131719" y="63413"/>
                </a:lnTo>
                <a:lnTo>
                  <a:pt x="131882" y="63543"/>
                </a:lnTo>
                <a:cubicBezTo>
                  <a:pt x="132567" y="64131"/>
                  <a:pt x="133252" y="64750"/>
                  <a:pt x="133905" y="65370"/>
                </a:cubicBezTo>
                <a:lnTo>
                  <a:pt x="134068" y="65501"/>
                </a:lnTo>
                <a:lnTo>
                  <a:pt x="135079" y="64392"/>
                </a:lnTo>
                <a:cubicBezTo>
                  <a:pt x="135438" y="64718"/>
                  <a:pt x="135764" y="65044"/>
                  <a:pt x="136123" y="65403"/>
                </a:cubicBezTo>
                <a:cubicBezTo>
                  <a:pt x="136482" y="65762"/>
                  <a:pt x="136840" y="66120"/>
                  <a:pt x="137199" y="66512"/>
                </a:cubicBezTo>
                <a:lnTo>
                  <a:pt x="136090" y="67523"/>
                </a:lnTo>
                <a:lnTo>
                  <a:pt x="136221" y="67686"/>
                </a:lnTo>
                <a:cubicBezTo>
                  <a:pt x="136840" y="68339"/>
                  <a:pt x="137460" y="69024"/>
                  <a:pt x="138047" y="69709"/>
                </a:cubicBezTo>
                <a:lnTo>
                  <a:pt x="138178" y="69872"/>
                </a:lnTo>
                <a:lnTo>
                  <a:pt x="139319" y="68893"/>
                </a:lnTo>
                <a:cubicBezTo>
                  <a:pt x="139972" y="69643"/>
                  <a:pt x="140592" y="70426"/>
                  <a:pt x="141179" y="71209"/>
                </a:cubicBezTo>
                <a:lnTo>
                  <a:pt x="139972" y="72123"/>
                </a:lnTo>
                <a:lnTo>
                  <a:pt x="140070" y="72286"/>
                </a:lnTo>
                <a:cubicBezTo>
                  <a:pt x="140624" y="73036"/>
                  <a:pt x="141146" y="73786"/>
                  <a:pt x="141668" y="74536"/>
                </a:cubicBezTo>
                <a:lnTo>
                  <a:pt x="141766" y="74699"/>
                </a:lnTo>
                <a:lnTo>
                  <a:pt x="143005" y="73884"/>
                </a:lnTo>
                <a:cubicBezTo>
                  <a:pt x="143560" y="74699"/>
                  <a:pt x="144082" y="75548"/>
                  <a:pt x="144604" y="76396"/>
                </a:cubicBezTo>
                <a:lnTo>
                  <a:pt x="143299" y="77146"/>
                </a:lnTo>
                <a:lnTo>
                  <a:pt x="143397" y="77342"/>
                </a:lnTo>
                <a:cubicBezTo>
                  <a:pt x="143854" y="78092"/>
                  <a:pt x="144278" y="78907"/>
                  <a:pt x="144702" y="79723"/>
                </a:cubicBezTo>
                <a:lnTo>
                  <a:pt x="144800" y="79919"/>
                </a:lnTo>
                <a:lnTo>
                  <a:pt x="146137" y="79234"/>
                </a:lnTo>
                <a:cubicBezTo>
                  <a:pt x="146594" y="80114"/>
                  <a:pt x="146985" y="80995"/>
                  <a:pt x="147409" y="81908"/>
                </a:cubicBezTo>
                <a:lnTo>
                  <a:pt x="146007" y="82528"/>
                </a:lnTo>
                <a:lnTo>
                  <a:pt x="146104" y="82691"/>
                </a:lnTo>
                <a:cubicBezTo>
                  <a:pt x="146463" y="83507"/>
                  <a:pt x="146789" y="84388"/>
                  <a:pt x="147116" y="85236"/>
                </a:cubicBezTo>
                <a:lnTo>
                  <a:pt x="147181" y="85431"/>
                </a:lnTo>
                <a:lnTo>
                  <a:pt x="148616" y="84910"/>
                </a:lnTo>
                <a:cubicBezTo>
                  <a:pt x="148975" y="85823"/>
                  <a:pt x="149269" y="86769"/>
                  <a:pt x="149562" y="87715"/>
                </a:cubicBezTo>
                <a:lnTo>
                  <a:pt x="148127" y="88171"/>
                </a:lnTo>
                <a:lnTo>
                  <a:pt x="148159" y="88367"/>
                </a:lnTo>
                <a:cubicBezTo>
                  <a:pt x="148453" y="89248"/>
                  <a:pt x="148681" y="90129"/>
                  <a:pt x="148910" y="91009"/>
                </a:cubicBezTo>
                <a:lnTo>
                  <a:pt x="148942" y="91205"/>
                </a:lnTo>
                <a:lnTo>
                  <a:pt x="150443" y="90846"/>
                </a:lnTo>
                <a:cubicBezTo>
                  <a:pt x="150639" y="91792"/>
                  <a:pt x="150867" y="92771"/>
                  <a:pt x="151063" y="93749"/>
                </a:cubicBezTo>
                <a:lnTo>
                  <a:pt x="149562" y="94010"/>
                </a:lnTo>
                <a:lnTo>
                  <a:pt x="149595" y="94206"/>
                </a:lnTo>
                <a:cubicBezTo>
                  <a:pt x="149758" y="95120"/>
                  <a:pt x="149888" y="96000"/>
                  <a:pt x="149986" y="96914"/>
                </a:cubicBezTo>
                <a:lnTo>
                  <a:pt x="150019" y="97109"/>
                </a:lnTo>
                <a:lnTo>
                  <a:pt x="151552" y="96914"/>
                </a:lnTo>
                <a:cubicBezTo>
                  <a:pt x="151682" y="97892"/>
                  <a:pt x="151780" y="98903"/>
                  <a:pt x="151845" y="99882"/>
                </a:cubicBezTo>
                <a:lnTo>
                  <a:pt x="150312" y="99980"/>
                </a:lnTo>
                <a:lnTo>
                  <a:pt x="150312" y="100176"/>
                </a:lnTo>
                <a:cubicBezTo>
                  <a:pt x="150378" y="101056"/>
                  <a:pt x="150410" y="102002"/>
                  <a:pt x="150410" y="102916"/>
                </a:cubicBezTo>
                <a:lnTo>
                  <a:pt x="150410" y="103111"/>
                </a:lnTo>
                <a:lnTo>
                  <a:pt x="151943" y="103079"/>
                </a:lnTo>
                <a:lnTo>
                  <a:pt x="151943" y="103079"/>
                </a:lnTo>
                <a:cubicBezTo>
                  <a:pt x="151976" y="104090"/>
                  <a:pt x="151943" y="105069"/>
                  <a:pt x="151911" y="106047"/>
                </a:cubicBezTo>
                <a:lnTo>
                  <a:pt x="150378" y="105982"/>
                </a:lnTo>
                <a:lnTo>
                  <a:pt x="150378" y="106210"/>
                </a:lnTo>
                <a:cubicBezTo>
                  <a:pt x="150345" y="107091"/>
                  <a:pt x="150280" y="108004"/>
                  <a:pt x="150182" y="108918"/>
                </a:cubicBezTo>
                <a:lnTo>
                  <a:pt x="150182" y="109113"/>
                </a:lnTo>
                <a:lnTo>
                  <a:pt x="151715" y="109277"/>
                </a:lnTo>
                <a:cubicBezTo>
                  <a:pt x="151617" y="110255"/>
                  <a:pt x="151487" y="111234"/>
                  <a:pt x="151324" y="112212"/>
                </a:cubicBezTo>
                <a:lnTo>
                  <a:pt x="149823" y="111984"/>
                </a:lnTo>
                <a:lnTo>
                  <a:pt x="149790" y="112180"/>
                </a:lnTo>
                <a:cubicBezTo>
                  <a:pt x="149627" y="113093"/>
                  <a:pt x="149464" y="113974"/>
                  <a:pt x="149269" y="114855"/>
                </a:cubicBezTo>
                <a:lnTo>
                  <a:pt x="149236" y="115050"/>
                </a:lnTo>
                <a:lnTo>
                  <a:pt x="150736" y="115376"/>
                </a:lnTo>
                <a:cubicBezTo>
                  <a:pt x="150508" y="116355"/>
                  <a:pt x="150280" y="117301"/>
                  <a:pt x="150019" y="118247"/>
                </a:cubicBezTo>
                <a:lnTo>
                  <a:pt x="148551" y="117856"/>
                </a:lnTo>
                <a:lnTo>
                  <a:pt x="148486" y="118051"/>
                </a:lnTo>
                <a:cubicBezTo>
                  <a:pt x="148225" y="118932"/>
                  <a:pt x="147964" y="119813"/>
                  <a:pt x="147670" y="120661"/>
                </a:cubicBezTo>
                <a:lnTo>
                  <a:pt x="147605" y="120857"/>
                </a:lnTo>
                <a:lnTo>
                  <a:pt x="149040" y="121346"/>
                </a:lnTo>
                <a:cubicBezTo>
                  <a:pt x="148747" y="122259"/>
                  <a:pt x="148388" y="123205"/>
                  <a:pt x="148029" y="124119"/>
                </a:cubicBezTo>
                <a:lnTo>
                  <a:pt x="146626" y="123531"/>
                </a:lnTo>
                <a:lnTo>
                  <a:pt x="146528" y="123727"/>
                </a:lnTo>
                <a:cubicBezTo>
                  <a:pt x="146202" y="124543"/>
                  <a:pt x="145843" y="125423"/>
                  <a:pt x="145452" y="126239"/>
                </a:cubicBezTo>
                <a:lnTo>
                  <a:pt x="145354" y="126402"/>
                </a:lnTo>
                <a:lnTo>
                  <a:pt x="146724" y="127054"/>
                </a:lnTo>
                <a:cubicBezTo>
                  <a:pt x="146300" y="127935"/>
                  <a:pt x="145843" y="128848"/>
                  <a:pt x="145387" y="129697"/>
                </a:cubicBezTo>
                <a:lnTo>
                  <a:pt x="144049" y="128979"/>
                </a:lnTo>
                <a:lnTo>
                  <a:pt x="143951" y="129142"/>
                </a:lnTo>
                <a:cubicBezTo>
                  <a:pt x="143495" y="129958"/>
                  <a:pt x="143038" y="130740"/>
                  <a:pt x="142581" y="131523"/>
                </a:cubicBezTo>
                <a:lnTo>
                  <a:pt x="142484" y="131686"/>
                </a:lnTo>
                <a:lnTo>
                  <a:pt x="143756" y="132469"/>
                </a:lnTo>
                <a:cubicBezTo>
                  <a:pt x="143234" y="133317"/>
                  <a:pt x="142679" y="134133"/>
                  <a:pt x="142125" y="134948"/>
                </a:cubicBezTo>
                <a:lnTo>
                  <a:pt x="140885" y="134068"/>
                </a:lnTo>
                <a:lnTo>
                  <a:pt x="140787" y="134263"/>
                </a:lnTo>
                <a:cubicBezTo>
                  <a:pt x="140265" y="134981"/>
                  <a:pt x="139711" y="135731"/>
                  <a:pt x="139156" y="136449"/>
                </a:cubicBezTo>
                <a:lnTo>
                  <a:pt x="139026" y="136612"/>
                </a:lnTo>
                <a:lnTo>
                  <a:pt x="140200" y="137525"/>
                </a:lnTo>
                <a:cubicBezTo>
                  <a:pt x="139580" y="138308"/>
                  <a:pt x="138928" y="139058"/>
                  <a:pt x="138276" y="139809"/>
                </a:cubicBezTo>
                <a:lnTo>
                  <a:pt x="137167" y="138798"/>
                </a:lnTo>
                <a:lnTo>
                  <a:pt x="137036" y="138961"/>
                </a:lnTo>
                <a:cubicBezTo>
                  <a:pt x="136416" y="139613"/>
                  <a:pt x="135796" y="140298"/>
                  <a:pt x="135144" y="140950"/>
                </a:cubicBezTo>
                <a:lnTo>
                  <a:pt x="135014" y="141081"/>
                </a:lnTo>
                <a:lnTo>
                  <a:pt x="136090" y="142157"/>
                </a:lnTo>
                <a:cubicBezTo>
                  <a:pt x="135340" y="142908"/>
                  <a:pt x="134590" y="143625"/>
                  <a:pt x="133839" y="144278"/>
                </a:cubicBezTo>
                <a:lnTo>
                  <a:pt x="132828" y="143169"/>
                </a:lnTo>
                <a:lnTo>
                  <a:pt x="132665" y="143299"/>
                </a:lnTo>
                <a:cubicBezTo>
                  <a:pt x="131980" y="143919"/>
                  <a:pt x="131295" y="144506"/>
                  <a:pt x="130577" y="145061"/>
                </a:cubicBezTo>
                <a:lnTo>
                  <a:pt x="130414" y="145191"/>
                </a:lnTo>
                <a:lnTo>
                  <a:pt x="131360" y="146365"/>
                </a:lnTo>
                <a:cubicBezTo>
                  <a:pt x="130577" y="146985"/>
                  <a:pt x="129794" y="147572"/>
                  <a:pt x="128979" y="148127"/>
                </a:cubicBezTo>
                <a:lnTo>
                  <a:pt x="128131" y="146920"/>
                </a:lnTo>
                <a:lnTo>
                  <a:pt x="127968" y="147050"/>
                </a:lnTo>
                <a:cubicBezTo>
                  <a:pt x="127217" y="147572"/>
                  <a:pt x="126435" y="148062"/>
                  <a:pt x="125684" y="148551"/>
                </a:cubicBezTo>
                <a:lnTo>
                  <a:pt x="125489" y="148649"/>
                </a:lnTo>
                <a:lnTo>
                  <a:pt x="126304" y="149921"/>
                </a:lnTo>
                <a:cubicBezTo>
                  <a:pt x="125456" y="150443"/>
                  <a:pt x="124608" y="150965"/>
                  <a:pt x="123727" y="151421"/>
                </a:cubicBezTo>
                <a:lnTo>
                  <a:pt x="123010" y="150084"/>
                </a:lnTo>
                <a:lnTo>
                  <a:pt x="122846" y="150182"/>
                </a:lnTo>
                <a:cubicBezTo>
                  <a:pt x="122031" y="150606"/>
                  <a:pt x="121215" y="151030"/>
                  <a:pt x="120400" y="151421"/>
                </a:cubicBezTo>
                <a:lnTo>
                  <a:pt x="120204" y="151487"/>
                </a:lnTo>
                <a:lnTo>
                  <a:pt x="120857" y="152857"/>
                </a:lnTo>
                <a:cubicBezTo>
                  <a:pt x="119976" y="153281"/>
                  <a:pt x="119063" y="153705"/>
                  <a:pt x="118149" y="154064"/>
                </a:cubicBezTo>
                <a:lnTo>
                  <a:pt x="117562" y="152661"/>
                </a:lnTo>
                <a:lnTo>
                  <a:pt x="117399" y="152726"/>
                </a:lnTo>
                <a:cubicBezTo>
                  <a:pt x="116551" y="153052"/>
                  <a:pt x="115670" y="153379"/>
                  <a:pt x="114822" y="153672"/>
                </a:cubicBezTo>
                <a:lnTo>
                  <a:pt x="114626" y="153737"/>
                </a:lnTo>
                <a:lnTo>
                  <a:pt x="115116" y="155173"/>
                </a:lnTo>
                <a:cubicBezTo>
                  <a:pt x="114170" y="155499"/>
                  <a:pt x="113224" y="155792"/>
                  <a:pt x="112245" y="156053"/>
                </a:cubicBezTo>
                <a:lnTo>
                  <a:pt x="111854" y="154586"/>
                </a:lnTo>
                <a:lnTo>
                  <a:pt x="111658" y="154618"/>
                </a:lnTo>
                <a:cubicBezTo>
                  <a:pt x="110777" y="154879"/>
                  <a:pt x="109896" y="155075"/>
                  <a:pt x="108983" y="155271"/>
                </a:cubicBezTo>
                <a:lnTo>
                  <a:pt x="108787" y="155336"/>
                </a:lnTo>
                <a:lnTo>
                  <a:pt x="109113" y="156804"/>
                </a:lnTo>
                <a:cubicBezTo>
                  <a:pt x="108135" y="156999"/>
                  <a:pt x="107156" y="157195"/>
                  <a:pt x="106178" y="157358"/>
                </a:cubicBezTo>
                <a:lnTo>
                  <a:pt x="105949" y="155825"/>
                </a:lnTo>
                <a:lnTo>
                  <a:pt x="105754" y="155858"/>
                </a:lnTo>
                <a:cubicBezTo>
                  <a:pt x="104840" y="156021"/>
                  <a:pt x="103927" y="156119"/>
                  <a:pt x="103046" y="156217"/>
                </a:cubicBezTo>
                <a:lnTo>
                  <a:pt x="102850" y="156217"/>
                </a:lnTo>
                <a:lnTo>
                  <a:pt x="102981" y="157717"/>
                </a:lnTo>
                <a:cubicBezTo>
                  <a:pt x="102002" y="157815"/>
                  <a:pt x="101024" y="157880"/>
                  <a:pt x="100045" y="157945"/>
                </a:cubicBezTo>
                <a:lnTo>
                  <a:pt x="99980" y="156412"/>
                </a:lnTo>
                <a:lnTo>
                  <a:pt x="99784" y="156412"/>
                </a:lnTo>
                <a:cubicBezTo>
                  <a:pt x="98871" y="156445"/>
                  <a:pt x="97957" y="156445"/>
                  <a:pt x="97044" y="156445"/>
                </a:cubicBezTo>
                <a:lnTo>
                  <a:pt x="96816" y="156445"/>
                </a:lnTo>
                <a:lnTo>
                  <a:pt x="96816" y="157978"/>
                </a:lnTo>
                <a:cubicBezTo>
                  <a:pt x="95837" y="157945"/>
                  <a:pt x="94826" y="157913"/>
                  <a:pt x="93847" y="157815"/>
                </a:cubicBezTo>
                <a:lnTo>
                  <a:pt x="93978" y="156282"/>
                </a:lnTo>
                <a:lnTo>
                  <a:pt x="93749" y="156282"/>
                </a:lnTo>
                <a:cubicBezTo>
                  <a:pt x="92869" y="156217"/>
                  <a:pt x="91955" y="156119"/>
                  <a:pt x="91042" y="156021"/>
                </a:cubicBezTo>
                <a:lnTo>
                  <a:pt x="90846" y="155988"/>
                </a:lnTo>
                <a:lnTo>
                  <a:pt x="90651" y="157489"/>
                </a:lnTo>
                <a:cubicBezTo>
                  <a:pt x="89672" y="157358"/>
                  <a:pt x="88693" y="157228"/>
                  <a:pt x="87715" y="157032"/>
                </a:cubicBezTo>
                <a:lnTo>
                  <a:pt x="88008" y="155532"/>
                </a:lnTo>
                <a:lnTo>
                  <a:pt x="87813" y="155499"/>
                </a:lnTo>
                <a:cubicBezTo>
                  <a:pt x="86899" y="155336"/>
                  <a:pt x="86019" y="155140"/>
                  <a:pt x="85138" y="154912"/>
                </a:cubicBezTo>
                <a:lnTo>
                  <a:pt x="84942" y="154879"/>
                </a:lnTo>
                <a:lnTo>
                  <a:pt x="84551" y="156347"/>
                </a:lnTo>
                <a:cubicBezTo>
                  <a:pt x="83605" y="156086"/>
                  <a:pt x="82659" y="155825"/>
                  <a:pt x="81713" y="155532"/>
                </a:cubicBezTo>
                <a:lnTo>
                  <a:pt x="82169" y="154064"/>
                </a:lnTo>
                <a:lnTo>
                  <a:pt x="81974" y="154031"/>
                </a:lnTo>
                <a:cubicBezTo>
                  <a:pt x="81093" y="153770"/>
                  <a:pt x="80277" y="153476"/>
                  <a:pt x="79462" y="153183"/>
                </a:cubicBezTo>
                <a:lnTo>
                  <a:pt x="78744" y="151291"/>
                </a:lnTo>
                <a:lnTo>
                  <a:pt x="78744" y="151291"/>
                </a:lnTo>
                <a:cubicBezTo>
                  <a:pt x="84923" y="153771"/>
                  <a:pt x="91392" y="154977"/>
                  <a:pt x="97807" y="154977"/>
                </a:cubicBezTo>
                <a:cubicBezTo>
                  <a:pt x="111136" y="154977"/>
                  <a:pt x="124236" y="149771"/>
                  <a:pt x="134035" y="139972"/>
                </a:cubicBezTo>
                <a:cubicBezTo>
                  <a:pt x="143658" y="130382"/>
                  <a:pt x="149040" y="117334"/>
                  <a:pt x="149008" y="103764"/>
                </a:cubicBezTo>
                <a:cubicBezTo>
                  <a:pt x="149040" y="90161"/>
                  <a:pt x="143658" y="77113"/>
                  <a:pt x="134035" y="67556"/>
                </a:cubicBezTo>
                <a:cubicBezTo>
                  <a:pt x="130936" y="64489"/>
                  <a:pt x="127511" y="61815"/>
                  <a:pt x="123760" y="59596"/>
                </a:cubicBezTo>
                <a:lnTo>
                  <a:pt x="124575" y="58129"/>
                </a:lnTo>
                <a:lnTo>
                  <a:pt x="125228" y="56987"/>
                </a:lnTo>
                <a:close/>
                <a:moveTo>
                  <a:pt x="30826" y="152791"/>
                </a:moveTo>
                <a:cubicBezTo>
                  <a:pt x="31282" y="153444"/>
                  <a:pt x="31772" y="154096"/>
                  <a:pt x="32261" y="154749"/>
                </a:cubicBezTo>
                <a:lnTo>
                  <a:pt x="28053" y="158043"/>
                </a:lnTo>
                <a:cubicBezTo>
                  <a:pt x="27531" y="157391"/>
                  <a:pt x="26977" y="156706"/>
                  <a:pt x="26487" y="155988"/>
                </a:cubicBezTo>
                <a:lnTo>
                  <a:pt x="30826" y="152791"/>
                </a:lnTo>
                <a:close/>
                <a:moveTo>
                  <a:pt x="125097" y="56465"/>
                </a:moveTo>
                <a:lnTo>
                  <a:pt x="124216" y="57966"/>
                </a:lnTo>
                <a:lnTo>
                  <a:pt x="123205" y="59792"/>
                </a:lnTo>
                <a:lnTo>
                  <a:pt x="123368" y="59890"/>
                </a:lnTo>
                <a:cubicBezTo>
                  <a:pt x="127152" y="62108"/>
                  <a:pt x="130643" y="64783"/>
                  <a:pt x="133709" y="67882"/>
                </a:cubicBezTo>
                <a:cubicBezTo>
                  <a:pt x="153542" y="87715"/>
                  <a:pt x="153542" y="119845"/>
                  <a:pt x="133709" y="139711"/>
                </a:cubicBezTo>
                <a:cubicBezTo>
                  <a:pt x="124005" y="149436"/>
                  <a:pt x="111008" y="154608"/>
                  <a:pt x="97786" y="154608"/>
                </a:cubicBezTo>
                <a:cubicBezTo>
                  <a:pt x="91273" y="154608"/>
                  <a:pt x="84706" y="153353"/>
                  <a:pt x="78451" y="150769"/>
                </a:cubicBezTo>
                <a:lnTo>
                  <a:pt x="78027" y="150573"/>
                </a:lnTo>
                <a:lnTo>
                  <a:pt x="78027" y="150573"/>
                </a:lnTo>
                <a:lnTo>
                  <a:pt x="79168" y="153542"/>
                </a:lnTo>
                <a:lnTo>
                  <a:pt x="79266" y="153574"/>
                </a:lnTo>
                <a:cubicBezTo>
                  <a:pt x="80049" y="153835"/>
                  <a:pt x="80865" y="154129"/>
                  <a:pt x="81680" y="154390"/>
                </a:cubicBezTo>
                <a:lnTo>
                  <a:pt x="81223" y="155825"/>
                </a:lnTo>
                <a:lnTo>
                  <a:pt x="81419" y="155890"/>
                </a:lnTo>
                <a:cubicBezTo>
                  <a:pt x="82463" y="156217"/>
                  <a:pt x="83572" y="156543"/>
                  <a:pt x="84681" y="156804"/>
                </a:cubicBezTo>
                <a:lnTo>
                  <a:pt x="84877" y="156869"/>
                </a:lnTo>
                <a:lnTo>
                  <a:pt x="85236" y="155368"/>
                </a:lnTo>
                <a:cubicBezTo>
                  <a:pt x="85986" y="155564"/>
                  <a:pt x="86769" y="155727"/>
                  <a:pt x="87519" y="155890"/>
                </a:cubicBezTo>
                <a:lnTo>
                  <a:pt x="87226" y="157358"/>
                </a:lnTo>
                <a:lnTo>
                  <a:pt x="87421" y="157423"/>
                </a:lnTo>
                <a:cubicBezTo>
                  <a:pt x="88530" y="157619"/>
                  <a:pt x="89672" y="157815"/>
                  <a:pt x="90781" y="157945"/>
                </a:cubicBezTo>
                <a:lnTo>
                  <a:pt x="90977" y="157978"/>
                </a:lnTo>
                <a:lnTo>
                  <a:pt x="91205" y="156445"/>
                </a:lnTo>
                <a:cubicBezTo>
                  <a:pt x="91955" y="156543"/>
                  <a:pt x="92738" y="156641"/>
                  <a:pt x="93521" y="156706"/>
                </a:cubicBezTo>
                <a:lnTo>
                  <a:pt x="93423" y="158239"/>
                </a:lnTo>
                <a:lnTo>
                  <a:pt x="93619" y="158239"/>
                </a:lnTo>
                <a:cubicBezTo>
                  <a:pt x="94728" y="158304"/>
                  <a:pt x="95870" y="158369"/>
                  <a:pt x="97011" y="158369"/>
                </a:cubicBezTo>
                <a:lnTo>
                  <a:pt x="97207" y="158369"/>
                </a:lnTo>
                <a:lnTo>
                  <a:pt x="97240" y="156902"/>
                </a:lnTo>
                <a:cubicBezTo>
                  <a:pt x="98023" y="156902"/>
                  <a:pt x="98806" y="156902"/>
                  <a:pt x="99588" y="156869"/>
                </a:cubicBezTo>
                <a:lnTo>
                  <a:pt x="99654" y="158402"/>
                </a:lnTo>
                <a:lnTo>
                  <a:pt x="99849" y="158402"/>
                </a:lnTo>
                <a:cubicBezTo>
                  <a:pt x="100958" y="158369"/>
                  <a:pt x="102100" y="158304"/>
                  <a:pt x="103242" y="158174"/>
                </a:cubicBezTo>
                <a:lnTo>
                  <a:pt x="103438" y="158141"/>
                </a:lnTo>
                <a:lnTo>
                  <a:pt x="103307" y="156641"/>
                </a:lnTo>
                <a:cubicBezTo>
                  <a:pt x="104057" y="156543"/>
                  <a:pt x="104840" y="156445"/>
                  <a:pt x="105623" y="156347"/>
                </a:cubicBezTo>
                <a:lnTo>
                  <a:pt x="105851" y="157848"/>
                </a:lnTo>
                <a:lnTo>
                  <a:pt x="106047" y="157815"/>
                </a:lnTo>
                <a:cubicBezTo>
                  <a:pt x="107156" y="157652"/>
                  <a:pt x="108298" y="157456"/>
                  <a:pt x="109407" y="157195"/>
                </a:cubicBezTo>
                <a:lnTo>
                  <a:pt x="109603" y="157163"/>
                </a:lnTo>
                <a:lnTo>
                  <a:pt x="109277" y="155662"/>
                </a:lnTo>
                <a:cubicBezTo>
                  <a:pt x="110059" y="155499"/>
                  <a:pt x="110810" y="155303"/>
                  <a:pt x="111560" y="155107"/>
                </a:cubicBezTo>
                <a:lnTo>
                  <a:pt x="111984" y="156575"/>
                </a:lnTo>
                <a:lnTo>
                  <a:pt x="112180" y="156543"/>
                </a:lnTo>
                <a:cubicBezTo>
                  <a:pt x="113256" y="156249"/>
                  <a:pt x="114365" y="155890"/>
                  <a:pt x="115442" y="155532"/>
                </a:cubicBezTo>
                <a:lnTo>
                  <a:pt x="115637" y="155466"/>
                </a:lnTo>
                <a:lnTo>
                  <a:pt x="115148" y="154031"/>
                </a:lnTo>
                <a:cubicBezTo>
                  <a:pt x="115866" y="153770"/>
                  <a:pt x="116616" y="153509"/>
                  <a:pt x="117334" y="153216"/>
                </a:cubicBezTo>
                <a:lnTo>
                  <a:pt x="117921" y="154618"/>
                </a:lnTo>
                <a:lnTo>
                  <a:pt x="118084" y="154553"/>
                </a:lnTo>
                <a:cubicBezTo>
                  <a:pt x="119160" y="154129"/>
                  <a:pt x="120204" y="153672"/>
                  <a:pt x="121215" y="153183"/>
                </a:cubicBezTo>
                <a:lnTo>
                  <a:pt x="121411" y="153085"/>
                </a:lnTo>
                <a:lnTo>
                  <a:pt x="120759" y="151715"/>
                </a:lnTo>
                <a:cubicBezTo>
                  <a:pt x="121444" y="151389"/>
                  <a:pt x="122161" y="151030"/>
                  <a:pt x="122846" y="150671"/>
                </a:cubicBezTo>
                <a:lnTo>
                  <a:pt x="123564" y="152009"/>
                </a:lnTo>
                <a:lnTo>
                  <a:pt x="123760" y="151911"/>
                </a:lnTo>
                <a:cubicBezTo>
                  <a:pt x="124738" y="151356"/>
                  <a:pt x="125717" y="150802"/>
                  <a:pt x="126696" y="150182"/>
                </a:cubicBezTo>
                <a:lnTo>
                  <a:pt x="126859" y="150084"/>
                </a:lnTo>
                <a:lnTo>
                  <a:pt x="126043" y="148812"/>
                </a:lnTo>
                <a:cubicBezTo>
                  <a:pt x="126696" y="148388"/>
                  <a:pt x="127381" y="147964"/>
                  <a:pt x="128000" y="147507"/>
                </a:cubicBezTo>
                <a:lnTo>
                  <a:pt x="128881" y="148747"/>
                </a:lnTo>
                <a:lnTo>
                  <a:pt x="129044" y="148616"/>
                </a:lnTo>
                <a:cubicBezTo>
                  <a:pt x="129958" y="147964"/>
                  <a:pt x="130871" y="147279"/>
                  <a:pt x="131752" y="146594"/>
                </a:cubicBezTo>
                <a:lnTo>
                  <a:pt x="131915" y="146463"/>
                </a:lnTo>
                <a:lnTo>
                  <a:pt x="131001" y="145289"/>
                </a:lnTo>
                <a:cubicBezTo>
                  <a:pt x="131589" y="144800"/>
                  <a:pt x="132208" y="144278"/>
                  <a:pt x="132795" y="143756"/>
                </a:cubicBezTo>
                <a:lnTo>
                  <a:pt x="133774" y="144897"/>
                </a:lnTo>
                <a:lnTo>
                  <a:pt x="133937" y="144767"/>
                </a:lnTo>
                <a:cubicBezTo>
                  <a:pt x="134785" y="144017"/>
                  <a:pt x="135601" y="143234"/>
                  <a:pt x="136416" y="142418"/>
                </a:cubicBezTo>
                <a:lnTo>
                  <a:pt x="136645" y="142190"/>
                </a:lnTo>
                <a:lnTo>
                  <a:pt x="135568" y="141146"/>
                </a:lnTo>
                <a:cubicBezTo>
                  <a:pt x="136155" y="140592"/>
                  <a:pt x="136677" y="140004"/>
                  <a:pt x="137199" y="139417"/>
                </a:cubicBezTo>
                <a:lnTo>
                  <a:pt x="138341" y="140429"/>
                </a:lnTo>
                <a:lnTo>
                  <a:pt x="138471" y="140265"/>
                </a:lnTo>
                <a:cubicBezTo>
                  <a:pt x="139222" y="139450"/>
                  <a:pt x="139972" y="138569"/>
                  <a:pt x="140657" y="137688"/>
                </a:cubicBezTo>
                <a:lnTo>
                  <a:pt x="140787" y="137525"/>
                </a:lnTo>
                <a:lnTo>
                  <a:pt x="139613" y="136579"/>
                </a:lnTo>
                <a:cubicBezTo>
                  <a:pt x="140102" y="135960"/>
                  <a:pt x="140559" y="135340"/>
                  <a:pt x="141016" y="134720"/>
                </a:cubicBezTo>
                <a:lnTo>
                  <a:pt x="142255" y="135568"/>
                </a:lnTo>
                <a:lnTo>
                  <a:pt x="142353" y="135405"/>
                </a:lnTo>
                <a:cubicBezTo>
                  <a:pt x="143005" y="134492"/>
                  <a:pt x="143658" y="133546"/>
                  <a:pt x="144245" y="132567"/>
                </a:cubicBezTo>
                <a:lnTo>
                  <a:pt x="144343" y="132404"/>
                </a:lnTo>
                <a:lnTo>
                  <a:pt x="143071" y="131621"/>
                </a:lnTo>
                <a:cubicBezTo>
                  <a:pt x="143462" y="130936"/>
                  <a:pt x="143886" y="130251"/>
                  <a:pt x="144245" y="129566"/>
                </a:cubicBezTo>
                <a:lnTo>
                  <a:pt x="145582" y="130316"/>
                </a:lnTo>
                <a:lnTo>
                  <a:pt x="145680" y="130121"/>
                </a:lnTo>
                <a:cubicBezTo>
                  <a:pt x="146235" y="129142"/>
                  <a:pt x="146757" y="128098"/>
                  <a:pt x="147213" y="127087"/>
                </a:cubicBezTo>
                <a:lnTo>
                  <a:pt x="147311" y="126924"/>
                </a:lnTo>
                <a:lnTo>
                  <a:pt x="145941" y="126271"/>
                </a:lnTo>
                <a:cubicBezTo>
                  <a:pt x="146267" y="125554"/>
                  <a:pt x="146594" y="124836"/>
                  <a:pt x="146887" y="124119"/>
                </a:cubicBezTo>
                <a:lnTo>
                  <a:pt x="148290" y="124706"/>
                </a:lnTo>
                <a:lnTo>
                  <a:pt x="148355" y="124510"/>
                </a:lnTo>
                <a:cubicBezTo>
                  <a:pt x="148779" y="123466"/>
                  <a:pt x="149203" y="122390"/>
                  <a:pt x="149562" y="121313"/>
                </a:cubicBezTo>
                <a:lnTo>
                  <a:pt x="149627" y="121118"/>
                </a:lnTo>
                <a:lnTo>
                  <a:pt x="148159" y="120628"/>
                </a:lnTo>
                <a:cubicBezTo>
                  <a:pt x="148420" y="119911"/>
                  <a:pt x="148649" y="119160"/>
                  <a:pt x="148877" y="118410"/>
                </a:cubicBezTo>
                <a:lnTo>
                  <a:pt x="150345" y="118802"/>
                </a:lnTo>
                <a:lnTo>
                  <a:pt x="150378" y="118606"/>
                </a:lnTo>
                <a:cubicBezTo>
                  <a:pt x="150704" y="117529"/>
                  <a:pt x="150965" y="116420"/>
                  <a:pt x="151193" y="115311"/>
                </a:cubicBezTo>
                <a:lnTo>
                  <a:pt x="151258" y="115116"/>
                </a:lnTo>
                <a:lnTo>
                  <a:pt x="149758" y="114789"/>
                </a:lnTo>
                <a:cubicBezTo>
                  <a:pt x="149921" y="114039"/>
                  <a:pt x="150051" y="113256"/>
                  <a:pt x="150182" y="112473"/>
                </a:cubicBezTo>
                <a:lnTo>
                  <a:pt x="151682" y="112734"/>
                </a:lnTo>
                <a:lnTo>
                  <a:pt x="151715" y="112539"/>
                </a:lnTo>
                <a:cubicBezTo>
                  <a:pt x="151911" y="111429"/>
                  <a:pt x="152041" y="110288"/>
                  <a:pt x="152172" y="109146"/>
                </a:cubicBezTo>
                <a:lnTo>
                  <a:pt x="152172" y="108950"/>
                </a:lnTo>
                <a:lnTo>
                  <a:pt x="150639" y="108787"/>
                </a:lnTo>
                <a:cubicBezTo>
                  <a:pt x="150704" y="108037"/>
                  <a:pt x="150769" y="107221"/>
                  <a:pt x="150802" y="106471"/>
                </a:cubicBezTo>
                <a:lnTo>
                  <a:pt x="152335" y="106536"/>
                </a:lnTo>
                <a:lnTo>
                  <a:pt x="152335" y="106341"/>
                </a:lnTo>
                <a:cubicBezTo>
                  <a:pt x="152400" y="105199"/>
                  <a:pt x="152400" y="104057"/>
                  <a:pt x="152400" y="102916"/>
                </a:cubicBezTo>
                <a:lnTo>
                  <a:pt x="152400" y="102720"/>
                </a:lnTo>
                <a:lnTo>
                  <a:pt x="150867" y="102720"/>
                </a:lnTo>
                <a:cubicBezTo>
                  <a:pt x="150834" y="101937"/>
                  <a:pt x="150802" y="101154"/>
                  <a:pt x="150769" y="100371"/>
                </a:cubicBezTo>
                <a:lnTo>
                  <a:pt x="152302" y="100273"/>
                </a:lnTo>
                <a:lnTo>
                  <a:pt x="152302" y="100078"/>
                </a:lnTo>
                <a:cubicBezTo>
                  <a:pt x="152204" y="98936"/>
                  <a:pt x="152106" y="97794"/>
                  <a:pt x="151943" y="96685"/>
                </a:cubicBezTo>
                <a:lnTo>
                  <a:pt x="151943" y="96490"/>
                </a:lnTo>
                <a:lnTo>
                  <a:pt x="150410" y="96685"/>
                </a:lnTo>
                <a:cubicBezTo>
                  <a:pt x="150312" y="95902"/>
                  <a:pt x="150182" y="95120"/>
                  <a:pt x="150051" y="94369"/>
                </a:cubicBezTo>
                <a:lnTo>
                  <a:pt x="151552" y="94076"/>
                </a:lnTo>
                <a:lnTo>
                  <a:pt x="151519" y="93880"/>
                </a:lnTo>
                <a:cubicBezTo>
                  <a:pt x="151324" y="92771"/>
                  <a:pt x="151063" y="91662"/>
                  <a:pt x="150802" y="90553"/>
                </a:cubicBezTo>
                <a:lnTo>
                  <a:pt x="150736" y="90357"/>
                </a:lnTo>
                <a:lnTo>
                  <a:pt x="149269" y="90716"/>
                </a:lnTo>
                <a:cubicBezTo>
                  <a:pt x="149073" y="89966"/>
                  <a:pt x="148877" y="89215"/>
                  <a:pt x="148649" y="88465"/>
                </a:cubicBezTo>
                <a:lnTo>
                  <a:pt x="150117" y="88008"/>
                </a:lnTo>
                <a:lnTo>
                  <a:pt x="150051" y="87813"/>
                </a:lnTo>
                <a:cubicBezTo>
                  <a:pt x="149725" y="86736"/>
                  <a:pt x="149366" y="85660"/>
                  <a:pt x="148942" y="84583"/>
                </a:cubicBezTo>
                <a:lnTo>
                  <a:pt x="148877" y="84420"/>
                </a:lnTo>
                <a:lnTo>
                  <a:pt x="147474" y="84942"/>
                </a:lnTo>
                <a:cubicBezTo>
                  <a:pt x="147181" y="84192"/>
                  <a:pt x="146887" y="83474"/>
                  <a:pt x="146594" y="82757"/>
                </a:cubicBezTo>
                <a:lnTo>
                  <a:pt x="147964" y="82137"/>
                </a:lnTo>
                <a:lnTo>
                  <a:pt x="147898" y="81974"/>
                </a:lnTo>
                <a:cubicBezTo>
                  <a:pt x="147442" y="80930"/>
                  <a:pt x="146952" y="79886"/>
                  <a:pt x="146431" y="78875"/>
                </a:cubicBezTo>
                <a:lnTo>
                  <a:pt x="146333" y="78712"/>
                </a:lnTo>
                <a:lnTo>
                  <a:pt x="144995" y="79397"/>
                </a:lnTo>
                <a:cubicBezTo>
                  <a:pt x="144636" y="78679"/>
                  <a:pt x="144245" y="77994"/>
                  <a:pt x="143854" y="77342"/>
                </a:cubicBezTo>
                <a:lnTo>
                  <a:pt x="145158" y="76559"/>
                </a:lnTo>
                <a:lnTo>
                  <a:pt x="145061" y="76396"/>
                </a:lnTo>
                <a:cubicBezTo>
                  <a:pt x="144506" y="75417"/>
                  <a:pt x="143886" y="74439"/>
                  <a:pt x="143266" y="73493"/>
                </a:cubicBezTo>
                <a:lnTo>
                  <a:pt x="143169" y="73329"/>
                </a:lnTo>
                <a:lnTo>
                  <a:pt x="141896" y="74178"/>
                </a:lnTo>
                <a:cubicBezTo>
                  <a:pt x="141472" y="73525"/>
                  <a:pt x="141016" y="72873"/>
                  <a:pt x="140559" y="72253"/>
                </a:cubicBezTo>
                <a:lnTo>
                  <a:pt x="141766" y="71340"/>
                </a:lnTo>
                <a:lnTo>
                  <a:pt x="141635" y="71177"/>
                </a:lnTo>
                <a:cubicBezTo>
                  <a:pt x="140983" y="70296"/>
                  <a:pt x="140265" y="69382"/>
                  <a:pt x="139548" y="68534"/>
                </a:cubicBezTo>
                <a:lnTo>
                  <a:pt x="139417" y="68371"/>
                </a:lnTo>
                <a:lnTo>
                  <a:pt x="138243" y="69350"/>
                </a:lnTo>
                <a:cubicBezTo>
                  <a:pt x="137754" y="68763"/>
                  <a:pt x="137232" y="68176"/>
                  <a:pt x="136677" y="67588"/>
                </a:cubicBezTo>
                <a:lnTo>
                  <a:pt x="137786" y="66545"/>
                </a:lnTo>
                <a:lnTo>
                  <a:pt x="137656" y="66414"/>
                </a:lnTo>
                <a:cubicBezTo>
                  <a:pt x="137232" y="65990"/>
                  <a:pt x="136808" y="65566"/>
                  <a:pt x="136416" y="65174"/>
                </a:cubicBezTo>
                <a:cubicBezTo>
                  <a:pt x="136057" y="64750"/>
                  <a:pt x="135633" y="64392"/>
                  <a:pt x="135242" y="64000"/>
                </a:cubicBezTo>
                <a:lnTo>
                  <a:pt x="135079" y="63870"/>
                </a:lnTo>
                <a:lnTo>
                  <a:pt x="134068" y="64946"/>
                </a:lnTo>
                <a:cubicBezTo>
                  <a:pt x="133480" y="64424"/>
                  <a:pt x="132893" y="63902"/>
                  <a:pt x="132306" y="63380"/>
                </a:cubicBezTo>
                <a:lnTo>
                  <a:pt x="133285" y="62239"/>
                </a:lnTo>
                <a:lnTo>
                  <a:pt x="133122" y="62108"/>
                </a:lnTo>
                <a:cubicBezTo>
                  <a:pt x="132274" y="61391"/>
                  <a:pt x="131360" y="60673"/>
                  <a:pt x="130447" y="59988"/>
                </a:cubicBezTo>
                <a:lnTo>
                  <a:pt x="130284" y="59857"/>
                </a:lnTo>
                <a:lnTo>
                  <a:pt x="129403" y="61097"/>
                </a:lnTo>
                <a:cubicBezTo>
                  <a:pt x="128751" y="60640"/>
                  <a:pt x="128131" y="60184"/>
                  <a:pt x="127478" y="59727"/>
                </a:cubicBezTo>
                <a:lnTo>
                  <a:pt x="128327" y="58487"/>
                </a:lnTo>
                <a:lnTo>
                  <a:pt x="128163" y="58357"/>
                </a:lnTo>
                <a:cubicBezTo>
                  <a:pt x="127217" y="57737"/>
                  <a:pt x="126239" y="57150"/>
                  <a:pt x="125260" y="56563"/>
                </a:cubicBezTo>
                <a:lnTo>
                  <a:pt x="125097" y="56465"/>
                </a:lnTo>
                <a:close/>
                <a:moveTo>
                  <a:pt x="150312" y="127805"/>
                </a:moveTo>
                <a:lnTo>
                  <a:pt x="151848" y="128502"/>
                </a:lnTo>
                <a:lnTo>
                  <a:pt x="151848" y="128502"/>
                </a:lnTo>
                <a:cubicBezTo>
                  <a:pt x="151574" y="129100"/>
                  <a:pt x="151291" y="129694"/>
                  <a:pt x="150997" y="130284"/>
                </a:cubicBezTo>
                <a:lnTo>
                  <a:pt x="150899" y="130479"/>
                </a:lnTo>
                <a:lnTo>
                  <a:pt x="158141" y="134082"/>
                </a:lnTo>
                <a:lnTo>
                  <a:pt x="158141" y="134082"/>
                </a:lnTo>
                <a:cubicBezTo>
                  <a:pt x="155263" y="139784"/>
                  <a:pt x="151595" y="145051"/>
                  <a:pt x="147253" y="149721"/>
                </a:cubicBezTo>
                <a:lnTo>
                  <a:pt x="147253" y="149721"/>
                </a:lnTo>
                <a:lnTo>
                  <a:pt x="141374" y="144212"/>
                </a:lnTo>
                <a:lnTo>
                  <a:pt x="141211" y="144343"/>
                </a:lnTo>
                <a:cubicBezTo>
                  <a:pt x="140787" y="144832"/>
                  <a:pt x="140298" y="145321"/>
                  <a:pt x="139841" y="145778"/>
                </a:cubicBezTo>
                <a:cubicBezTo>
                  <a:pt x="134413" y="151238"/>
                  <a:pt x="127941" y="155593"/>
                  <a:pt x="120852" y="158559"/>
                </a:cubicBezTo>
                <a:lnTo>
                  <a:pt x="120852" y="158559"/>
                </a:lnTo>
                <a:lnTo>
                  <a:pt x="120204" y="156999"/>
                </a:lnTo>
                <a:cubicBezTo>
                  <a:pt x="127087" y="154096"/>
                  <a:pt x="133350" y="149888"/>
                  <a:pt x="138634" y="144604"/>
                </a:cubicBezTo>
                <a:cubicBezTo>
                  <a:pt x="143495" y="139744"/>
                  <a:pt x="147442" y="134035"/>
                  <a:pt x="150312" y="127805"/>
                </a:cubicBezTo>
                <a:close/>
                <a:moveTo>
                  <a:pt x="30891" y="152237"/>
                </a:moveTo>
                <a:lnTo>
                  <a:pt x="25900" y="155890"/>
                </a:lnTo>
                <a:lnTo>
                  <a:pt x="26031" y="156053"/>
                </a:lnTo>
                <a:cubicBezTo>
                  <a:pt x="26618" y="156902"/>
                  <a:pt x="27238" y="157684"/>
                  <a:pt x="27857" y="158467"/>
                </a:cubicBezTo>
                <a:lnTo>
                  <a:pt x="27988" y="158630"/>
                </a:lnTo>
                <a:lnTo>
                  <a:pt x="32848" y="154814"/>
                </a:lnTo>
                <a:lnTo>
                  <a:pt x="32718" y="154651"/>
                </a:lnTo>
                <a:cubicBezTo>
                  <a:pt x="32131" y="153901"/>
                  <a:pt x="31576" y="153150"/>
                  <a:pt x="31021" y="152400"/>
                </a:cubicBezTo>
                <a:lnTo>
                  <a:pt x="30891" y="152237"/>
                </a:lnTo>
                <a:close/>
                <a:moveTo>
                  <a:pt x="147311" y="157456"/>
                </a:moveTo>
                <a:cubicBezTo>
                  <a:pt x="146920" y="157815"/>
                  <a:pt x="146496" y="158174"/>
                  <a:pt x="146104" y="158533"/>
                </a:cubicBezTo>
                <a:lnTo>
                  <a:pt x="146626" y="159152"/>
                </a:lnTo>
                <a:lnTo>
                  <a:pt x="146659" y="159185"/>
                </a:lnTo>
                <a:cubicBezTo>
                  <a:pt x="147050" y="158826"/>
                  <a:pt x="147442" y="158435"/>
                  <a:pt x="147866" y="158043"/>
                </a:cubicBezTo>
                <a:lnTo>
                  <a:pt x="147311" y="157456"/>
                </a:lnTo>
                <a:close/>
                <a:moveTo>
                  <a:pt x="49321" y="158369"/>
                </a:moveTo>
                <a:lnTo>
                  <a:pt x="48767" y="158989"/>
                </a:lnTo>
                <a:cubicBezTo>
                  <a:pt x="49191" y="159348"/>
                  <a:pt x="49582" y="159707"/>
                  <a:pt x="50006" y="160066"/>
                </a:cubicBezTo>
                <a:lnTo>
                  <a:pt x="50528" y="159446"/>
                </a:lnTo>
                <a:cubicBezTo>
                  <a:pt x="50137" y="159087"/>
                  <a:pt x="49713" y="158728"/>
                  <a:pt x="49321" y="158369"/>
                </a:cubicBezTo>
                <a:close/>
                <a:moveTo>
                  <a:pt x="144571" y="159870"/>
                </a:moveTo>
                <a:cubicBezTo>
                  <a:pt x="144147" y="160196"/>
                  <a:pt x="143723" y="160555"/>
                  <a:pt x="143299" y="160881"/>
                </a:cubicBezTo>
                <a:lnTo>
                  <a:pt x="143821" y="161534"/>
                </a:lnTo>
                <a:cubicBezTo>
                  <a:pt x="144245" y="161207"/>
                  <a:pt x="144669" y="160849"/>
                  <a:pt x="145093" y="160490"/>
                </a:cubicBezTo>
                <a:lnTo>
                  <a:pt x="144571" y="159870"/>
                </a:lnTo>
                <a:close/>
                <a:moveTo>
                  <a:pt x="52094" y="160751"/>
                </a:moveTo>
                <a:lnTo>
                  <a:pt x="51572" y="161370"/>
                </a:lnTo>
                <a:cubicBezTo>
                  <a:pt x="51996" y="161729"/>
                  <a:pt x="52420" y="162055"/>
                  <a:pt x="52844" y="162382"/>
                </a:cubicBezTo>
                <a:lnTo>
                  <a:pt x="53366" y="161729"/>
                </a:lnTo>
                <a:cubicBezTo>
                  <a:pt x="52942" y="161403"/>
                  <a:pt x="52485" y="161077"/>
                  <a:pt x="52094" y="160751"/>
                </a:cubicBezTo>
                <a:close/>
                <a:moveTo>
                  <a:pt x="141701" y="162153"/>
                </a:moveTo>
                <a:cubicBezTo>
                  <a:pt x="141277" y="162480"/>
                  <a:pt x="140820" y="162773"/>
                  <a:pt x="140396" y="163099"/>
                </a:cubicBezTo>
                <a:lnTo>
                  <a:pt x="140853" y="163752"/>
                </a:lnTo>
                <a:lnTo>
                  <a:pt x="140853" y="163784"/>
                </a:lnTo>
                <a:cubicBezTo>
                  <a:pt x="141309" y="163458"/>
                  <a:pt x="141766" y="163132"/>
                  <a:pt x="142190" y="162773"/>
                </a:cubicBezTo>
                <a:lnTo>
                  <a:pt x="141701" y="162153"/>
                </a:lnTo>
                <a:close/>
                <a:moveTo>
                  <a:pt x="54964" y="162936"/>
                </a:moveTo>
                <a:lnTo>
                  <a:pt x="54508" y="163621"/>
                </a:lnTo>
                <a:cubicBezTo>
                  <a:pt x="54932" y="163915"/>
                  <a:pt x="55389" y="164241"/>
                  <a:pt x="55845" y="164535"/>
                </a:cubicBezTo>
                <a:lnTo>
                  <a:pt x="56302" y="163882"/>
                </a:lnTo>
                <a:cubicBezTo>
                  <a:pt x="55845" y="163589"/>
                  <a:pt x="55421" y="163262"/>
                  <a:pt x="54964" y="162936"/>
                </a:cubicBezTo>
                <a:close/>
                <a:moveTo>
                  <a:pt x="36208" y="159381"/>
                </a:moveTo>
                <a:cubicBezTo>
                  <a:pt x="36730" y="159968"/>
                  <a:pt x="37285" y="160588"/>
                  <a:pt x="37839" y="161142"/>
                </a:cubicBezTo>
                <a:lnTo>
                  <a:pt x="33925" y="164893"/>
                </a:lnTo>
                <a:cubicBezTo>
                  <a:pt x="33338" y="164241"/>
                  <a:pt x="32750" y="163621"/>
                  <a:pt x="32163" y="162969"/>
                </a:cubicBezTo>
                <a:lnTo>
                  <a:pt x="36208" y="159381"/>
                </a:lnTo>
                <a:close/>
                <a:moveTo>
                  <a:pt x="36241" y="158794"/>
                </a:moveTo>
                <a:lnTo>
                  <a:pt x="31609" y="162936"/>
                </a:lnTo>
                <a:lnTo>
                  <a:pt x="31739" y="163099"/>
                </a:lnTo>
                <a:cubicBezTo>
                  <a:pt x="32392" y="163817"/>
                  <a:pt x="33077" y="164567"/>
                  <a:pt x="33794" y="165317"/>
                </a:cubicBezTo>
                <a:lnTo>
                  <a:pt x="33925" y="165448"/>
                </a:lnTo>
                <a:lnTo>
                  <a:pt x="38426" y="161175"/>
                </a:lnTo>
                <a:lnTo>
                  <a:pt x="38263" y="161012"/>
                </a:lnTo>
                <a:cubicBezTo>
                  <a:pt x="37643" y="160359"/>
                  <a:pt x="36991" y="159642"/>
                  <a:pt x="36371" y="158957"/>
                </a:cubicBezTo>
                <a:lnTo>
                  <a:pt x="36241" y="158794"/>
                </a:lnTo>
                <a:close/>
                <a:moveTo>
                  <a:pt x="138700" y="164274"/>
                </a:moveTo>
                <a:cubicBezTo>
                  <a:pt x="138243" y="164567"/>
                  <a:pt x="137819" y="164861"/>
                  <a:pt x="137362" y="165154"/>
                </a:cubicBezTo>
                <a:lnTo>
                  <a:pt x="137786" y="165839"/>
                </a:lnTo>
                <a:lnTo>
                  <a:pt x="137819" y="165872"/>
                </a:lnTo>
                <a:cubicBezTo>
                  <a:pt x="138276" y="165578"/>
                  <a:pt x="138732" y="165252"/>
                  <a:pt x="139156" y="164926"/>
                </a:cubicBezTo>
                <a:lnTo>
                  <a:pt x="138700" y="164274"/>
                </a:lnTo>
                <a:close/>
                <a:moveTo>
                  <a:pt x="141342" y="144767"/>
                </a:moveTo>
                <a:lnTo>
                  <a:pt x="146968" y="150026"/>
                </a:lnTo>
                <a:lnTo>
                  <a:pt x="146968" y="150026"/>
                </a:lnTo>
                <a:cubicBezTo>
                  <a:pt x="146503" y="150519"/>
                  <a:pt x="146030" y="151007"/>
                  <a:pt x="145550" y="151487"/>
                </a:cubicBezTo>
                <a:cubicBezTo>
                  <a:pt x="139352" y="157684"/>
                  <a:pt x="132013" y="162643"/>
                  <a:pt x="123955" y="166035"/>
                </a:cubicBezTo>
                <a:lnTo>
                  <a:pt x="121013" y="158948"/>
                </a:lnTo>
                <a:lnTo>
                  <a:pt x="121013" y="158948"/>
                </a:lnTo>
                <a:cubicBezTo>
                  <a:pt x="128162" y="155924"/>
                  <a:pt x="134632" y="151573"/>
                  <a:pt x="140102" y="146072"/>
                </a:cubicBezTo>
                <a:cubicBezTo>
                  <a:pt x="140526" y="145648"/>
                  <a:pt x="140950" y="145191"/>
                  <a:pt x="141342" y="144767"/>
                </a:cubicBezTo>
                <a:close/>
                <a:moveTo>
                  <a:pt x="57966" y="165024"/>
                </a:moveTo>
                <a:lnTo>
                  <a:pt x="57509" y="165676"/>
                </a:lnTo>
                <a:cubicBezTo>
                  <a:pt x="57966" y="166002"/>
                  <a:pt x="58422" y="166296"/>
                  <a:pt x="58879" y="166557"/>
                </a:cubicBezTo>
                <a:lnTo>
                  <a:pt x="59336" y="165872"/>
                </a:lnTo>
                <a:cubicBezTo>
                  <a:pt x="58879" y="165578"/>
                  <a:pt x="58422" y="165317"/>
                  <a:pt x="57966" y="165024"/>
                </a:cubicBezTo>
                <a:close/>
                <a:moveTo>
                  <a:pt x="135633" y="166263"/>
                </a:moveTo>
                <a:cubicBezTo>
                  <a:pt x="135177" y="166524"/>
                  <a:pt x="134687" y="166785"/>
                  <a:pt x="134231" y="167079"/>
                </a:cubicBezTo>
                <a:lnTo>
                  <a:pt x="134622" y="167764"/>
                </a:lnTo>
                <a:lnTo>
                  <a:pt x="134655" y="167797"/>
                </a:lnTo>
                <a:cubicBezTo>
                  <a:pt x="135144" y="167503"/>
                  <a:pt x="135601" y="167242"/>
                  <a:pt x="136025" y="166948"/>
                </a:cubicBezTo>
                <a:lnTo>
                  <a:pt x="135633" y="166263"/>
                </a:lnTo>
                <a:close/>
                <a:moveTo>
                  <a:pt x="79495" y="160751"/>
                </a:moveTo>
                <a:cubicBezTo>
                  <a:pt x="84177" y="162251"/>
                  <a:pt x="89043" y="163177"/>
                  <a:pt x="93948" y="163496"/>
                </a:cubicBezTo>
                <a:lnTo>
                  <a:pt x="93948" y="163496"/>
                </a:lnTo>
                <a:lnTo>
                  <a:pt x="93684" y="167895"/>
                </a:lnTo>
                <a:lnTo>
                  <a:pt x="93684" y="167895"/>
                </a:lnTo>
                <a:cubicBezTo>
                  <a:pt x="92607" y="167825"/>
                  <a:pt x="91530" y="167727"/>
                  <a:pt x="90455" y="167601"/>
                </a:cubicBezTo>
                <a:cubicBezTo>
                  <a:pt x="86191" y="167107"/>
                  <a:pt x="82072" y="166205"/>
                  <a:pt x="78133" y="164938"/>
                </a:cubicBezTo>
                <a:lnTo>
                  <a:pt x="78133" y="164938"/>
                </a:lnTo>
                <a:lnTo>
                  <a:pt x="77877" y="165725"/>
                </a:lnTo>
                <a:lnTo>
                  <a:pt x="77877" y="165725"/>
                </a:lnTo>
                <a:cubicBezTo>
                  <a:pt x="77744" y="165682"/>
                  <a:pt x="77611" y="165639"/>
                  <a:pt x="77478" y="165596"/>
                </a:cubicBezTo>
                <a:lnTo>
                  <a:pt x="77478" y="165596"/>
                </a:lnTo>
                <a:lnTo>
                  <a:pt x="76724" y="167931"/>
                </a:lnTo>
                <a:lnTo>
                  <a:pt x="76724" y="167931"/>
                </a:lnTo>
                <a:cubicBezTo>
                  <a:pt x="73919" y="167014"/>
                  <a:pt x="71173" y="165912"/>
                  <a:pt x="68502" y="164632"/>
                </a:cubicBezTo>
                <a:lnTo>
                  <a:pt x="69577" y="162409"/>
                </a:lnTo>
                <a:lnTo>
                  <a:pt x="69577" y="162409"/>
                </a:lnTo>
                <a:cubicBezTo>
                  <a:pt x="72117" y="163634"/>
                  <a:pt x="74755" y="164701"/>
                  <a:pt x="77478" y="165596"/>
                </a:cubicBezTo>
                <a:lnTo>
                  <a:pt x="77478" y="165596"/>
                </a:lnTo>
                <a:lnTo>
                  <a:pt x="77733" y="164808"/>
                </a:lnTo>
                <a:lnTo>
                  <a:pt x="77733" y="164808"/>
                </a:lnTo>
                <a:cubicBezTo>
                  <a:pt x="77866" y="164852"/>
                  <a:pt x="77999" y="164895"/>
                  <a:pt x="78133" y="164938"/>
                </a:cubicBezTo>
                <a:lnTo>
                  <a:pt x="78133" y="164938"/>
                </a:lnTo>
                <a:lnTo>
                  <a:pt x="79495" y="160751"/>
                </a:lnTo>
                <a:close/>
                <a:moveTo>
                  <a:pt x="150529" y="153355"/>
                </a:moveTo>
                <a:lnTo>
                  <a:pt x="156836" y="159250"/>
                </a:lnTo>
                <a:cubicBezTo>
                  <a:pt x="156282" y="159870"/>
                  <a:pt x="155695" y="160490"/>
                  <a:pt x="155107" y="161077"/>
                </a:cubicBezTo>
                <a:cubicBezTo>
                  <a:pt x="152589" y="163606"/>
                  <a:pt x="149910" y="165957"/>
                  <a:pt x="147089" y="168119"/>
                </a:cubicBezTo>
                <a:lnTo>
                  <a:pt x="147089" y="168119"/>
                </a:lnTo>
                <a:lnTo>
                  <a:pt x="141831" y="161240"/>
                </a:lnTo>
                <a:cubicBezTo>
                  <a:pt x="144942" y="158843"/>
                  <a:pt x="147849" y="156207"/>
                  <a:pt x="150529" y="153355"/>
                </a:cubicBezTo>
                <a:close/>
                <a:moveTo>
                  <a:pt x="61032" y="166916"/>
                </a:moveTo>
                <a:lnTo>
                  <a:pt x="60640" y="167601"/>
                </a:lnTo>
                <a:cubicBezTo>
                  <a:pt x="61097" y="167894"/>
                  <a:pt x="61586" y="168155"/>
                  <a:pt x="62043" y="168416"/>
                </a:cubicBezTo>
                <a:lnTo>
                  <a:pt x="62467" y="167731"/>
                </a:lnTo>
                <a:cubicBezTo>
                  <a:pt x="61978" y="167438"/>
                  <a:pt x="61521" y="167177"/>
                  <a:pt x="61032" y="166916"/>
                </a:cubicBezTo>
                <a:close/>
                <a:moveTo>
                  <a:pt x="132437" y="168058"/>
                </a:moveTo>
                <a:cubicBezTo>
                  <a:pt x="131980" y="168319"/>
                  <a:pt x="131491" y="168579"/>
                  <a:pt x="131001" y="168808"/>
                </a:cubicBezTo>
                <a:lnTo>
                  <a:pt x="131360" y="169525"/>
                </a:lnTo>
                <a:lnTo>
                  <a:pt x="131393" y="169558"/>
                </a:lnTo>
                <a:cubicBezTo>
                  <a:pt x="131915" y="169297"/>
                  <a:pt x="132371" y="169069"/>
                  <a:pt x="132828" y="168775"/>
                </a:cubicBezTo>
                <a:lnTo>
                  <a:pt x="132437" y="168058"/>
                </a:lnTo>
                <a:close/>
                <a:moveTo>
                  <a:pt x="64229" y="168677"/>
                </a:moveTo>
                <a:lnTo>
                  <a:pt x="63870" y="169395"/>
                </a:lnTo>
                <a:cubicBezTo>
                  <a:pt x="64326" y="169656"/>
                  <a:pt x="64816" y="169884"/>
                  <a:pt x="65305" y="170145"/>
                </a:cubicBezTo>
                <a:lnTo>
                  <a:pt x="65664" y="169395"/>
                </a:lnTo>
                <a:cubicBezTo>
                  <a:pt x="65207" y="169167"/>
                  <a:pt x="64718" y="168906"/>
                  <a:pt x="64229" y="168677"/>
                </a:cubicBezTo>
                <a:close/>
                <a:moveTo>
                  <a:pt x="129175" y="169721"/>
                </a:moveTo>
                <a:cubicBezTo>
                  <a:pt x="128685" y="169949"/>
                  <a:pt x="128196" y="170178"/>
                  <a:pt x="127707" y="170406"/>
                </a:cubicBezTo>
                <a:lnTo>
                  <a:pt x="128033" y="171124"/>
                </a:lnTo>
                <a:lnTo>
                  <a:pt x="128066" y="171156"/>
                </a:lnTo>
                <a:cubicBezTo>
                  <a:pt x="128588" y="170928"/>
                  <a:pt x="129077" y="170700"/>
                  <a:pt x="129533" y="170439"/>
                </a:cubicBezTo>
                <a:lnTo>
                  <a:pt x="129175" y="169721"/>
                </a:lnTo>
                <a:close/>
                <a:moveTo>
                  <a:pt x="67523" y="170276"/>
                </a:moveTo>
                <a:lnTo>
                  <a:pt x="67164" y="170993"/>
                </a:lnTo>
                <a:cubicBezTo>
                  <a:pt x="67654" y="171222"/>
                  <a:pt x="68176" y="171450"/>
                  <a:pt x="68665" y="171678"/>
                </a:cubicBezTo>
                <a:lnTo>
                  <a:pt x="68991" y="170928"/>
                </a:lnTo>
                <a:cubicBezTo>
                  <a:pt x="68502" y="170700"/>
                  <a:pt x="68012" y="170471"/>
                  <a:pt x="67523" y="170276"/>
                </a:cubicBezTo>
                <a:close/>
                <a:moveTo>
                  <a:pt x="153020" y="166622"/>
                </a:moveTo>
                <a:lnTo>
                  <a:pt x="156543" y="170700"/>
                </a:lnTo>
                <a:cubicBezTo>
                  <a:pt x="155890" y="171254"/>
                  <a:pt x="155205" y="171809"/>
                  <a:pt x="154553" y="172363"/>
                </a:cubicBezTo>
                <a:lnTo>
                  <a:pt x="151160" y="168188"/>
                </a:lnTo>
                <a:cubicBezTo>
                  <a:pt x="151780" y="167699"/>
                  <a:pt x="152433" y="167177"/>
                  <a:pt x="153020" y="166622"/>
                </a:cubicBezTo>
                <a:close/>
                <a:moveTo>
                  <a:pt x="153052" y="166068"/>
                </a:moveTo>
                <a:lnTo>
                  <a:pt x="152824" y="166263"/>
                </a:lnTo>
                <a:cubicBezTo>
                  <a:pt x="152139" y="166851"/>
                  <a:pt x="151454" y="167438"/>
                  <a:pt x="150736" y="167992"/>
                </a:cubicBezTo>
                <a:lnTo>
                  <a:pt x="150573" y="168123"/>
                </a:lnTo>
                <a:lnTo>
                  <a:pt x="154488" y="172951"/>
                </a:lnTo>
                <a:lnTo>
                  <a:pt x="154651" y="172820"/>
                </a:lnTo>
                <a:cubicBezTo>
                  <a:pt x="155401" y="172200"/>
                  <a:pt x="156151" y="171580"/>
                  <a:pt x="156902" y="170928"/>
                </a:cubicBezTo>
                <a:lnTo>
                  <a:pt x="157130" y="170732"/>
                </a:lnTo>
                <a:lnTo>
                  <a:pt x="153052" y="166068"/>
                </a:lnTo>
                <a:close/>
                <a:moveTo>
                  <a:pt x="70850" y="171678"/>
                </a:moveTo>
                <a:lnTo>
                  <a:pt x="70557" y="172429"/>
                </a:lnTo>
                <a:cubicBezTo>
                  <a:pt x="71079" y="172657"/>
                  <a:pt x="71568" y="172820"/>
                  <a:pt x="72090" y="173016"/>
                </a:cubicBezTo>
                <a:lnTo>
                  <a:pt x="72383" y="172266"/>
                </a:lnTo>
                <a:cubicBezTo>
                  <a:pt x="71862" y="172102"/>
                  <a:pt x="71372" y="171874"/>
                  <a:pt x="70850" y="171678"/>
                </a:cubicBezTo>
                <a:close/>
                <a:moveTo>
                  <a:pt x="122422" y="172526"/>
                </a:moveTo>
                <a:cubicBezTo>
                  <a:pt x="121933" y="172690"/>
                  <a:pt x="121411" y="172885"/>
                  <a:pt x="120889" y="173048"/>
                </a:cubicBezTo>
                <a:lnTo>
                  <a:pt x="121150" y="173831"/>
                </a:lnTo>
                <a:lnTo>
                  <a:pt x="121215" y="173831"/>
                </a:lnTo>
                <a:cubicBezTo>
                  <a:pt x="121737" y="173668"/>
                  <a:pt x="122227" y="173472"/>
                  <a:pt x="122716" y="173277"/>
                </a:cubicBezTo>
                <a:lnTo>
                  <a:pt x="122422" y="172526"/>
                </a:lnTo>
                <a:close/>
                <a:moveTo>
                  <a:pt x="118965" y="173668"/>
                </a:moveTo>
                <a:cubicBezTo>
                  <a:pt x="118443" y="173831"/>
                  <a:pt x="117921" y="173962"/>
                  <a:pt x="117399" y="174125"/>
                </a:cubicBezTo>
                <a:lnTo>
                  <a:pt x="117627" y="174908"/>
                </a:lnTo>
                <a:lnTo>
                  <a:pt x="117660" y="174940"/>
                </a:lnTo>
                <a:cubicBezTo>
                  <a:pt x="118214" y="174777"/>
                  <a:pt x="118736" y="174614"/>
                  <a:pt x="119193" y="174451"/>
                </a:cubicBezTo>
                <a:lnTo>
                  <a:pt x="118965" y="173668"/>
                </a:lnTo>
                <a:close/>
                <a:moveTo>
                  <a:pt x="77766" y="174027"/>
                </a:moveTo>
                <a:lnTo>
                  <a:pt x="77537" y="174810"/>
                </a:lnTo>
                <a:cubicBezTo>
                  <a:pt x="78059" y="174973"/>
                  <a:pt x="78581" y="175103"/>
                  <a:pt x="79136" y="175234"/>
                </a:cubicBezTo>
                <a:lnTo>
                  <a:pt x="79332" y="174418"/>
                </a:lnTo>
                <a:cubicBezTo>
                  <a:pt x="78810" y="174321"/>
                  <a:pt x="78288" y="174157"/>
                  <a:pt x="77766" y="174027"/>
                </a:cubicBezTo>
                <a:close/>
                <a:moveTo>
                  <a:pt x="115442" y="174647"/>
                </a:moveTo>
                <a:cubicBezTo>
                  <a:pt x="114920" y="174777"/>
                  <a:pt x="114398" y="174875"/>
                  <a:pt x="113876" y="175006"/>
                </a:cubicBezTo>
                <a:lnTo>
                  <a:pt x="114039" y="175788"/>
                </a:lnTo>
                <a:lnTo>
                  <a:pt x="114104" y="175821"/>
                </a:lnTo>
                <a:cubicBezTo>
                  <a:pt x="114626" y="175691"/>
                  <a:pt x="115148" y="175560"/>
                  <a:pt x="115637" y="175430"/>
                </a:cubicBezTo>
                <a:lnTo>
                  <a:pt x="115442" y="174647"/>
                </a:lnTo>
                <a:close/>
                <a:moveTo>
                  <a:pt x="81289" y="174940"/>
                </a:moveTo>
                <a:lnTo>
                  <a:pt x="81126" y="175723"/>
                </a:lnTo>
                <a:cubicBezTo>
                  <a:pt x="81648" y="175854"/>
                  <a:pt x="82169" y="175952"/>
                  <a:pt x="82724" y="176082"/>
                </a:cubicBezTo>
                <a:lnTo>
                  <a:pt x="82887" y="175267"/>
                </a:lnTo>
                <a:cubicBezTo>
                  <a:pt x="82365" y="175169"/>
                  <a:pt x="81811" y="175038"/>
                  <a:pt x="81289" y="174940"/>
                </a:cubicBezTo>
                <a:close/>
                <a:moveTo>
                  <a:pt x="111886" y="175397"/>
                </a:moveTo>
                <a:cubicBezTo>
                  <a:pt x="111364" y="175527"/>
                  <a:pt x="110842" y="175625"/>
                  <a:pt x="110320" y="175723"/>
                </a:cubicBezTo>
                <a:lnTo>
                  <a:pt x="110451" y="176539"/>
                </a:lnTo>
                <a:lnTo>
                  <a:pt x="110483" y="176571"/>
                </a:lnTo>
                <a:cubicBezTo>
                  <a:pt x="111005" y="176441"/>
                  <a:pt x="111560" y="176343"/>
                  <a:pt x="112049" y="176213"/>
                </a:cubicBezTo>
                <a:lnTo>
                  <a:pt x="111886" y="175397"/>
                </a:lnTo>
                <a:close/>
                <a:moveTo>
                  <a:pt x="84877" y="175658"/>
                </a:moveTo>
                <a:lnTo>
                  <a:pt x="84746" y="176473"/>
                </a:lnTo>
                <a:cubicBezTo>
                  <a:pt x="85268" y="176571"/>
                  <a:pt x="85823" y="176637"/>
                  <a:pt x="86377" y="176734"/>
                </a:cubicBezTo>
                <a:lnTo>
                  <a:pt x="86475" y="175919"/>
                </a:lnTo>
                <a:cubicBezTo>
                  <a:pt x="85953" y="175821"/>
                  <a:pt x="85399" y="175756"/>
                  <a:pt x="84877" y="175658"/>
                </a:cubicBezTo>
                <a:close/>
                <a:moveTo>
                  <a:pt x="108298" y="176049"/>
                </a:moveTo>
                <a:cubicBezTo>
                  <a:pt x="107776" y="176115"/>
                  <a:pt x="107221" y="176180"/>
                  <a:pt x="106700" y="176245"/>
                </a:cubicBezTo>
                <a:lnTo>
                  <a:pt x="106797" y="177061"/>
                </a:lnTo>
                <a:lnTo>
                  <a:pt x="106830" y="177093"/>
                </a:lnTo>
                <a:cubicBezTo>
                  <a:pt x="107352" y="177028"/>
                  <a:pt x="107907" y="176930"/>
                  <a:pt x="108428" y="176865"/>
                </a:cubicBezTo>
                <a:lnTo>
                  <a:pt x="108298" y="176049"/>
                </a:lnTo>
                <a:close/>
                <a:moveTo>
                  <a:pt x="88498" y="176213"/>
                </a:moveTo>
                <a:lnTo>
                  <a:pt x="88400" y="177028"/>
                </a:lnTo>
                <a:cubicBezTo>
                  <a:pt x="88922" y="177093"/>
                  <a:pt x="89476" y="177158"/>
                  <a:pt x="90031" y="177224"/>
                </a:cubicBezTo>
                <a:lnTo>
                  <a:pt x="90096" y="176376"/>
                </a:lnTo>
                <a:cubicBezTo>
                  <a:pt x="89574" y="176343"/>
                  <a:pt x="89020" y="176278"/>
                  <a:pt x="88498" y="176213"/>
                </a:cubicBezTo>
                <a:close/>
                <a:moveTo>
                  <a:pt x="92119" y="176571"/>
                </a:moveTo>
                <a:lnTo>
                  <a:pt x="92053" y="177387"/>
                </a:lnTo>
                <a:cubicBezTo>
                  <a:pt x="92608" y="177452"/>
                  <a:pt x="93162" y="177485"/>
                  <a:pt x="93684" y="177517"/>
                </a:cubicBezTo>
                <a:lnTo>
                  <a:pt x="93749" y="176669"/>
                </a:lnTo>
                <a:cubicBezTo>
                  <a:pt x="93195" y="176669"/>
                  <a:pt x="92673" y="176604"/>
                  <a:pt x="92119" y="176571"/>
                </a:cubicBezTo>
                <a:close/>
                <a:moveTo>
                  <a:pt x="95772" y="176767"/>
                </a:moveTo>
                <a:lnTo>
                  <a:pt x="95772" y="177583"/>
                </a:lnTo>
                <a:cubicBezTo>
                  <a:pt x="96294" y="177615"/>
                  <a:pt x="96848" y="177615"/>
                  <a:pt x="97403" y="177615"/>
                </a:cubicBezTo>
                <a:lnTo>
                  <a:pt x="97403" y="176800"/>
                </a:lnTo>
                <a:cubicBezTo>
                  <a:pt x="96881" y="176800"/>
                  <a:pt x="96326" y="176767"/>
                  <a:pt x="95772" y="176767"/>
                </a:cubicBezTo>
                <a:close/>
                <a:moveTo>
                  <a:pt x="101056" y="176734"/>
                </a:moveTo>
                <a:cubicBezTo>
                  <a:pt x="100502" y="176734"/>
                  <a:pt x="99947" y="176767"/>
                  <a:pt x="99425" y="176767"/>
                </a:cubicBezTo>
                <a:lnTo>
                  <a:pt x="99425" y="177583"/>
                </a:lnTo>
                <a:lnTo>
                  <a:pt x="99458" y="177615"/>
                </a:lnTo>
                <a:cubicBezTo>
                  <a:pt x="100013" y="177583"/>
                  <a:pt x="100567" y="177583"/>
                  <a:pt x="101089" y="177550"/>
                </a:cubicBezTo>
                <a:lnTo>
                  <a:pt x="101056" y="176734"/>
                </a:lnTo>
                <a:close/>
                <a:moveTo>
                  <a:pt x="146333" y="171841"/>
                </a:moveTo>
                <a:lnTo>
                  <a:pt x="149432" y="176245"/>
                </a:lnTo>
                <a:cubicBezTo>
                  <a:pt x="148714" y="176734"/>
                  <a:pt x="147996" y="177224"/>
                  <a:pt x="147279" y="177680"/>
                </a:cubicBezTo>
                <a:lnTo>
                  <a:pt x="144310" y="173211"/>
                </a:lnTo>
                <a:lnTo>
                  <a:pt x="144343" y="173211"/>
                </a:lnTo>
                <a:cubicBezTo>
                  <a:pt x="144995" y="172787"/>
                  <a:pt x="145680" y="172331"/>
                  <a:pt x="146333" y="171841"/>
                </a:cubicBezTo>
                <a:close/>
                <a:moveTo>
                  <a:pt x="146431" y="171287"/>
                </a:moveTo>
                <a:lnTo>
                  <a:pt x="146267" y="171385"/>
                </a:lnTo>
                <a:cubicBezTo>
                  <a:pt x="145517" y="171939"/>
                  <a:pt x="144702" y="172461"/>
                  <a:pt x="143951" y="172983"/>
                </a:cubicBezTo>
                <a:lnTo>
                  <a:pt x="143756" y="173081"/>
                </a:lnTo>
                <a:lnTo>
                  <a:pt x="147181" y="178268"/>
                </a:lnTo>
                <a:lnTo>
                  <a:pt x="147344" y="178170"/>
                </a:lnTo>
                <a:cubicBezTo>
                  <a:pt x="148192" y="177615"/>
                  <a:pt x="149008" y="177028"/>
                  <a:pt x="149823" y="176473"/>
                </a:cubicBezTo>
                <a:lnTo>
                  <a:pt x="150019" y="176343"/>
                </a:lnTo>
                <a:lnTo>
                  <a:pt x="146431" y="171287"/>
                </a:lnTo>
                <a:close/>
                <a:moveTo>
                  <a:pt x="147270" y="150308"/>
                </a:moveTo>
                <a:lnTo>
                  <a:pt x="150247" y="153091"/>
                </a:lnTo>
                <a:lnTo>
                  <a:pt x="150247" y="153091"/>
                </a:lnTo>
                <a:cubicBezTo>
                  <a:pt x="147536" y="155981"/>
                  <a:pt x="144580" y="158644"/>
                  <a:pt x="141407" y="161044"/>
                </a:cubicBezTo>
                <a:lnTo>
                  <a:pt x="141244" y="161175"/>
                </a:lnTo>
                <a:lnTo>
                  <a:pt x="146748" y="168379"/>
                </a:lnTo>
                <a:lnTo>
                  <a:pt x="146748" y="168379"/>
                </a:lnTo>
                <a:cubicBezTo>
                  <a:pt x="141038" y="172707"/>
                  <a:pt x="134758" y="176263"/>
                  <a:pt x="128066" y="178953"/>
                </a:cubicBezTo>
                <a:lnTo>
                  <a:pt x="125403" y="172291"/>
                </a:lnTo>
                <a:lnTo>
                  <a:pt x="125403" y="172291"/>
                </a:lnTo>
                <a:cubicBezTo>
                  <a:pt x="125658" y="172177"/>
                  <a:pt x="125904" y="172058"/>
                  <a:pt x="126141" y="171939"/>
                </a:cubicBezTo>
                <a:lnTo>
                  <a:pt x="125847" y="171189"/>
                </a:lnTo>
                <a:cubicBezTo>
                  <a:pt x="125587" y="171287"/>
                  <a:pt x="125335" y="171393"/>
                  <a:pt x="125086" y="171498"/>
                </a:cubicBezTo>
                <a:lnTo>
                  <a:pt x="125086" y="171498"/>
                </a:lnTo>
                <a:lnTo>
                  <a:pt x="120204" y="159283"/>
                </a:lnTo>
                <a:cubicBezTo>
                  <a:pt x="120345" y="159226"/>
                  <a:pt x="120485" y="159168"/>
                  <a:pt x="120624" y="159110"/>
                </a:cubicBezTo>
                <a:lnTo>
                  <a:pt x="120624" y="159110"/>
                </a:lnTo>
                <a:lnTo>
                  <a:pt x="123727" y="166557"/>
                </a:lnTo>
                <a:lnTo>
                  <a:pt x="123923" y="166492"/>
                </a:lnTo>
                <a:cubicBezTo>
                  <a:pt x="132110" y="163067"/>
                  <a:pt x="139548" y="158076"/>
                  <a:pt x="145811" y="151813"/>
                </a:cubicBezTo>
                <a:cubicBezTo>
                  <a:pt x="146305" y="151318"/>
                  <a:pt x="146792" y="150817"/>
                  <a:pt x="147270" y="150308"/>
                </a:cubicBezTo>
                <a:close/>
                <a:moveTo>
                  <a:pt x="160718" y="139548"/>
                </a:moveTo>
                <a:lnTo>
                  <a:pt x="183161" y="152237"/>
                </a:lnTo>
                <a:cubicBezTo>
                  <a:pt x="181725" y="154749"/>
                  <a:pt x="180160" y="157228"/>
                  <a:pt x="178529" y="159642"/>
                </a:cubicBezTo>
                <a:cubicBezTo>
                  <a:pt x="172690" y="168058"/>
                  <a:pt x="165578" y="175495"/>
                  <a:pt x="157489" y="181725"/>
                </a:cubicBezTo>
                <a:lnTo>
                  <a:pt x="147337" y="168443"/>
                </a:lnTo>
                <a:lnTo>
                  <a:pt x="147337" y="168443"/>
                </a:lnTo>
                <a:cubicBezTo>
                  <a:pt x="150172" y="166269"/>
                  <a:pt x="152866" y="163906"/>
                  <a:pt x="155401" y="161370"/>
                </a:cubicBezTo>
                <a:cubicBezTo>
                  <a:pt x="156053" y="160718"/>
                  <a:pt x="156673" y="160066"/>
                  <a:pt x="157293" y="159413"/>
                </a:cubicBezTo>
                <a:lnTo>
                  <a:pt x="157423" y="159250"/>
                </a:lnTo>
                <a:lnTo>
                  <a:pt x="150811" y="153054"/>
                </a:lnTo>
                <a:lnTo>
                  <a:pt x="150811" y="153054"/>
                </a:lnTo>
                <a:cubicBezTo>
                  <a:pt x="153165" y="150520"/>
                  <a:pt x="155342" y="147817"/>
                  <a:pt x="157326" y="144963"/>
                </a:cubicBezTo>
                <a:cubicBezTo>
                  <a:pt x="158533" y="143234"/>
                  <a:pt x="159674" y="141407"/>
                  <a:pt x="160718" y="139548"/>
                </a:cubicBezTo>
                <a:close/>
                <a:moveTo>
                  <a:pt x="139156" y="176376"/>
                </a:moveTo>
                <a:lnTo>
                  <a:pt x="141799" y="181073"/>
                </a:lnTo>
                <a:cubicBezTo>
                  <a:pt x="141048" y="181464"/>
                  <a:pt x="140265" y="181888"/>
                  <a:pt x="139515" y="182280"/>
                </a:cubicBezTo>
                <a:lnTo>
                  <a:pt x="137036" y="177517"/>
                </a:lnTo>
                <a:cubicBezTo>
                  <a:pt x="137754" y="177158"/>
                  <a:pt x="138471" y="176767"/>
                  <a:pt x="139156" y="176376"/>
                </a:cubicBezTo>
                <a:close/>
                <a:moveTo>
                  <a:pt x="194088" y="82593"/>
                </a:moveTo>
                <a:lnTo>
                  <a:pt x="169950" y="87833"/>
                </a:lnTo>
                <a:lnTo>
                  <a:pt x="169950" y="87833"/>
                </a:lnTo>
                <a:cubicBezTo>
                  <a:pt x="169927" y="87719"/>
                  <a:pt x="169905" y="87603"/>
                  <a:pt x="169884" y="87486"/>
                </a:cubicBezTo>
                <a:lnTo>
                  <a:pt x="169069" y="87682"/>
                </a:lnTo>
                <a:cubicBezTo>
                  <a:pt x="169096" y="87791"/>
                  <a:pt x="169122" y="87899"/>
                  <a:pt x="169146" y="88007"/>
                </a:cubicBezTo>
                <a:lnTo>
                  <a:pt x="169146" y="88007"/>
                </a:lnTo>
                <a:lnTo>
                  <a:pt x="168090" y="88237"/>
                </a:lnTo>
                <a:lnTo>
                  <a:pt x="168123" y="88432"/>
                </a:lnTo>
                <a:cubicBezTo>
                  <a:pt x="168319" y="89215"/>
                  <a:pt x="168449" y="89998"/>
                  <a:pt x="168612" y="90814"/>
                </a:cubicBezTo>
                <a:cubicBezTo>
                  <a:pt x="169635" y="96402"/>
                  <a:pt x="169998" y="102068"/>
                  <a:pt x="169694" y="107702"/>
                </a:cubicBezTo>
                <a:lnTo>
                  <a:pt x="169694" y="107702"/>
                </a:lnTo>
                <a:lnTo>
                  <a:pt x="162761" y="107311"/>
                </a:lnTo>
                <a:lnTo>
                  <a:pt x="162761" y="107311"/>
                </a:lnTo>
                <a:cubicBezTo>
                  <a:pt x="162754" y="107437"/>
                  <a:pt x="162746" y="107564"/>
                  <a:pt x="162738" y="107690"/>
                </a:cubicBezTo>
                <a:lnTo>
                  <a:pt x="162738" y="107690"/>
                </a:lnTo>
                <a:lnTo>
                  <a:pt x="161907" y="107641"/>
                </a:lnTo>
                <a:lnTo>
                  <a:pt x="161907" y="107641"/>
                </a:lnTo>
                <a:cubicBezTo>
                  <a:pt x="161836" y="108798"/>
                  <a:pt x="161733" y="109953"/>
                  <a:pt x="161599" y="111103"/>
                </a:cubicBezTo>
                <a:cubicBezTo>
                  <a:pt x="160979" y="116714"/>
                  <a:pt x="159609" y="122194"/>
                  <a:pt x="157521" y="127413"/>
                </a:cubicBezTo>
                <a:lnTo>
                  <a:pt x="158304" y="127739"/>
                </a:lnTo>
                <a:cubicBezTo>
                  <a:pt x="160392" y="122422"/>
                  <a:pt x="161762" y="116877"/>
                  <a:pt x="162414" y="111201"/>
                </a:cubicBezTo>
                <a:cubicBezTo>
                  <a:pt x="162555" y="110032"/>
                  <a:pt x="162663" y="108861"/>
                  <a:pt x="162738" y="107690"/>
                </a:cubicBezTo>
                <a:lnTo>
                  <a:pt x="162738" y="107690"/>
                </a:lnTo>
                <a:lnTo>
                  <a:pt x="169672" y="108096"/>
                </a:lnTo>
                <a:lnTo>
                  <a:pt x="169672" y="108096"/>
                </a:lnTo>
                <a:cubicBezTo>
                  <a:pt x="169438" y="112031"/>
                  <a:pt x="168879" y="115949"/>
                  <a:pt x="167992" y="119813"/>
                </a:cubicBezTo>
                <a:lnTo>
                  <a:pt x="167927" y="120008"/>
                </a:lnTo>
                <a:lnTo>
                  <a:pt x="168999" y="120254"/>
                </a:lnTo>
                <a:lnTo>
                  <a:pt x="168999" y="120254"/>
                </a:lnTo>
                <a:cubicBezTo>
                  <a:pt x="168870" y="120770"/>
                  <a:pt x="168741" y="121286"/>
                  <a:pt x="168612" y="121803"/>
                </a:cubicBezTo>
                <a:lnTo>
                  <a:pt x="169395" y="121998"/>
                </a:lnTo>
                <a:cubicBezTo>
                  <a:pt x="169522" y="121489"/>
                  <a:pt x="169619" y="120979"/>
                  <a:pt x="169806" y="120439"/>
                </a:cubicBezTo>
                <a:lnTo>
                  <a:pt x="169806" y="120439"/>
                </a:lnTo>
                <a:lnTo>
                  <a:pt x="176781" y="122035"/>
                </a:lnTo>
                <a:lnTo>
                  <a:pt x="176781" y="122035"/>
                </a:lnTo>
                <a:cubicBezTo>
                  <a:pt x="175374" y="128162"/>
                  <a:pt x="173249" y="134118"/>
                  <a:pt x="170439" y="139776"/>
                </a:cubicBezTo>
                <a:lnTo>
                  <a:pt x="158676" y="133895"/>
                </a:lnTo>
                <a:lnTo>
                  <a:pt x="158676" y="133895"/>
                </a:lnTo>
                <a:cubicBezTo>
                  <a:pt x="159009" y="133219"/>
                  <a:pt x="159331" y="132537"/>
                  <a:pt x="159642" y="131849"/>
                </a:cubicBezTo>
                <a:lnTo>
                  <a:pt x="159739" y="131654"/>
                </a:lnTo>
                <a:lnTo>
                  <a:pt x="152385" y="128324"/>
                </a:lnTo>
                <a:lnTo>
                  <a:pt x="152385" y="128324"/>
                </a:lnTo>
                <a:cubicBezTo>
                  <a:pt x="155369" y="121729"/>
                  <a:pt x="157106" y="114651"/>
                  <a:pt x="157521" y="107385"/>
                </a:cubicBezTo>
                <a:lnTo>
                  <a:pt x="161907" y="107641"/>
                </a:lnTo>
                <a:lnTo>
                  <a:pt x="161907" y="107641"/>
                </a:lnTo>
                <a:cubicBezTo>
                  <a:pt x="161915" y="107516"/>
                  <a:pt x="161922" y="107390"/>
                  <a:pt x="161929" y="107264"/>
                </a:cubicBezTo>
                <a:lnTo>
                  <a:pt x="161929" y="107264"/>
                </a:lnTo>
                <a:lnTo>
                  <a:pt x="162761" y="107311"/>
                </a:lnTo>
                <a:lnTo>
                  <a:pt x="162761" y="107311"/>
                </a:lnTo>
                <a:cubicBezTo>
                  <a:pt x="162863" y="105549"/>
                  <a:pt x="162891" y="103786"/>
                  <a:pt x="162845" y="102024"/>
                </a:cubicBezTo>
                <a:lnTo>
                  <a:pt x="162845" y="102024"/>
                </a:lnTo>
                <a:lnTo>
                  <a:pt x="162005" y="102050"/>
                </a:lnTo>
                <a:lnTo>
                  <a:pt x="162005" y="102050"/>
                </a:lnTo>
                <a:cubicBezTo>
                  <a:pt x="162050" y="103788"/>
                  <a:pt x="162025" y="105528"/>
                  <a:pt x="161929" y="107264"/>
                </a:cubicBezTo>
                <a:lnTo>
                  <a:pt x="161929" y="107264"/>
                </a:lnTo>
                <a:lnTo>
                  <a:pt x="157130" y="106993"/>
                </a:lnTo>
                <a:lnTo>
                  <a:pt x="157130" y="107189"/>
                </a:lnTo>
                <a:cubicBezTo>
                  <a:pt x="156718" y="114429"/>
                  <a:pt x="154978" y="121537"/>
                  <a:pt x="152006" y="128153"/>
                </a:cubicBezTo>
                <a:lnTo>
                  <a:pt x="152006" y="128153"/>
                </a:lnTo>
                <a:lnTo>
                  <a:pt x="150084" y="127283"/>
                </a:lnTo>
                <a:lnTo>
                  <a:pt x="149986" y="127478"/>
                </a:lnTo>
                <a:cubicBezTo>
                  <a:pt x="147148" y="133741"/>
                  <a:pt x="143201" y="139450"/>
                  <a:pt x="138308" y="144310"/>
                </a:cubicBezTo>
                <a:cubicBezTo>
                  <a:pt x="133024" y="149595"/>
                  <a:pt x="126761" y="153835"/>
                  <a:pt x="119845" y="156706"/>
                </a:cubicBezTo>
                <a:lnTo>
                  <a:pt x="119650" y="156771"/>
                </a:lnTo>
                <a:lnTo>
                  <a:pt x="120462" y="158721"/>
                </a:lnTo>
                <a:lnTo>
                  <a:pt x="120462" y="158721"/>
                </a:lnTo>
                <a:cubicBezTo>
                  <a:pt x="120268" y="158800"/>
                  <a:pt x="120073" y="158879"/>
                  <a:pt x="119878" y="158957"/>
                </a:cubicBezTo>
                <a:lnTo>
                  <a:pt x="119682" y="159054"/>
                </a:lnTo>
                <a:lnTo>
                  <a:pt x="124715" y="171657"/>
                </a:lnTo>
                <a:lnTo>
                  <a:pt x="124715" y="171657"/>
                </a:lnTo>
                <a:cubicBezTo>
                  <a:pt x="124592" y="171709"/>
                  <a:pt x="124469" y="171760"/>
                  <a:pt x="124347" y="171809"/>
                </a:cubicBezTo>
                <a:lnTo>
                  <a:pt x="124641" y="172559"/>
                </a:lnTo>
                <a:lnTo>
                  <a:pt x="124673" y="172592"/>
                </a:lnTo>
                <a:cubicBezTo>
                  <a:pt x="124795" y="172546"/>
                  <a:pt x="124914" y="172499"/>
                  <a:pt x="125032" y="172450"/>
                </a:cubicBezTo>
                <a:lnTo>
                  <a:pt x="125032" y="172450"/>
                </a:lnTo>
                <a:lnTo>
                  <a:pt x="127837" y="179474"/>
                </a:lnTo>
                <a:lnTo>
                  <a:pt x="128033" y="179409"/>
                </a:lnTo>
                <a:cubicBezTo>
                  <a:pt x="134833" y="176711"/>
                  <a:pt x="141204" y="173098"/>
                  <a:pt x="146995" y="168704"/>
                </a:cubicBezTo>
                <a:lnTo>
                  <a:pt x="146995" y="168704"/>
                </a:lnTo>
                <a:lnTo>
                  <a:pt x="157391" y="182312"/>
                </a:lnTo>
                <a:lnTo>
                  <a:pt x="157554" y="182182"/>
                </a:lnTo>
                <a:cubicBezTo>
                  <a:pt x="165774" y="175919"/>
                  <a:pt x="172951" y="168384"/>
                  <a:pt x="178855" y="159870"/>
                </a:cubicBezTo>
                <a:cubicBezTo>
                  <a:pt x="180551" y="157423"/>
                  <a:pt x="182149" y="154879"/>
                  <a:pt x="183617" y="152270"/>
                </a:cubicBezTo>
                <a:lnTo>
                  <a:pt x="183715" y="152106"/>
                </a:lnTo>
                <a:lnTo>
                  <a:pt x="160555" y="138993"/>
                </a:lnTo>
                <a:lnTo>
                  <a:pt x="160457" y="139189"/>
                </a:lnTo>
                <a:cubicBezTo>
                  <a:pt x="159381" y="141081"/>
                  <a:pt x="158206" y="142940"/>
                  <a:pt x="156967" y="144734"/>
                </a:cubicBezTo>
                <a:cubicBezTo>
                  <a:pt x="155018" y="147576"/>
                  <a:pt x="152866" y="150268"/>
                  <a:pt x="150528" y="152789"/>
                </a:cubicBezTo>
                <a:lnTo>
                  <a:pt x="150528" y="152789"/>
                </a:lnTo>
                <a:lnTo>
                  <a:pt x="147555" y="150004"/>
                </a:lnTo>
                <a:lnTo>
                  <a:pt x="147555" y="150004"/>
                </a:lnTo>
                <a:cubicBezTo>
                  <a:pt x="151930" y="145297"/>
                  <a:pt x="155619" y="140000"/>
                  <a:pt x="158495" y="134258"/>
                </a:cubicBezTo>
                <a:lnTo>
                  <a:pt x="158495" y="134258"/>
                </a:lnTo>
                <a:lnTo>
                  <a:pt x="170635" y="140298"/>
                </a:lnTo>
                <a:lnTo>
                  <a:pt x="170700" y="140135"/>
                </a:lnTo>
                <a:cubicBezTo>
                  <a:pt x="173561" y="134394"/>
                  <a:pt x="175728" y="128346"/>
                  <a:pt x="177164" y="122123"/>
                </a:cubicBezTo>
                <a:lnTo>
                  <a:pt x="177164" y="122123"/>
                </a:lnTo>
                <a:lnTo>
                  <a:pt x="193860" y="125945"/>
                </a:lnTo>
                <a:lnTo>
                  <a:pt x="193925" y="125717"/>
                </a:lnTo>
                <a:cubicBezTo>
                  <a:pt x="196894" y="112702"/>
                  <a:pt x="197187" y="99164"/>
                  <a:pt x="194773" y="86019"/>
                </a:cubicBezTo>
                <a:cubicBezTo>
                  <a:pt x="194577" y="84942"/>
                  <a:pt x="194382" y="83866"/>
                  <a:pt x="194121" y="82789"/>
                </a:cubicBezTo>
                <a:lnTo>
                  <a:pt x="194088" y="82593"/>
                </a:lnTo>
                <a:close/>
                <a:moveTo>
                  <a:pt x="139319" y="175788"/>
                </a:moveTo>
                <a:lnTo>
                  <a:pt x="139124" y="175886"/>
                </a:lnTo>
                <a:cubicBezTo>
                  <a:pt x="138308" y="176376"/>
                  <a:pt x="137493" y="176832"/>
                  <a:pt x="136677" y="177256"/>
                </a:cubicBezTo>
                <a:lnTo>
                  <a:pt x="136482" y="177322"/>
                </a:lnTo>
                <a:lnTo>
                  <a:pt x="139352" y="182834"/>
                </a:lnTo>
                <a:lnTo>
                  <a:pt x="139515" y="182736"/>
                </a:lnTo>
                <a:cubicBezTo>
                  <a:pt x="140396" y="182280"/>
                  <a:pt x="141309" y="181791"/>
                  <a:pt x="142190" y="181301"/>
                </a:cubicBezTo>
                <a:lnTo>
                  <a:pt x="142353" y="181203"/>
                </a:lnTo>
                <a:lnTo>
                  <a:pt x="139319" y="175788"/>
                </a:lnTo>
                <a:close/>
                <a:moveTo>
                  <a:pt x="76988" y="168456"/>
                </a:moveTo>
                <a:lnTo>
                  <a:pt x="76988" y="168456"/>
                </a:lnTo>
                <a:cubicBezTo>
                  <a:pt x="82384" y="170187"/>
                  <a:pt x="87984" y="171246"/>
                  <a:pt x="93652" y="171580"/>
                </a:cubicBezTo>
                <a:lnTo>
                  <a:pt x="93880" y="171580"/>
                </a:lnTo>
                <a:lnTo>
                  <a:pt x="94046" y="168733"/>
                </a:lnTo>
                <a:lnTo>
                  <a:pt x="94046" y="168733"/>
                </a:lnTo>
                <a:cubicBezTo>
                  <a:pt x="95342" y="168806"/>
                  <a:pt x="96638" y="168840"/>
                  <a:pt x="97925" y="168840"/>
                </a:cubicBezTo>
                <a:cubicBezTo>
                  <a:pt x="99793" y="168840"/>
                  <a:pt x="101658" y="168759"/>
                  <a:pt x="103513" y="168598"/>
                </a:cubicBezTo>
                <a:lnTo>
                  <a:pt x="103513" y="168598"/>
                </a:lnTo>
                <a:lnTo>
                  <a:pt x="104223" y="176522"/>
                </a:lnTo>
                <a:lnTo>
                  <a:pt x="104223" y="176522"/>
                </a:lnTo>
                <a:cubicBezTo>
                  <a:pt x="103839" y="176557"/>
                  <a:pt x="103442" y="176581"/>
                  <a:pt x="103046" y="176604"/>
                </a:cubicBezTo>
                <a:lnTo>
                  <a:pt x="103111" y="177419"/>
                </a:lnTo>
                <a:lnTo>
                  <a:pt x="103177" y="177452"/>
                </a:lnTo>
                <a:cubicBezTo>
                  <a:pt x="103542" y="177406"/>
                  <a:pt x="103923" y="177393"/>
                  <a:pt x="104298" y="177355"/>
                </a:cubicBezTo>
                <a:lnTo>
                  <a:pt x="104298" y="177355"/>
                </a:lnTo>
                <a:lnTo>
                  <a:pt x="104938" y="184498"/>
                </a:lnTo>
                <a:cubicBezTo>
                  <a:pt x="102589" y="184694"/>
                  <a:pt x="100176" y="184824"/>
                  <a:pt x="97794" y="184824"/>
                </a:cubicBezTo>
                <a:cubicBezTo>
                  <a:pt x="89378" y="184824"/>
                  <a:pt x="80995" y="183487"/>
                  <a:pt x="72938" y="180910"/>
                </a:cubicBezTo>
                <a:lnTo>
                  <a:pt x="75156" y="174090"/>
                </a:lnTo>
                <a:lnTo>
                  <a:pt x="75156" y="174090"/>
                </a:lnTo>
                <a:cubicBezTo>
                  <a:pt x="75298" y="174134"/>
                  <a:pt x="75439" y="174179"/>
                  <a:pt x="75580" y="174223"/>
                </a:cubicBezTo>
                <a:lnTo>
                  <a:pt x="75841" y="173440"/>
                </a:lnTo>
                <a:cubicBezTo>
                  <a:pt x="75698" y="173395"/>
                  <a:pt x="75555" y="173350"/>
                  <a:pt x="75411" y="173305"/>
                </a:cubicBezTo>
                <a:lnTo>
                  <a:pt x="75411" y="173305"/>
                </a:lnTo>
                <a:lnTo>
                  <a:pt x="76988" y="168456"/>
                </a:lnTo>
                <a:close/>
                <a:moveTo>
                  <a:pt x="17060" y="92836"/>
                </a:moveTo>
                <a:lnTo>
                  <a:pt x="17028" y="93032"/>
                </a:lnTo>
                <a:cubicBezTo>
                  <a:pt x="16571" y="96587"/>
                  <a:pt x="16343" y="100176"/>
                  <a:pt x="16343" y="103764"/>
                </a:cubicBezTo>
                <a:cubicBezTo>
                  <a:pt x="16343" y="107460"/>
                  <a:pt x="16595" y="111157"/>
                  <a:pt x="17095" y="114821"/>
                </a:cubicBezTo>
                <a:lnTo>
                  <a:pt x="17095" y="114821"/>
                </a:lnTo>
                <a:lnTo>
                  <a:pt x="15855" y="114996"/>
                </a:lnTo>
                <a:lnTo>
                  <a:pt x="15855" y="114996"/>
                </a:lnTo>
                <a:cubicBezTo>
                  <a:pt x="15789" y="114528"/>
                  <a:pt x="15723" y="114059"/>
                  <a:pt x="15658" y="113582"/>
                </a:cubicBezTo>
                <a:lnTo>
                  <a:pt x="15625" y="113387"/>
                </a:lnTo>
                <a:lnTo>
                  <a:pt x="9492" y="114137"/>
                </a:lnTo>
                <a:lnTo>
                  <a:pt x="9492" y="114365"/>
                </a:lnTo>
                <a:cubicBezTo>
                  <a:pt x="9558" y="114860"/>
                  <a:pt x="9624" y="115363"/>
                  <a:pt x="9695" y="115866"/>
                </a:cubicBezTo>
                <a:lnTo>
                  <a:pt x="9695" y="115866"/>
                </a:lnTo>
                <a:lnTo>
                  <a:pt x="0" y="117236"/>
                </a:lnTo>
                <a:lnTo>
                  <a:pt x="33" y="117432"/>
                </a:lnTo>
                <a:cubicBezTo>
                  <a:pt x="196" y="118736"/>
                  <a:pt x="424" y="120106"/>
                  <a:pt x="652" y="121411"/>
                </a:cubicBezTo>
                <a:cubicBezTo>
                  <a:pt x="2805" y="133220"/>
                  <a:pt x="7079" y="144539"/>
                  <a:pt x="13309" y="154814"/>
                </a:cubicBezTo>
                <a:lnTo>
                  <a:pt x="13407" y="155010"/>
                </a:lnTo>
                <a:lnTo>
                  <a:pt x="21868" y="149874"/>
                </a:lnTo>
                <a:lnTo>
                  <a:pt x="21868" y="149874"/>
                </a:lnTo>
                <a:cubicBezTo>
                  <a:pt x="22114" y="150280"/>
                  <a:pt x="22360" y="150679"/>
                  <a:pt x="22606" y="151063"/>
                </a:cubicBezTo>
                <a:lnTo>
                  <a:pt x="22736" y="151226"/>
                </a:lnTo>
                <a:lnTo>
                  <a:pt x="27955" y="147931"/>
                </a:lnTo>
                <a:lnTo>
                  <a:pt x="27857" y="147735"/>
                </a:lnTo>
                <a:cubicBezTo>
                  <a:pt x="27630" y="147387"/>
                  <a:pt x="27403" y="147024"/>
                  <a:pt x="27175" y="146654"/>
                </a:cubicBezTo>
                <a:lnTo>
                  <a:pt x="27175" y="146654"/>
                </a:lnTo>
                <a:lnTo>
                  <a:pt x="34645" y="142121"/>
                </a:lnTo>
                <a:lnTo>
                  <a:pt x="34645" y="142121"/>
                </a:lnTo>
                <a:cubicBezTo>
                  <a:pt x="34897" y="142560"/>
                  <a:pt x="35179" y="143026"/>
                  <a:pt x="35490" y="143462"/>
                </a:cubicBezTo>
                <a:lnTo>
                  <a:pt x="36175" y="143038"/>
                </a:lnTo>
                <a:cubicBezTo>
                  <a:pt x="35891" y="142595"/>
                  <a:pt x="35606" y="142153"/>
                  <a:pt x="35322" y="141710"/>
                </a:cubicBezTo>
                <a:lnTo>
                  <a:pt x="35322" y="141710"/>
                </a:lnTo>
                <a:lnTo>
                  <a:pt x="36143" y="141211"/>
                </a:lnTo>
                <a:lnTo>
                  <a:pt x="36045" y="141048"/>
                </a:lnTo>
                <a:cubicBezTo>
                  <a:pt x="32708" y="135527"/>
                  <a:pt x="30131" y="129600"/>
                  <a:pt x="28379" y="123410"/>
                </a:cubicBezTo>
                <a:lnTo>
                  <a:pt x="28379" y="123410"/>
                </a:lnTo>
                <a:lnTo>
                  <a:pt x="32421" y="122286"/>
                </a:lnTo>
                <a:lnTo>
                  <a:pt x="32421" y="122286"/>
                </a:lnTo>
                <a:cubicBezTo>
                  <a:pt x="34810" y="130781"/>
                  <a:pt x="38832" y="138695"/>
                  <a:pt x="44265" y="145615"/>
                </a:cubicBezTo>
                <a:lnTo>
                  <a:pt x="44396" y="145778"/>
                </a:lnTo>
                <a:lnTo>
                  <a:pt x="46680" y="143985"/>
                </a:lnTo>
                <a:lnTo>
                  <a:pt x="46680" y="143985"/>
                </a:lnTo>
                <a:cubicBezTo>
                  <a:pt x="52672" y="151601"/>
                  <a:pt x="60349" y="157890"/>
                  <a:pt x="69226" y="162238"/>
                </a:cubicBezTo>
                <a:lnTo>
                  <a:pt x="69226" y="162238"/>
                </a:lnTo>
                <a:lnTo>
                  <a:pt x="69586" y="161491"/>
                </a:lnTo>
                <a:lnTo>
                  <a:pt x="69586" y="161491"/>
                </a:lnTo>
                <a:cubicBezTo>
                  <a:pt x="69703" y="161548"/>
                  <a:pt x="69820" y="161605"/>
                  <a:pt x="69938" y="161662"/>
                </a:cubicBezTo>
                <a:lnTo>
                  <a:pt x="69938" y="161662"/>
                </a:lnTo>
                <a:lnTo>
                  <a:pt x="72775" y="155792"/>
                </a:lnTo>
                <a:cubicBezTo>
                  <a:pt x="79429" y="159022"/>
                  <a:pt x="86671" y="160914"/>
                  <a:pt x="94076" y="161370"/>
                </a:cubicBezTo>
                <a:lnTo>
                  <a:pt x="93973" y="163075"/>
                </a:lnTo>
                <a:lnTo>
                  <a:pt x="93973" y="163075"/>
                </a:lnTo>
                <a:cubicBezTo>
                  <a:pt x="89028" y="162757"/>
                  <a:pt x="84126" y="161825"/>
                  <a:pt x="79429" y="160294"/>
                </a:cubicBezTo>
                <a:lnTo>
                  <a:pt x="79201" y="160261"/>
                </a:lnTo>
                <a:lnTo>
                  <a:pt x="77733" y="164808"/>
                </a:lnTo>
                <a:lnTo>
                  <a:pt x="77733" y="164808"/>
                </a:lnTo>
                <a:cubicBezTo>
                  <a:pt x="75046" y="163924"/>
                  <a:pt x="72444" y="162871"/>
                  <a:pt x="69938" y="161662"/>
                </a:cubicBezTo>
                <a:lnTo>
                  <a:pt x="69938" y="161662"/>
                </a:lnTo>
                <a:lnTo>
                  <a:pt x="69577" y="162409"/>
                </a:lnTo>
                <a:lnTo>
                  <a:pt x="69577" y="162409"/>
                </a:lnTo>
                <a:cubicBezTo>
                  <a:pt x="69460" y="162352"/>
                  <a:pt x="69343" y="162295"/>
                  <a:pt x="69226" y="162238"/>
                </a:cubicBezTo>
                <a:lnTo>
                  <a:pt x="69226" y="162238"/>
                </a:lnTo>
                <a:lnTo>
                  <a:pt x="67980" y="164828"/>
                </a:lnTo>
                <a:lnTo>
                  <a:pt x="68143" y="164926"/>
                </a:lnTo>
                <a:cubicBezTo>
                  <a:pt x="70887" y="166248"/>
                  <a:pt x="73711" y="167385"/>
                  <a:pt x="76596" y="168329"/>
                </a:cubicBezTo>
                <a:lnTo>
                  <a:pt x="76596" y="168329"/>
                </a:lnTo>
                <a:lnTo>
                  <a:pt x="75027" y="173186"/>
                </a:lnTo>
                <a:lnTo>
                  <a:pt x="75027" y="173186"/>
                </a:lnTo>
                <a:cubicBezTo>
                  <a:pt x="74777" y="173107"/>
                  <a:pt x="74526" y="173029"/>
                  <a:pt x="74275" y="172951"/>
                </a:cubicBezTo>
                <a:lnTo>
                  <a:pt x="74014" y="173701"/>
                </a:lnTo>
                <a:cubicBezTo>
                  <a:pt x="74268" y="173796"/>
                  <a:pt x="74522" y="173883"/>
                  <a:pt x="74775" y="173967"/>
                </a:cubicBezTo>
                <a:lnTo>
                  <a:pt x="74775" y="173967"/>
                </a:lnTo>
                <a:lnTo>
                  <a:pt x="72449" y="181171"/>
                </a:lnTo>
                <a:lnTo>
                  <a:pt x="72644" y="181236"/>
                </a:lnTo>
                <a:cubicBezTo>
                  <a:pt x="80767" y="183878"/>
                  <a:pt x="89248" y="185216"/>
                  <a:pt x="97794" y="185216"/>
                </a:cubicBezTo>
                <a:cubicBezTo>
                  <a:pt x="100241" y="185216"/>
                  <a:pt x="102753" y="185118"/>
                  <a:pt x="105199" y="184889"/>
                </a:cubicBezTo>
                <a:lnTo>
                  <a:pt x="105395" y="184857"/>
                </a:lnTo>
                <a:lnTo>
                  <a:pt x="104709" y="177301"/>
                </a:lnTo>
                <a:lnTo>
                  <a:pt x="104709" y="177301"/>
                </a:lnTo>
                <a:cubicBezTo>
                  <a:pt x="104731" y="177297"/>
                  <a:pt x="104753" y="177293"/>
                  <a:pt x="104775" y="177289"/>
                </a:cubicBezTo>
                <a:lnTo>
                  <a:pt x="104677" y="176473"/>
                </a:lnTo>
                <a:cubicBezTo>
                  <a:pt x="104663" y="176475"/>
                  <a:pt x="104649" y="176477"/>
                  <a:pt x="104634" y="176479"/>
                </a:cubicBezTo>
                <a:lnTo>
                  <a:pt x="104634" y="176479"/>
                </a:lnTo>
                <a:lnTo>
                  <a:pt x="103916" y="168562"/>
                </a:lnTo>
                <a:lnTo>
                  <a:pt x="103916" y="168562"/>
                </a:lnTo>
                <a:cubicBezTo>
                  <a:pt x="103781" y="168574"/>
                  <a:pt x="103647" y="168586"/>
                  <a:pt x="103513" y="168598"/>
                </a:cubicBezTo>
                <a:lnTo>
                  <a:pt x="103513" y="168598"/>
                </a:lnTo>
                <a:lnTo>
                  <a:pt x="103440" y="167784"/>
                </a:lnTo>
                <a:lnTo>
                  <a:pt x="103440" y="167784"/>
                </a:lnTo>
                <a:cubicBezTo>
                  <a:pt x="101577" y="167948"/>
                  <a:pt x="99708" y="168031"/>
                  <a:pt x="97836" y="168031"/>
                </a:cubicBezTo>
                <a:cubicBezTo>
                  <a:pt x="96589" y="168031"/>
                  <a:pt x="95341" y="167994"/>
                  <a:pt x="94094" y="167921"/>
                </a:cubicBezTo>
                <a:lnTo>
                  <a:pt x="94094" y="167921"/>
                </a:lnTo>
                <a:lnTo>
                  <a:pt x="94046" y="168733"/>
                </a:lnTo>
                <a:lnTo>
                  <a:pt x="94046" y="168733"/>
                </a:lnTo>
                <a:cubicBezTo>
                  <a:pt x="93909" y="168726"/>
                  <a:pt x="93772" y="168717"/>
                  <a:pt x="93635" y="168709"/>
                </a:cubicBezTo>
                <a:lnTo>
                  <a:pt x="93635" y="168709"/>
                </a:lnTo>
                <a:lnTo>
                  <a:pt x="93489" y="171156"/>
                </a:lnTo>
                <a:cubicBezTo>
                  <a:pt x="87910" y="170800"/>
                  <a:pt x="82413" y="169756"/>
                  <a:pt x="77118" y="168059"/>
                </a:cubicBezTo>
                <a:lnTo>
                  <a:pt x="77118" y="168059"/>
                </a:lnTo>
                <a:lnTo>
                  <a:pt x="77877" y="165725"/>
                </a:lnTo>
                <a:lnTo>
                  <a:pt x="77877" y="165725"/>
                </a:lnTo>
                <a:cubicBezTo>
                  <a:pt x="81867" y="167007"/>
                  <a:pt x="86038" y="167919"/>
                  <a:pt x="90357" y="168416"/>
                </a:cubicBezTo>
                <a:cubicBezTo>
                  <a:pt x="91445" y="168544"/>
                  <a:pt x="92540" y="168640"/>
                  <a:pt x="93635" y="168709"/>
                </a:cubicBezTo>
                <a:lnTo>
                  <a:pt x="93635" y="168709"/>
                </a:lnTo>
                <a:lnTo>
                  <a:pt x="93684" y="167895"/>
                </a:lnTo>
                <a:lnTo>
                  <a:pt x="93684" y="167895"/>
                </a:lnTo>
                <a:cubicBezTo>
                  <a:pt x="93821" y="167904"/>
                  <a:pt x="93957" y="167913"/>
                  <a:pt x="94094" y="167921"/>
                </a:cubicBezTo>
                <a:lnTo>
                  <a:pt x="94094" y="167921"/>
                </a:lnTo>
                <a:lnTo>
                  <a:pt x="94351" y="163521"/>
                </a:lnTo>
                <a:lnTo>
                  <a:pt x="94351" y="163521"/>
                </a:lnTo>
                <a:cubicBezTo>
                  <a:pt x="95498" y="163588"/>
                  <a:pt x="96646" y="163621"/>
                  <a:pt x="97794" y="163621"/>
                </a:cubicBezTo>
                <a:cubicBezTo>
                  <a:pt x="99556" y="163621"/>
                  <a:pt x="101317" y="163523"/>
                  <a:pt x="103046" y="163393"/>
                </a:cubicBezTo>
                <a:lnTo>
                  <a:pt x="103440" y="167784"/>
                </a:lnTo>
                <a:lnTo>
                  <a:pt x="103440" y="167784"/>
                </a:lnTo>
                <a:cubicBezTo>
                  <a:pt x="103574" y="167772"/>
                  <a:pt x="103708" y="167760"/>
                  <a:pt x="103842" y="167747"/>
                </a:cubicBezTo>
                <a:lnTo>
                  <a:pt x="103842" y="167747"/>
                </a:lnTo>
                <a:lnTo>
                  <a:pt x="103916" y="168562"/>
                </a:lnTo>
                <a:lnTo>
                  <a:pt x="103916" y="168562"/>
                </a:lnTo>
                <a:cubicBezTo>
                  <a:pt x="109273" y="168061"/>
                  <a:pt x="114549" y="166889"/>
                  <a:pt x="119617" y="165057"/>
                </a:cubicBezTo>
                <a:lnTo>
                  <a:pt x="119356" y="164306"/>
                </a:lnTo>
                <a:cubicBezTo>
                  <a:pt x="114327" y="166095"/>
                  <a:pt x="109116" y="167249"/>
                  <a:pt x="103842" y="167747"/>
                </a:cubicBezTo>
                <a:lnTo>
                  <a:pt x="103842" y="167747"/>
                </a:lnTo>
                <a:lnTo>
                  <a:pt x="103405" y="162936"/>
                </a:lnTo>
                <a:lnTo>
                  <a:pt x="103209" y="162969"/>
                </a:lnTo>
                <a:cubicBezTo>
                  <a:pt x="101415" y="163132"/>
                  <a:pt x="99588" y="163197"/>
                  <a:pt x="97794" y="163197"/>
                </a:cubicBezTo>
                <a:cubicBezTo>
                  <a:pt x="96654" y="163197"/>
                  <a:pt x="95514" y="163164"/>
                  <a:pt x="94376" y="163099"/>
                </a:cubicBezTo>
                <a:lnTo>
                  <a:pt x="94376" y="163099"/>
                </a:lnTo>
                <a:lnTo>
                  <a:pt x="94500" y="160979"/>
                </a:lnTo>
                <a:lnTo>
                  <a:pt x="94304" y="160979"/>
                </a:lnTo>
                <a:cubicBezTo>
                  <a:pt x="86801" y="160555"/>
                  <a:pt x="79495" y="158630"/>
                  <a:pt x="72775" y="155368"/>
                </a:cubicBezTo>
                <a:lnTo>
                  <a:pt x="72579" y="155271"/>
                </a:lnTo>
                <a:lnTo>
                  <a:pt x="69586" y="161491"/>
                </a:lnTo>
                <a:lnTo>
                  <a:pt x="69586" y="161491"/>
                </a:lnTo>
                <a:cubicBezTo>
                  <a:pt x="60824" y="157197"/>
                  <a:pt x="53245" y="150991"/>
                  <a:pt x="47327" y="143476"/>
                </a:cubicBezTo>
                <a:lnTo>
                  <a:pt x="47327" y="143476"/>
                </a:lnTo>
                <a:lnTo>
                  <a:pt x="46680" y="143985"/>
                </a:lnTo>
                <a:lnTo>
                  <a:pt x="46680" y="143985"/>
                </a:lnTo>
                <a:cubicBezTo>
                  <a:pt x="46593" y="143875"/>
                  <a:pt x="46507" y="143764"/>
                  <a:pt x="46422" y="143654"/>
                </a:cubicBezTo>
                <a:lnTo>
                  <a:pt x="46422" y="143654"/>
                </a:lnTo>
                <a:lnTo>
                  <a:pt x="44461" y="145191"/>
                </a:lnTo>
                <a:cubicBezTo>
                  <a:pt x="39147" y="138345"/>
                  <a:pt x="35169" y="130521"/>
                  <a:pt x="32819" y="122175"/>
                </a:cubicBezTo>
                <a:lnTo>
                  <a:pt x="32819" y="122175"/>
                </a:lnTo>
                <a:lnTo>
                  <a:pt x="35192" y="121515"/>
                </a:lnTo>
                <a:lnTo>
                  <a:pt x="35192" y="121515"/>
                </a:lnTo>
                <a:cubicBezTo>
                  <a:pt x="37497" y="129604"/>
                  <a:pt x="41341" y="137111"/>
                  <a:pt x="46422" y="143654"/>
                </a:cubicBezTo>
                <a:lnTo>
                  <a:pt x="46422" y="143654"/>
                </a:lnTo>
                <a:lnTo>
                  <a:pt x="47069" y="143146"/>
                </a:lnTo>
                <a:lnTo>
                  <a:pt x="47069" y="143146"/>
                </a:lnTo>
                <a:cubicBezTo>
                  <a:pt x="47155" y="143257"/>
                  <a:pt x="47241" y="143367"/>
                  <a:pt x="47327" y="143476"/>
                </a:cubicBezTo>
                <a:lnTo>
                  <a:pt x="47327" y="143476"/>
                </a:lnTo>
                <a:lnTo>
                  <a:pt x="52746" y="139222"/>
                </a:lnTo>
                <a:lnTo>
                  <a:pt x="52616" y="139058"/>
                </a:lnTo>
                <a:cubicBezTo>
                  <a:pt x="47984" y="133187"/>
                  <a:pt x="44559" y="126435"/>
                  <a:pt x="42569" y="119226"/>
                </a:cubicBezTo>
                <a:lnTo>
                  <a:pt x="42504" y="119030"/>
                </a:lnTo>
                <a:lnTo>
                  <a:pt x="40485" y="119593"/>
                </a:lnTo>
                <a:lnTo>
                  <a:pt x="40485" y="119593"/>
                </a:lnTo>
                <a:cubicBezTo>
                  <a:pt x="39059" y="114411"/>
                  <a:pt x="38361" y="109103"/>
                  <a:pt x="38361" y="103764"/>
                </a:cubicBezTo>
                <a:cubicBezTo>
                  <a:pt x="38361" y="101122"/>
                  <a:pt x="38524" y="98512"/>
                  <a:pt x="38850" y="95935"/>
                </a:cubicBezTo>
                <a:lnTo>
                  <a:pt x="38883" y="95707"/>
                </a:lnTo>
                <a:lnTo>
                  <a:pt x="34124" y="95081"/>
                </a:lnTo>
                <a:lnTo>
                  <a:pt x="34124" y="95081"/>
                </a:lnTo>
                <a:cubicBezTo>
                  <a:pt x="34106" y="95217"/>
                  <a:pt x="34088" y="95354"/>
                  <a:pt x="34070" y="95491"/>
                </a:cubicBezTo>
                <a:lnTo>
                  <a:pt x="34070" y="95491"/>
                </a:lnTo>
                <a:lnTo>
                  <a:pt x="38426" y="96066"/>
                </a:lnTo>
                <a:cubicBezTo>
                  <a:pt x="38100" y="98610"/>
                  <a:pt x="37937" y="101187"/>
                  <a:pt x="37937" y="103764"/>
                </a:cubicBezTo>
                <a:cubicBezTo>
                  <a:pt x="37937" y="109142"/>
                  <a:pt x="38654" y="114488"/>
                  <a:pt x="40087" y="119704"/>
                </a:cubicBezTo>
                <a:lnTo>
                  <a:pt x="40087" y="119704"/>
                </a:lnTo>
                <a:lnTo>
                  <a:pt x="35860" y="120882"/>
                </a:lnTo>
                <a:lnTo>
                  <a:pt x="35860" y="120882"/>
                </a:lnTo>
                <a:cubicBezTo>
                  <a:pt x="33710" y="113147"/>
                  <a:pt x="32985" y="104881"/>
                  <a:pt x="33957" y="96424"/>
                </a:cubicBezTo>
                <a:cubicBezTo>
                  <a:pt x="33993" y="96113"/>
                  <a:pt x="34030" y="95801"/>
                  <a:pt x="34070" y="95491"/>
                </a:cubicBezTo>
                <a:lnTo>
                  <a:pt x="34070" y="95491"/>
                </a:lnTo>
                <a:lnTo>
                  <a:pt x="33255" y="95383"/>
                </a:lnTo>
                <a:lnTo>
                  <a:pt x="33255" y="95383"/>
                </a:lnTo>
                <a:cubicBezTo>
                  <a:pt x="33215" y="95697"/>
                  <a:pt x="33177" y="96011"/>
                  <a:pt x="33142" y="96326"/>
                </a:cubicBezTo>
                <a:cubicBezTo>
                  <a:pt x="32162" y="104892"/>
                  <a:pt x="32898" y="113265"/>
                  <a:pt x="35075" y="121101"/>
                </a:cubicBezTo>
                <a:lnTo>
                  <a:pt x="35075" y="121101"/>
                </a:lnTo>
                <a:lnTo>
                  <a:pt x="35860" y="120882"/>
                </a:lnTo>
                <a:lnTo>
                  <a:pt x="35860" y="120882"/>
                </a:lnTo>
                <a:cubicBezTo>
                  <a:pt x="35862" y="120887"/>
                  <a:pt x="35863" y="120892"/>
                  <a:pt x="35864" y="120896"/>
                </a:cubicBezTo>
                <a:lnTo>
                  <a:pt x="35864" y="120896"/>
                </a:lnTo>
                <a:lnTo>
                  <a:pt x="35079" y="121116"/>
                </a:lnTo>
                <a:lnTo>
                  <a:pt x="35079" y="121116"/>
                </a:lnTo>
                <a:cubicBezTo>
                  <a:pt x="35078" y="121111"/>
                  <a:pt x="35076" y="121106"/>
                  <a:pt x="35075" y="121101"/>
                </a:cubicBezTo>
                <a:lnTo>
                  <a:pt x="35075" y="121101"/>
                </a:lnTo>
                <a:lnTo>
                  <a:pt x="32326" y="121868"/>
                </a:lnTo>
                <a:lnTo>
                  <a:pt x="32329" y="121884"/>
                </a:lnTo>
                <a:lnTo>
                  <a:pt x="32329" y="121884"/>
                </a:lnTo>
                <a:lnTo>
                  <a:pt x="28270" y="123019"/>
                </a:lnTo>
                <a:lnTo>
                  <a:pt x="28270" y="123019"/>
                </a:lnTo>
                <a:cubicBezTo>
                  <a:pt x="27689" y="120924"/>
                  <a:pt x="27203" y="118798"/>
                  <a:pt x="26814" y="116649"/>
                </a:cubicBezTo>
                <a:cubicBezTo>
                  <a:pt x="26650" y="115670"/>
                  <a:pt x="26487" y="114691"/>
                  <a:pt x="26357" y="113713"/>
                </a:cubicBezTo>
                <a:lnTo>
                  <a:pt x="26324" y="113517"/>
                </a:lnTo>
                <a:lnTo>
                  <a:pt x="17480" y="114767"/>
                </a:lnTo>
                <a:lnTo>
                  <a:pt x="17480" y="114767"/>
                </a:lnTo>
                <a:cubicBezTo>
                  <a:pt x="16983" y="111121"/>
                  <a:pt x="16734" y="107447"/>
                  <a:pt x="16734" y="103764"/>
                </a:cubicBezTo>
                <a:cubicBezTo>
                  <a:pt x="16734" y="100241"/>
                  <a:pt x="16962" y="96751"/>
                  <a:pt x="17419" y="93293"/>
                </a:cubicBezTo>
                <a:lnTo>
                  <a:pt x="33255" y="95383"/>
                </a:lnTo>
                <a:lnTo>
                  <a:pt x="33255" y="95383"/>
                </a:lnTo>
                <a:cubicBezTo>
                  <a:pt x="33272" y="95246"/>
                  <a:pt x="33290" y="95110"/>
                  <a:pt x="33308" y="94973"/>
                </a:cubicBezTo>
                <a:lnTo>
                  <a:pt x="33308" y="94973"/>
                </a:lnTo>
                <a:lnTo>
                  <a:pt x="17060" y="92836"/>
                </a:lnTo>
                <a:close/>
                <a:moveTo>
                  <a:pt x="131556" y="180127"/>
                </a:moveTo>
                <a:lnTo>
                  <a:pt x="133709" y="185052"/>
                </a:lnTo>
                <a:cubicBezTo>
                  <a:pt x="132926" y="185379"/>
                  <a:pt x="132110" y="185738"/>
                  <a:pt x="131295" y="186064"/>
                </a:cubicBezTo>
                <a:lnTo>
                  <a:pt x="129305" y="181040"/>
                </a:lnTo>
                <a:lnTo>
                  <a:pt x="129305" y="181040"/>
                </a:lnTo>
                <a:lnTo>
                  <a:pt x="129338" y="181073"/>
                </a:lnTo>
                <a:cubicBezTo>
                  <a:pt x="130088" y="180779"/>
                  <a:pt x="130806" y="180453"/>
                  <a:pt x="131556" y="180127"/>
                </a:cubicBezTo>
                <a:close/>
                <a:moveTo>
                  <a:pt x="131784" y="179572"/>
                </a:moveTo>
                <a:lnTo>
                  <a:pt x="131589" y="179670"/>
                </a:lnTo>
                <a:cubicBezTo>
                  <a:pt x="130708" y="180029"/>
                  <a:pt x="129827" y="180420"/>
                  <a:pt x="128979" y="180747"/>
                </a:cubicBezTo>
                <a:lnTo>
                  <a:pt x="128783" y="180812"/>
                </a:lnTo>
                <a:lnTo>
                  <a:pt x="131067" y="186586"/>
                </a:lnTo>
                <a:lnTo>
                  <a:pt x="131262" y="186520"/>
                </a:lnTo>
                <a:cubicBezTo>
                  <a:pt x="132208" y="186129"/>
                  <a:pt x="133154" y="185770"/>
                  <a:pt x="134068" y="185346"/>
                </a:cubicBezTo>
                <a:lnTo>
                  <a:pt x="134263" y="185281"/>
                </a:lnTo>
                <a:lnTo>
                  <a:pt x="131784" y="179572"/>
                </a:lnTo>
                <a:close/>
                <a:moveTo>
                  <a:pt x="123629" y="183095"/>
                </a:moveTo>
                <a:lnTo>
                  <a:pt x="125260" y="188217"/>
                </a:lnTo>
                <a:cubicBezTo>
                  <a:pt x="124412" y="188478"/>
                  <a:pt x="123564" y="188739"/>
                  <a:pt x="122749" y="188967"/>
                </a:cubicBezTo>
                <a:lnTo>
                  <a:pt x="121289" y="183810"/>
                </a:lnTo>
                <a:lnTo>
                  <a:pt x="121289" y="183810"/>
                </a:lnTo>
                <a:cubicBezTo>
                  <a:pt x="122069" y="183583"/>
                  <a:pt x="122849" y="183355"/>
                  <a:pt x="123629" y="183095"/>
                </a:cubicBezTo>
                <a:close/>
                <a:moveTo>
                  <a:pt x="123890" y="182573"/>
                </a:moveTo>
                <a:lnTo>
                  <a:pt x="123695" y="182639"/>
                </a:lnTo>
                <a:cubicBezTo>
                  <a:pt x="122781" y="182932"/>
                  <a:pt x="121868" y="183193"/>
                  <a:pt x="120987" y="183454"/>
                </a:cubicBezTo>
                <a:lnTo>
                  <a:pt x="120791" y="183519"/>
                </a:lnTo>
                <a:lnTo>
                  <a:pt x="122455" y="189489"/>
                </a:lnTo>
                <a:lnTo>
                  <a:pt x="122651" y="189424"/>
                </a:lnTo>
                <a:cubicBezTo>
                  <a:pt x="123629" y="189130"/>
                  <a:pt x="124608" y="188836"/>
                  <a:pt x="125554" y="188543"/>
                </a:cubicBezTo>
                <a:lnTo>
                  <a:pt x="125750" y="188478"/>
                </a:lnTo>
                <a:lnTo>
                  <a:pt x="123890" y="182573"/>
                </a:lnTo>
                <a:close/>
                <a:moveTo>
                  <a:pt x="115409" y="185248"/>
                </a:moveTo>
                <a:lnTo>
                  <a:pt x="116518" y="190500"/>
                </a:lnTo>
                <a:cubicBezTo>
                  <a:pt x="115670" y="190663"/>
                  <a:pt x="114789" y="190826"/>
                  <a:pt x="113941" y="190989"/>
                </a:cubicBezTo>
                <a:lnTo>
                  <a:pt x="113028" y="185705"/>
                </a:lnTo>
                <a:cubicBezTo>
                  <a:pt x="113811" y="185574"/>
                  <a:pt x="114594" y="185411"/>
                  <a:pt x="115409" y="185248"/>
                </a:cubicBezTo>
                <a:close/>
                <a:moveTo>
                  <a:pt x="115703" y="184759"/>
                </a:moveTo>
                <a:lnTo>
                  <a:pt x="115507" y="184792"/>
                </a:lnTo>
                <a:cubicBezTo>
                  <a:pt x="114594" y="184987"/>
                  <a:pt x="113648" y="185150"/>
                  <a:pt x="112734" y="185313"/>
                </a:cubicBezTo>
                <a:lnTo>
                  <a:pt x="112539" y="185346"/>
                </a:lnTo>
                <a:lnTo>
                  <a:pt x="113615" y="191479"/>
                </a:lnTo>
                <a:lnTo>
                  <a:pt x="113811" y="191413"/>
                </a:lnTo>
                <a:cubicBezTo>
                  <a:pt x="114822" y="191250"/>
                  <a:pt x="115801" y="191055"/>
                  <a:pt x="116779" y="190859"/>
                </a:cubicBezTo>
                <a:lnTo>
                  <a:pt x="116975" y="190826"/>
                </a:lnTo>
                <a:lnTo>
                  <a:pt x="115703" y="184759"/>
                </a:lnTo>
                <a:close/>
                <a:moveTo>
                  <a:pt x="87682" y="186292"/>
                </a:moveTo>
                <a:cubicBezTo>
                  <a:pt x="88465" y="186390"/>
                  <a:pt x="89248" y="186488"/>
                  <a:pt x="90063" y="186586"/>
                </a:cubicBezTo>
                <a:lnTo>
                  <a:pt x="89574" y="191935"/>
                </a:lnTo>
                <a:cubicBezTo>
                  <a:pt x="88693" y="191837"/>
                  <a:pt x="87813" y="191740"/>
                  <a:pt x="86965" y="191642"/>
                </a:cubicBezTo>
                <a:lnTo>
                  <a:pt x="87682" y="186292"/>
                </a:lnTo>
                <a:close/>
                <a:moveTo>
                  <a:pt x="107026" y="186553"/>
                </a:moveTo>
                <a:lnTo>
                  <a:pt x="107580" y="191903"/>
                </a:lnTo>
                <a:cubicBezTo>
                  <a:pt x="106732" y="192001"/>
                  <a:pt x="105851" y="192066"/>
                  <a:pt x="105003" y="192131"/>
                </a:cubicBezTo>
                <a:lnTo>
                  <a:pt x="104612" y="186749"/>
                </a:lnTo>
                <a:cubicBezTo>
                  <a:pt x="105395" y="186716"/>
                  <a:pt x="106210" y="186618"/>
                  <a:pt x="107026" y="186553"/>
                </a:cubicBezTo>
                <a:close/>
                <a:moveTo>
                  <a:pt x="98545" y="186977"/>
                </a:moveTo>
                <a:lnTo>
                  <a:pt x="98577" y="192359"/>
                </a:lnTo>
                <a:lnTo>
                  <a:pt x="95968" y="192359"/>
                </a:lnTo>
                <a:lnTo>
                  <a:pt x="96131" y="186977"/>
                </a:lnTo>
                <a:close/>
                <a:moveTo>
                  <a:pt x="87323" y="185868"/>
                </a:moveTo>
                <a:lnTo>
                  <a:pt x="86508" y="192001"/>
                </a:lnTo>
                <a:lnTo>
                  <a:pt x="86736" y="192033"/>
                </a:lnTo>
                <a:cubicBezTo>
                  <a:pt x="87715" y="192164"/>
                  <a:pt x="88726" y="192261"/>
                  <a:pt x="89737" y="192359"/>
                </a:cubicBezTo>
                <a:lnTo>
                  <a:pt x="89933" y="192392"/>
                </a:lnTo>
                <a:lnTo>
                  <a:pt x="90520" y="186227"/>
                </a:lnTo>
                <a:lnTo>
                  <a:pt x="90324" y="186194"/>
                </a:lnTo>
                <a:cubicBezTo>
                  <a:pt x="89378" y="186096"/>
                  <a:pt x="88465" y="185998"/>
                  <a:pt x="87552" y="185868"/>
                </a:cubicBezTo>
                <a:close/>
                <a:moveTo>
                  <a:pt x="107385" y="186096"/>
                </a:moveTo>
                <a:lnTo>
                  <a:pt x="107156" y="186129"/>
                </a:lnTo>
                <a:cubicBezTo>
                  <a:pt x="106243" y="186227"/>
                  <a:pt x="105297" y="186325"/>
                  <a:pt x="104351" y="186390"/>
                </a:cubicBezTo>
                <a:lnTo>
                  <a:pt x="104155" y="186390"/>
                </a:lnTo>
                <a:lnTo>
                  <a:pt x="104612" y="192555"/>
                </a:lnTo>
                <a:lnTo>
                  <a:pt x="104808" y="192555"/>
                </a:lnTo>
                <a:cubicBezTo>
                  <a:pt x="105819" y="192490"/>
                  <a:pt x="106830" y="192392"/>
                  <a:pt x="107841" y="192294"/>
                </a:cubicBezTo>
                <a:lnTo>
                  <a:pt x="108037" y="192261"/>
                </a:lnTo>
                <a:lnTo>
                  <a:pt x="107385" y="186096"/>
                </a:lnTo>
                <a:close/>
                <a:moveTo>
                  <a:pt x="95739" y="186553"/>
                </a:moveTo>
                <a:lnTo>
                  <a:pt x="95544" y="192751"/>
                </a:lnTo>
                <a:lnTo>
                  <a:pt x="95739" y="192751"/>
                </a:lnTo>
                <a:cubicBezTo>
                  <a:pt x="96620" y="192783"/>
                  <a:pt x="97501" y="192783"/>
                  <a:pt x="98382" y="192783"/>
                </a:cubicBezTo>
                <a:lnTo>
                  <a:pt x="98969" y="192783"/>
                </a:lnTo>
                <a:lnTo>
                  <a:pt x="98936" y="186586"/>
                </a:lnTo>
                <a:lnTo>
                  <a:pt x="98740" y="186586"/>
                </a:lnTo>
                <a:cubicBezTo>
                  <a:pt x="97827" y="186586"/>
                  <a:pt x="96881" y="186553"/>
                  <a:pt x="95935" y="186553"/>
                </a:cubicBezTo>
                <a:close/>
                <a:moveTo>
                  <a:pt x="49158" y="157489"/>
                </a:moveTo>
                <a:cubicBezTo>
                  <a:pt x="51474" y="159576"/>
                  <a:pt x="53953" y="161534"/>
                  <a:pt x="56498" y="163295"/>
                </a:cubicBezTo>
                <a:cubicBezTo>
                  <a:pt x="61880" y="167014"/>
                  <a:pt x="67751" y="170015"/>
                  <a:pt x="73917" y="172168"/>
                </a:cubicBezTo>
                <a:lnTo>
                  <a:pt x="65501" y="196535"/>
                </a:lnTo>
                <a:cubicBezTo>
                  <a:pt x="57085" y="193599"/>
                  <a:pt x="49126" y="189554"/>
                  <a:pt x="41851" y="184498"/>
                </a:cubicBezTo>
                <a:cubicBezTo>
                  <a:pt x="38328" y="182084"/>
                  <a:pt x="35001" y="179442"/>
                  <a:pt x="31837" y="176604"/>
                </a:cubicBezTo>
                <a:lnTo>
                  <a:pt x="49158" y="157489"/>
                </a:lnTo>
                <a:close/>
                <a:moveTo>
                  <a:pt x="49093" y="156902"/>
                </a:moveTo>
                <a:lnTo>
                  <a:pt x="31250" y="176604"/>
                </a:lnTo>
                <a:lnTo>
                  <a:pt x="31413" y="176767"/>
                </a:lnTo>
                <a:cubicBezTo>
                  <a:pt x="34610" y="179670"/>
                  <a:pt x="38002" y="182378"/>
                  <a:pt x="41590" y="184857"/>
                </a:cubicBezTo>
                <a:cubicBezTo>
                  <a:pt x="48995" y="189945"/>
                  <a:pt x="57052" y="194056"/>
                  <a:pt x="65533" y="196991"/>
                </a:cubicBezTo>
                <a:lnTo>
                  <a:pt x="65729" y="197057"/>
                </a:lnTo>
                <a:lnTo>
                  <a:pt x="74406" y="171907"/>
                </a:lnTo>
                <a:lnTo>
                  <a:pt x="74210" y="171841"/>
                </a:lnTo>
                <a:cubicBezTo>
                  <a:pt x="68012" y="169689"/>
                  <a:pt x="62108" y="166720"/>
                  <a:pt x="56726" y="162969"/>
                </a:cubicBezTo>
                <a:cubicBezTo>
                  <a:pt x="54116" y="161175"/>
                  <a:pt x="51605" y="159185"/>
                  <a:pt x="49256" y="157065"/>
                </a:cubicBezTo>
                <a:lnTo>
                  <a:pt x="49093" y="156902"/>
                </a:lnTo>
                <a:close/>
                <a:moveTo>
                  <a:pt x="181203" y="165252"/>
                </a:moveTo>
                <a:cubicBezTo>
                  <a:pt x="178789" y="168514"/>
                  <a:pt x="176180" y="171646"/>
                  <a:pt x="173375" y="174614"/>
                </a:cubicBezTo>
                <a:lnTo>
                  <a:pt x="173114" y="174908"/>
                </a:lnTo>
                <a:lnTo>
                  <a:pt x="179050" y="180486"/>
                </a:lnTo>
                <a:cubicBezTo>
                  <a:pt x="178333" y="181269"/>
                  <a:pt x="177583" y="182051"/>
                  <a:pt x="176800" y="182802"/>
                </a:cubicBezTo>
                <a:cubicBezTo>
                  <a:pt x="169297" y="190304"/>
                  <a:pt x="160751" y="196730"/>
                  <a:pt x="151421" y="201852"/>
                </a:cubicBezTo>
                <a:lnTo>
                  <a:pt x="147540" y="194675"/>
                </a:lnTo>
                <a:lnTo>
                  <a:pt x="147181" y="194871"/>
                </a:lnTo>
                <a:cubicBezTo>
                  <a:pt x="141407" y="198003"/>
                  <a:pt x="135340" y="200580"/>
                  <a:pt x="129044" y="202569"/>
                </a:cubicBezTo>
                <a:lnTo>
                  <a:pt x="129305" y="203320"/>
                </a:lnTo>
                <a:cubicBezTo>
                  <a:pt x="135503" y="201362"/>
                  <a:pt x="141472" y="198851"/>
                  <a:pt x="147213" y="195784"/>
                </a:cubicBezTo>
                <a:lnTo>
                  <a:pt x="151095" y="202928"/>
                </a:lnTo>
                <a:lnTo>
                  <a:pt x="151454" y="202732"/>
                </a:lnTo>
                <a:cubicBezTo>
                  <a:pt x="160979" y="197546"/>
                  <a:pt x="169721" y="191022"/>
                  <a:pt x="177387" y="183356"/>
                </a:cubicBezTo>
                <a:cubicBezTo>
                  <a:pt x="178235" y="182508"/>
                  <a:pt x="179083" y="181627"/>
                  <a:pt x="179899" y="180747"/>
                </a:cubicBezTo>
                <a:lnTo>
                  <a:pt x="180192" y="180453"/>
                </a:lnTo>
                <a:lnTo>
                  <a:pt x="174255" y="174875"/>
                </a:lnTo>
                <a:cubicBezTo>
                  <a:pt x="176963" y="171972"/>
                  <a:pt x="179507" y="168906"/>
                  <a:pt x="181856" y="165742"/>
                </a:cubicBezTo>
                <a:lnTo>
                  <a:pt x="181203" y="165252"/>
                </a:lnTo>
                <a:close/>
                <a:moveTo>
                  <a:pt x="5872" y="151748"/>
                </a:moveTo>
                <a:lnTo>
                  <a:pt x="5154" y="152106"/>
                </a:lnTo>
                <a:cubicBezTo>
                  <a:pt x="10080" y="161534"/>
                  <a:pt x="16408" y="170113"/>
                  <a:pt x="23910" y="177615"/>
                </a:cubicBezTo>
                <a:cubicBezTo>
                  <a:pt x="24530" y="178268"/>
                  <a:pt x="25215" y="178920"/>
                  <a:pt x="26031" y="179670"/>
                </a:cubicBezTo>
                <a:lnTo>
                  <a:pt x="20453" y="185607"/>
                </a:lnTo>
                <a:lnTo>
                  <a:pt x="20746" y="185868"/>
                </a:lnTo>
                <a:cubicBezTo>
                  <a:pt x="28640" y="193305"/>
                  <a:pt x="37611" y="199536"/>
                  <a:pt x="47299" y="204429"/>
                </a:cubicBezTo>
                <a:lnTo>
                  <a:pt x="47658" y="204592"/>
                </a:lnTo>
                <a:lnTo>
                  <a:pt x="51311" y="197318"/>
                </a:lnTo>
                <a:cubicBezTo>
                  <a:pt x="57052" y="200155"/>
                  <a:pt x="63054" y="202504"/>
                  <a:pt x="69252" y="204233"/>
                </a:cubicBezTo>
                <a:lnTo>
                  <a:pt x="69480" y="203450"/>
                </a:lnTo>
                <a:cubicBezTo>
                  <a:pt x="63217" y="201689"/>
                  <a:pt x="57150" y="199340"/>
                  <a:pt x="51311" y="196437"/>
                </a:cubicBezTo>
                <a:lnTo>
                  <a:pt x="50952" y="196241"/>
                </a:lnTo>
                <a:lnTo>
                  <a:pt x="47299" y="203515"/>
                </a:lnTo>
                <a:cubicBezTo>
                  <a:pt x="37937" y="198785"/>
                  <a:pt x="29260" y="192751"/>
                  <a:pt x="21594" y="185574"/>
                </a:cubicBezTo>
                <a:lnTo>
                  <a:pt x="27172" y="179638"/>
                </a:lnTo>
                <a:lnTo>
                  <a:pt x="26879" y="179344"/>
                </a:lnTo>
                <a:cubicBezTo>
                  <a:pt x="25965" y="178496"/>
                  <a:pt x="25183" y="177746"/>
                  <a:pt x="24498" y="177061"/>
                </a:cubicBezTo>
                <a:cubicBezTo>
                  <a:pt x="17028" y="169591"/>
                  <a:pt x="10765" y="161077"/>
                  <a:pt x="5872" y="151748"/>
                </a:cubicBezTo>
                <a:close/>
                <a:moveTo>
                  <a:pt x="110157" y="203972"/>
                </a:moveTo>
                <a:lnTo>
                  <a:pt x="106667" y="206321"/>
                </a:lnTo>
                <a:lnTo>
                  <a:pt x="110353" y="208376"/>
                </a:lnTo>
                <a:lnTo>
                  <a:pt x="110353" y="208376"/>
                </a:lnTo>
                <a:lnTo>
                  <a:pt x="110157" y="203972"/>
                </a:lnTo>
                <a:close/>
                <a:moveTo>
                  <a:pt x="104905" y="204200"/>
                </a:moveTo>
                <a:lnTo>
                  <a:pt x="101415" y="206549"/>
                </a:lnTo>
                <a:lnTo>
                  <a:pt x="105101" y="208571"/>
                </a:lnTo>
                <a:lnTo>
                  <a:pt x="104905" y="204200"/>
                </a:lnTo>
                <a:close/>
                <a:moveTo>
                  <a:pt x="94630" y="204363"/>
                </a:moveTo>
                <a:lnTo>
                  <a:pt x="90814" y="206125"/>
                </a:lnTo>
                <a:lnTo>
                  <a:pt x="94108" y="208735"/>
                </a:lnTo>
                <a:lnTo>
                  <a:pt x="94630" y="204363"/>
                </a:lnTo>
                <a:close/>
                <a:moveTo>
                  <a:pt x="99882" y="204527"/>
                </a:moveTo>
                <a:lnTo>
                  <a:pt x="96196" y="206582"/>
                </a:lnTo>
                <a:lnTo>
                  <a:pt x="99686" y="208930"/>
                </a:lnTo>
                <a:lnTo>
                  <a:pt x="99882" y="204527"/>
                </a:lnTo>
                <a:close/>
              </a:path>
            </a:pathLst>
          </a:custGeom>
          <a:solidFill>
            <a:srgbClr val="847A00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"/>
          <p:cNvSpPr/>
          <p:nvPr/>
        </p:nvSpPr>
        <p:spPr>
          <a:xfrm rot="5400000">
            <a:off x="6503850" y="2529400"/>
            <a:ext cx="5172900" cy="10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subTitle" idx="1"/>
          </p:nvPr>
        </p:nvSpPr>
        <p:spPr>
          <a:xfrm>
            <a:off x="713225" y="1932725"/>
            <a:ext cx="372780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Font typeface="Audiowide"/>
              <a:buAutoNum type="arabicPeriod"/>
              <a:defRPr sz="1600"/>
            </a:lvl1pPr>
            <a:lvl2pPr lvl="1" rtl="0">
              <a:spcBef>
                <a:spcPts val="100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62649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9"/>
          <p:cNvSpPr/>
          <p:nvPr/>
        </p:nvSpPr>
        <p:spPr>
          <a:xfrm>
            <a:off x="7316949" y="3974751"/>
            <a:ext cx="1827081" cy="1171522"/>
          </a:xfrm>
          <a:custGeom>
            <a:avLst/>
            <a:gdLst/>
            <a:ahLst/>
            <a:cxnLst/>
            <a:rect l="l" t="t" r="r" b="b"/>
            <a:pathLst>
              <a:path w="53400" h="34240" extrusionOk="0">
                <a:moveTo>
                  <a:pt x="41392" y="254"/>
                </a:moveTo>
                <a:cubicBezTo>
                  <a:pt x="41658" y="254"/>
                  <a:pt x="41911" y="459"/>
                  <a:pt x="41911" y="767"/>
                </a:cubicBezTo>
                <a:cubicBezTo>
                  <a:pt x="41911" y="1046"/>
                  <a:pt x="41683" y="1300"/>
                  <a:pt x="41403" y="1300"/>
                </a:cubicBezTo>
                <a:cubicBezTo>
                  <a:pt x="40920" y="1300"/>
                  <a:pt x="40692" y="741"/>
                  <a:pt x="41022" y="411"/>
                </a:cubicBezTo>
                <a:cubicBezTo>
                  <a:pt x="41130" y="303"/>
                  <a:pt x="41263" y="254"/>
                  <a:pt x="41392" y="254"/>
                </a:cubicBezTo>
                <a:close/>
                <a:moveTo>
                  <a:pt x="41442" y="0"/>
                </a:moveTo>
                <a:cubicBezTo>
                  <a:pt x="41033" y="0"/>
                  <a:pt x="40615" y="281"/>
                  <a:pt x="40615" y="817"/>
                </a:cubicBezTo>
                <a:cubicBezTo>
                  <a:pt x="40615" y="1338"/>
                  <a:pt x="41029" y="1612"/>
                  <a:pt x="41435" y="1612"/>
                </a:cubicBezTo>
                <a:cubicBezTo>
                  <a:pt x="41823" y="1612"/>
                  <a:pt x="42204" y="1364"/>
                  <a:pt x="42216" y="843"/>
                </a:cubicBezTo>
                <a:lnTo>
                  <a:pt x="41962" y="843"/>
                </a:lnTo>
                <a:lnTo>
                  <a:pt x="41962" y="538"/>
                </a:lnTo>
                <a:lnTo>
                  <a:pt x="42184" y="538"/>
                </a:lnTo>
                <a:cubicBezTo>
                  <a:pt x="42083" y="175"/>
                  <a:pt x="41765" y="0"/>
                  <a:pt x="41442" y="0"/>
                </a:cubicBezTo>
                <a:close/>
                <a:moveTo>
                  <a:pt x="31647" y="3940"/>
                </a:moveTo>
                <a:lnTo>
                  <a:pt x="31542" y="4045"/>
                </a:lnTo>
                <a:lnTo>
                  <a:pt x="31543" y="4046"/>
                </a:lnTo>
                <a:lnTo>
                  <a:pt x="31543" y="4046"/>
                </a:lnTo>
                <a:cubicBezTo>
                  <a:pt x="31583" y="4016"/>
                  <a:pt x="31618" y="3980"/>
                  <a:pt x="31647" y="3940"/>
                </a:cubicBezTo>
                <a:close/>
                <a:moveTo>
                  <a:pt x="31226" y="2799"/>
                </a:moveTo>
                <a:cubicBezTo>
                  <a:pt x="31017" y="2799"/>
                  <a:pt x="30803" y="2878"/>
                  <a:pt x="30627" y="3054"/>
                </a:cubicBezTo>
                <a:cubicBezTo>
                  <a:pt x="30093" y="3562"/>
                  <a:pt x="30474" y="4477"/>
                  <a:pt x="31237" y="4477"/>
                </a:cubicBezTo>
                <a:cubicBezTo>
                  <a:pt x="31415" y="4477"/>
                  <a:pt x="31618" y="4401"/>
                  <a:pt x="31771" y="4274"/>
                </a:cubicBezTo>
                <a:lnTo>
                  <a:pt x="31543" y="4046"/>
                </a:lnTo>
                <a:lnTo>
                  <a:pt x="31543" y="4046"/>
                </a:lnTo>
                <a:cubicBezTo>
                  <a:pt x="31460" y="4109"/>
                  <a:pt x="31356" y="4147"/>
                  <a:pt x="31237" y="4147"/>
                </a:cubicBezTo>
                <a:cubicBezTo>
                  <a:pt x="30932" y="4147"/>
                  <a:pt x="30703" y="3918"/>
                  <a:pt x="30703" y="3639"/>
                </a:cubicBezTo>
                <a:cubicBezTo>
                  <a:pt x="30703" y="3325"/>
                  <a:pt x="30966" y="3118"/>
                  <a:pt x="31238" y="3118"/>
                </a:cubicBezTo>
                <a:cubicBezTo>
                  <a:pt x="31363" y="3118"/>
                  <a:pt x="31489" y="3162"/>
                  <a:pt x="31593" y="3257"/>
                </a:cubicBezTo>
                <a:cubicBezTo>
                  <a:pt x="31795" y="3459"/>
                  <a:pt x="31788" y="3747"/>
                  <a:pt x="31647" y="3940"/>
                </a:cubicBezTo>
                <a:lnTo>
                  <a:pt x="31647" y="3940"/>
                </a:lnTo>
                <a:lnTo>
                  <a:pt x="31771" y="3816"/>
                </a:lnTo>
                <a:lnTo>
                  <a:pt x="31974" y="4020"/>
                </a:lnTo>
                <a:lnTo>
                  <a:pt x="31974" y="4020"/>
                </a:lnTo>
                <a:cubicBezTo>
                  <a:pt x="31974" y="4020"/>
                  <a:pt x="31974" y="4020"/>
                  <a:pt x="31974" y="4020"/>
                </a:cubicBezTo>
                <a:cubicBezTo>
                  <a:pt x="32025" y="3893"/>
                  <a:pt x="32050" y="3766"/>
                  <a:pt x="32050" y="3639"/>
                </a:cubicBezTo>
                <a:cubicBezTo>
                  <a:pt x="32050" y="3127"/>
                  <a:pt x="31650" y="2799"/>
                  <a:pt x="31226" y="2799"/>
                </a:cubicBezTo>
                <a:close/>
                <a:moveTo>
                  <a:pt x="12469" y="5134"/>
                </a:moveTo>
                <a:cubicBezTo>
                  <a:pt x="12735" y="5134"/>
                  <a:pt x="12988" y="5338"/>
                  <a:pt x="12988" y="5646"/>
                </a:cubicBezTo>
                <a:cubicBezTo>
                  <a:pt x="12988" y="5926"/>
                  <a:pt x="12760" y="6155"/>
                  <a:pt x="12480" y="6155"/>
                </a:cubicBezTo>
                <a:cubicBezTo>
                  <a:pt x="12022" y="6155"/>
                  <a:pt x="11794" y="5596"/>
                  <a:pt x="12099" y="5291"/>
                </a:cubicBezTo>
                <a:cubicBezTo>
                  <a:pt x="12207" y="5182"/>
                  <a:pt x="12339" y="5134"/>
                  <a:pt x="12469" y="5134"/>
                </a:cubicBezTo>
                <a:close/>
                <a:moveTo>
                  <a:pt x="12480" y="4808"/>
                </a:moveTo>
                <a:cubicBezTo>
                  <a:pt x="11794" y="4808"/>
                  <a:pt x="11413" y="5596"/>
                  <a:pt x="11819" y="6155"/>
                </a:cubicBezTo>
                <a:cubicBezTo>
                  <a:pt x="11986" y="6374"/>
                  <a:pt x="12230" y="6477"/>
                  <a:pt x="12474" y="6477"/>
                </a:cubicBezTo>
                <a:cubicBezTo>
                  <a:pt x="12824" y="6477"/>
                  <a:pt x="13173" y="6264"/>
                  <a:pt x="13293" y="5875"/>
                </a:cubicBezTo>
                <a:lnTo>
                  <a:pt x="13268" y="5875"/>
                </a:lnTo>
                <a:lnTo>
                  <a:pt x="13268" y="5545"/>
                </a:lnTo>
                <a:lnTo>
                  <a:pt x="13319" y="5545"/>
                </a:lnTo>
                <a:cubicBezTo>
                  <a:pt x="13268" y="5138"/>
                  <a:pt x="12912" y="4808"/>
                  <a:pt x="12480" y="4808"/>
                </a:cubicBezTo>
                <a:close/>
                <a:moveTo>
                  <a:pt x="11032" y="9245"/>
                </a:moveTo>
                <a:cubicBezTo>
                  <a:pt x="10612" y="9245"/>
                  <a:pt x="10193" y="9535"/>
                  <a:pt x="10193" y="10069"/>
                </a:cubicBezTo>
                <a:cubicBezTo>
                  <a:pt x="10193" y="10612"/>
                  <a:pt x="10607" y="10902"/>
                  <a:pt x="11023" y="10902"/>
                </a:cubicBezTo>
                <a:cubicBezTo>
                  <a:pt x="11386" y="10902"/>
                  <a:pt x="11750" y="10682"/>
                  <a:pt x="11845" y="10221"/>
                </a:cubicBezTo>
                <a:lnTo>
                  <a:pt x="11514" y="10221"/>
                </a:lnTo>
                <a:lnTo>
                  <a:pt x="11514" y="10120"/>
                </a:lnTo>
                <a:cubicBezTo>
                  <a:pt x="11489" y="10453"/>
                  <a:pt x="11243" y="10612"/>
                  <a:pt x="10996" y="10612"/>
                </a:cubicBezTo>
                <a:cubicBezTo>
                  <a:pt x="10734" y="10612"/>
                  <a:pt x="10472" y="10434"/>
                  <a:pt x="10472" y="10094"/>
                </a:cubicBezTo>
                <a:cubicBezTo>
                  <a:pt x="10472" y="9754"/>
                  <a:pt x="10734" y="9576"/>
                  <a:pt x="10996" y="9576"/>
                </a:cubicBezTo>
                <a:cubicBezTo>
                  <a:pt x="11243" y="9576"/>
                  <a:pt x="11489" y="9735"/>
                  <a:pt x="11514" y="10069"/>
                </a:cubicBezTo>
                <a:lnTo>
                  <a:pt x="11514" y="9916"/>
                </a:lnTo>
                <a:lnTo>
                  <a:pt x="11845" y="9916"/>
                </a:lnTo>
                <a:cubicBezTo>
                  <a:pt x="11751" y="9459"/>
                  <a:pt x="11391" y="9245"/>
                  <a:pt x="11032" y="9245"/>
                </a:cubicBezTo>
                <a:close/>
                <a:moveTo>
                  <a:pt x="39918" y="12429"/>
                </a:moveTo>
                <a:cubicBezTo>
                  <a:pt x="40184" y="12429"/>
                  <a:pt x="40437" y="12633"/>
                  <a:pt x="40437" y="12941"/>
                </a:cubicBezTo>
                <a:cubicBezTo>
                  <a:pt x="40437" y="13246"/>
                  <a:pt x="40183" y="13474"/>
                  <a:pt x="39904" y="13474"/>
                </a:cubicBezTo>
                <a:cubicBezTo>
                  <a:pt x="39446" y="13474"/>
                  <a:pt x="39217" y="12915"/>
                  <a:pt x="39548" y="12585"/>
                </a:cubicBezTo>
                <a:cubicBezTo>
                  <a:pt x="39656" y="12477"/>
                  <a:pt x="39788" y="12429"/>
                  <a:pt x="39918" y="12429"/>
                </a:cubicBezTo>
                <a:close/>
                <a:moveTo>
                  <a:pt x="39929" y="12091"/>
                </a:moveTo>
                <a:cubicBezTo>
                  <a:pt x="39510" y="12091"/>
                  <a:pt x="39090" y="12382"/>
                  <a:pt x="39090" y="12915"/>
                </a:cubicBezTo>
                <a:cubicBezTo>
                  <a:pt x="39090" y="13465"/>
                  <a:pt x="39514" y="13762"/>
                  <a:pt x="39936" y="13762"/>
                </a:cubicBezTo>
                <a:cubicBezTo>
                  <a:pt x="40293" y="13762"/>
                  <a:pt x="40649" y="13548"/>
                  <a:pt x="40742" y="13093"/>
                </a:cubicBezTo>
                <a:lnTo>
                  <a:pt x="40539" y="13093"/>
                </a:lnTo>
                <a:lnTo>
                  <a:pt x="40539" y="12763"/>
                </a:lnTo>
                <a:lnTo>
                  <a:pt x="40742" y="12763"/>
                </a:lnTo>
                <a:cubicBezTo>
                  <a:pt x="40648" y="12305"/>
                  <a:pt x="40289" y="12091"/>
                  <a:pt x="39929" y="12091"/>
                </a:cubicBezTo>
                <a:close/>
                <a:moveTo>
                  <a:pt x="42184" y="538"/>
                </a:moveTo>
                <a:lnTo>
                  <a:pt x="42184" y="538"/>
                </a:lnTo>
                <a:cubicBezTo>
                  <a:pt x="42203" y="607"/>
                  <a:pt x="42214" y="683"/>
                  <a:pt x="42216" y="767"/>
                </a:cubicBezTo>
                <a:cubicBezTo>
                  <a:pt x="42216" y="792"/>
                  <a:pt x="42216" y="817"/>
                  <a:pt x="42216" y="843"/>
                </a:cubicBezTo>
                <a:lnTo>
                  <a:pt x="47376" y="843"/>
                </a:lnTo>
                <a:lnTo>
                  <a:pt x="50375" y="3867"/>
                </a:lnTo>
                <a:lnTo>
                  <a:pt x="50375" y="14415"/>
                </a:lnTo>
                <a:lnTo>
                  <a:pt x="53374" y="14415"/>
                </a:lnTo>
                <a:lnTo>
                  <a:pt x="53374" y="14084"/>
                </a:lnTo>
                <a:lnTo>
                  <a:pt x="50705" y="14084"/>
                </a:lnTo>
                <a:lnTo>
                  <a:pt x="50705" y="3715"/>
                </a:lnTo>
                <a:lnTo>
                  <a:pt x="47528" y="538"/>
                </a:lnTo>
                <a:close/>
                <a:moveTo>
                  <a:pt x="41378" y="14544"/>
                </a:moveTo>
                <a:cubicBezTo>
                  <a:pt x="41649" y="14544"/>
                  <a:pt x="41911" y="14762"/>
                  <a:pt x="41911" y="15076"/>
                </a:cubicBezTo>
                <a:cubicBezTo>
                  <a:pt x="41911" y="15355"/>
                  <a:pt x="41683" y="15584"/>
                  <a:pt x="41403" y="15584"/>
                </a:cubicBezTo>
                <a:cubicBezTo>
                  <a:pt x="40920" y="15584"/>
                  <a:pt x="40692" y="15025"/>
                  <a:pt x="41022" y="14694"/>
                </a:cubicBezTo>
                <a:cubicBezTo>
                  <a:pt x="41126" y="14590"/>
                  <a:pt x="41253" y="14544"/>
                  <a:pt x="41378" y="14544"/>
                </a:cubicBezTo>
                <a:close/>
                <a:moveTo>
                  <a:pt x="41407" y="14189"/>
                </a:moveTo>
                <a:cubicBezTo>
                  <a:pt x="40989" y="14189"/>
                  <a:pt x="40564" y="14475"/>
                  <a:pt x="40564" y="15025"/>
                </a:cubicBezTo>
                <a:cubicBezTo>
                  <a:pt x="40564" y="15574"/>
                  <a:pt x="40989" y="15861"/>
                  <a:pt x="41407" y="15861"/>
                </a:cubicBezTo>
                <a:cubicBezTo>
                  <a:pt x="41748" y="15861"/>
                  <a:pt x="42084" y="15671"/>
                  <a:pt x="42187" y="15279"/>
                </a:cubicBezTo>
                <a:lnTo>
                  <a:pt x="42064" y="15279"/>
                </a:lnTo>
                <a:lnTo>
                  <a:pt x="42064" y="14974"/>
                </a:lnTo>
                <a:lnTo>
                  <a:pt x="42216" y="14974"/>
                </a:lnTo>
                <a:cubicBezTo>
                  <a:pt x="42192" y="14444"/>
                  <a:pt x="41802" y="14189"/>
                  <a:pt x="41407" y="14189"/>
                </a:cubicBezTo>
                <a:close/>
                <a:moveTo>
                  <a:pt x="10791" y="19952"/>
                </a:moveTo>
                <a:cubicBezTo>
                  <a:pt x="11058" y="19952"/>
                  <a:pt x="11311" y="20156"/>
                  <a:pt x="11311" y="20464"/>
                </a:cubicBezTo>
                <a:cubicBezTo>
                  <a:pt x="11311" y="20743"/>
                  <a:pt x="11082" y="20998"/>
                  <a:pt x="10777" y="20998"/>
                </a:cubicBezTo>
                <a:cubicBezTo>
                  <a:pt x="10320" y="20998"/>
                  <a:pt x="10091" y="20438"/>
                  <a:pt x="10421" y="20108"/>
                </a:cubicBezTo>
                <a:cubicBezTo>
                  <a:pt x="10529" y="20000"/>
                  <a:pt x="10662" y="19952"/>
                  <a:pt x="10791" y="19952"/>
                </a:cubicBezTo>
                <a:close/>
                <a:moveTo>
                  <a:pt x="10790" y="19644"/>
                </a:moveTo>
                <a:cubicBezTo>
                  <a:pt x="10402" y="19644"/>
                  <a:pt x="10015" y="19892"/>
                  <a:pt x="9964" y="20388"/>
                </a:cubicBezTo>
                <a:cubicBezTo>
                  <a:pt x="9920" y="20956"/>
                  <a:pt x="10361" y="21290"/>
                  <a:pt x="10802" y="21290"/>
                </a:cubicBezTo>
                <a:cubicBezTo>
                  <a:pt x="11131" y="21290"/>
                  <a:pt x="11460" y="21105"/>
                  <a:pt x="11590" y="20693"/>
                </a:cubicBezTo>
                <a:lnTo>
                  <a:pt x="11336" y="20693"/>
                </a:lnTo>
                <a:lnTo>
                  <a:pt x="11336" y="20388"/>
                </a:lnTo>
                <a:lnTo>
                  <a:pt x="11616" y="20388"/>
                </a:lnTo>
                <a:cubicBezTo>
                  <a:pt x="11565" y="19892"/>
                  <a:pt x="11177" y="19644"/>
                  <a:pt x="10790" y="19644"/>
                </a:cubicBezTo>
                <a:close/>
                <a:moveTo>
                  <a:pt x="39587" y="23662"/>
                </a:moveTo>
                <a:cubicBezTo>
                  <a:pt x="39854" y="23662"/>
                  <a:pt x="40107" y="23867"/>
                  <a:pt x="40107" y="24174"/>
                </a:cubicBezTo>
                <a:cubicBezTo>
                  <a:pt x="40107" y="24454"/>
                  <a:pt x="39878" y="24683"/>
                  <a:pt x="39599" y="24683"/>
                </a:cubicBezTo>
                <a:cubicBezTo>
                  <a:pt x="39116" y="24683"/>
                  <a:pt x="38887" y="24124"/>
                  <a:pt x="39217" y="23819"/>
                </a:cubicBezTo>
                <a:cubicBezTo>
                  <a:pt x="39325" y="23711"/>
                  <a:pt x="39458" y="23662"/>
                  <a:pt x="39587" y="23662"/>
                </a:cubicBezTo>
                <a:close/>
                <a:moveTo>
                  <a:pt x="39609" y="23335"/>
                </a:moveTo>
                <a:cubicBezTo>
                  <a:pt x="39140" y="23335"/>
                  <a:pt x="38669" y="23710"/>
                  <a:pt x="38760" y="24302"/>
                </a:cubicBezTo>
                <a:cubicBezTo>
                  <a:pt x="38833" y="24791"/>
                  <a:pt x="39213" y="25027"/>
                  <a:pt x="39592" y="25027"/>
                </a:cubicBezTo>
                <a:cubicBezTo>
                  <a:pt x="40002" y="25027"/>
                  <a:pt x="40411" y="24753"/>
                  <a:pt x="40437" y="24225"/>
                </a:cubicBezTo>
                <a:lnTo>
                  <a:pt x="40310" y="24225"/>
                </a:lnTo>
                <a:lnTo>
                  <a:pt x="40310" y="23895"/>
                </a:lnTo>
                <a:lnTo>
                  <a:pt x="40387" y="23895"/>
                </a:lnTo>
                <a:cubicBezTo>
                  <a:pt x="40243" y="23506"/>
                  <a:pt x="39927" y="23335"/>
                  <a:pt x="39609" y="23335"/>
                </a:cubicBezTo>
                <a:close/>
                <a:moveTo>
                  <a:pt x="825" y="25874"/>
                </a:moveTo>
                <a:cubicBezTo>
                  <a:pt x="1092" y="25874"/>
                  <a:pt x="1348" y="26085"/>
                  <a:pt x="1348" y="26411"/>
                </a:cubicBezTo>
                <a:cubicBezTo>
                  <a:pt x="1348" y="26691"/>
                  <a:pt x="1119" y="26919"/>
                  <a:pt x="840" y="26919"/>
                </a:cubicBezTo>
                <a:cubicBezTo>
                  <a:pt x="357" y="26919"/>
                  <a:pt x="128" y="26360"/>
                  <a:pt x="458" y="26030"/>
                </a:cubicBezTo>
                <a:cubicBezTo>
                  <a:pt x="565" y="25923"/>
                  <a:pt x="696" y="25874"/>
                  <a:pt x="825" y="25874"/>
                </a:cubicBezTo>
                <a:close/>
                <a:moveTo>
                  <a:pt x="40742" y="12763"/>
                </a:moveTo>
                <a:cubicBezTo>
                  <a:pt x="40742" y="12839"/>
                  <a:pt x="40742" y="12890"/>
                  <a:pt x="40742" y="12941"/>
                </a:cubicBezTo>
                <a:cubicBezTo>
                  <a:pt x="40742" y="12992"/>
                  <a:pt x="40742" y="13042"/>
                  <a:pt x="40742" y="13093"/>
                </a:cubicBezTo>
                <a:lnTo>
                  <a:pt x="44529" y="13093"/>
                </a:lnTo>
                <a:lnTo>
                  <a:pt x="47808" y="16346"/>
                </a:lnTo>
                <a:lnTo>
                  <a:pt x="47808" y="27199"/>
                </a:lnTo>
                <a:lnTo>
                  <a:pt x="49460" y="28851"/>
                </a:lnTo>
                <a:lnTo>
                  <a:pt x="51773" y="28851"/>
                </a:lnTo>
                <a:lnTo>
                  <a:pt x="53399" y="27224"/>
                </a:lnTo>
                <a:lnTo>
                  <a:pt x="53399" y="26792"/>
                </a:lnTo>
                <a:lnTo>
                  <a:pt x="51646" y="28546"/>
                </a:lnTo>
                <a:lnTo>
                  <a:pt x="49587" y="28546"/>
                </a:lnTo>
                <a:lnTo>
                  <a:pt x="48138" y="27072"/>
                </a:lnTo>
                <a:lnTo>
                  <a:pt x="48138" y="16219"/>
                </a:lnTo>
                <a:lnTo>
                  <a:pt x="44656" y="12763"/>
                </a:lnTo>
                <a:close/>
                <a:moveTo>
                  <a:pt x="42216" y="14974"/>
                </a:moveTo>
                <a:cubicBezTo>
                  <a:pt x="42216" y="14999"/>
                  <a:pt x="42216" y="15050"/>
                  <a:pt x="42216" y="15076"/>
                </a:cubicBezTo>
                <a:cubicBezTo>
                  <a:pt x="42213" y="15149"/>
                  <a:pt x="42203" y="15216"/>
                  <a:pt x="42187" y="15279"/>
                </a:cubicBezTo>
                <a:lnTo>
                  <a:pt x="44453" y="15279"/>
                </a:lnTo>
                <a:lnTo>
                  <a:pt x="46512" y="17363"/>
                </a:lnTo>
                <a:lnTo>
                  <a:pt x="46512" y="27758"/>
                </a:lnTo>
                <a:lnTo>
                  <a:pt x="48901" y="30122"/>
                </a:lnTo>
                <a:lnTo>
                  <a:pt x="52612" y="30122"/>
                </a:lnTo>
                <a:lnTo>
                  <a:pt x="53399" y="29359"/>
                </a:lnTo>
                <a:lnTo>
                  <a:pt x="53399" y="28902"/>
                </a:lnTo>
                <a:lnTo>
                  <a:pt x="52484" y="29817"/>
                </a:lnTo>
                <a:lnTo>
                  <a:pt x="49028" y="29817"/>
                </a:lnTo>
                <a:lnTo>
                  <a:pt x="46817" y="27631"/>
                </a:lnTo>
                <a:lnTo>
                  <a:pt x="46817" y="17211"/>
                </a:lnTo>
                <a:lnTo>
                  <a:pt x="44580" y="14974"/>
                </a:lnTo>
                <a:close/>
                <a:moveTo>
                  <a:pt x="46359" y="31088"/>
                </a:moveTo>
                <a:cubicBezTo>
                  <a:pt x="46359" y="31164"/>
                  <a:pt x="46359" y="31215"/>
                  <a:pt x="46359" y="31265"/>
                </a:cubicBezTo>
                <a:cubicBezTo>
                  <a:pt x="46359" y="31316"/>
                  <a:pt x="46359" y="31367"/>
                  <a:pt x="46359" y="31418"/>
                </a:cubicBezTo>
                <a:lnTo>
                  <a:pt x="53399" y="31418"/>
                </a:lnTo>
                <a:lnTo>
                  <a:pt x="53399" y="31088"/>
                </a:lnTo>
                <a:close/>
                <a:moveTo>
                  <a:pt x="45517" y="30753"/>
                </a:moveTo>
                <a:cubicBezTo>
                  <a:pt x="45776" y="30753"/>
                  <a:pt x="46029" y="30958"/>
                  <a:pt x="46029" y="31265"/>
                </a:cubicBezTo>
                <a:cubicBezTo>
                  <a:pt x="46029" y="31545"/>
                  <a:pt x="45800" y="31774"/>
                  <a:pt x="45521" y="31799"/>
                </a:cubicBezTo>
                <a:cubicBezTo>
                  <a:pt x="45063" y="31799"/>
                  <a:pt x="44834" y="31240"/>
                  <a:pt x="45165" y="30910"/>
                </a:cubicBezTo>
                <a:cubicBezTo>
                  <a:pt x="45264" y="30802"/>
                  <a:pt x="45391" y="30753"/>
                  <a:pt x="45517" y="30753"/>
                </a:cubicBezTo>
                <a:close/>
                <a:moveTo>
                  <a:pt x="45552" y="30419"/>
                </a:moveTo>
                <a:cubicBezTo>
                  <a:pt x="45131" y="30419"/>
                  <a:pt x="44707" y="30716"/>
                  <a:pt x="44707" y="31265"/>
                </a:cubicBezTo>
                <a:cubicBezTo>
                  <a:pt x="44707" y="31799"/>
                  <a:pt x="45127" y="32090"/>
                  <a:pt x="45546" y="32090"/>
                </a:cubicBezTo>
                <a:cubicBezTo>
                  <a:pt x="45906" y="32090"/>
                  <a:pt x="46265" y="31876"/>
                  <a:pt x="46359" y="31418"/>
                </a:cubicBezTo>
                <a:lnTo>
                  <a:pt x="46105" y="31418"/>
                </a:lnTo>
                <a:lnTo>
                  <a:pt x="46105" y="31088"/>
                </a:lnTo>
                <a:lnTo>
                  <a:pt x="46359" y="31088"/>
                </a:lnTo>
                <a:cubicBezTo>
                  <a:pt x="46266" y="30633"/>
                  <a:pt x="45910" y="30419"/>
                  <a:pt x="45552" y="30419"/>
                </a:cubicBezTo>
                <a:close/>
                <a:moveTo>
                  <a:pt x="845" y="25553"/>
                </a:moveTo>
                <a:cubicBezTo>
                  <a:pt x="422" y="25553"/>
                  <a:pt x="1" y="25842"/>
                  <a:pt x="1" y="26386"/>
                </a:cubicBezTo>
                <a:cubicBezTo>
                  <a:pt x="1" y="26936"/>
                  <a:pt x="432" y="27233"/>
                  <a:pt x="860" y="27233"/>
                </a:cubicBezTo>
                <a:cubicBezTo>
                  <a:pt x="1224" y="27233"/>
                  <a:pt x="1585" y="27019"/>
                  <a:pt x="1678" y="26564"/>
                </a:cubicBezTo>
                <a:cubicBezTo>
                  <a:pt x="1678" y="26555"/>
                  <a:pt x="1678" y="26547"/>
                  <a:pt x="1678" y="26538"/>
                </a:cubicBezTo>
                <a:lnTo>
                  <a:pt x="23104" y="26538"/>
                </a:lnTo>
                <a:lnTo>
                  <a:pt x="28492" y="31952"/>
                </a:lnTo>
                <a:lnTo>
                  <a:pt x="28492" y="34214"/>
                </a:lnTo>
                <a:lnTo>
                  <a:pt x="28822" y="34214"/>
                </a:lnTo>
                <a:lnTo>
                  <a:pt x="28822" y="31825"/>
                </a:lnTo>
                <a:lnTo>
                  <a:pt x="23256" y="26233"/>
                </a:lnTo>
                <a:lnTo>
                  <a:pt x="1678" y="26233"/>
                </a:lnTo>
                <a:cubicBezTo>
                  <a:pt x="1584" y="25772"/>
                  <a:pt x="1214" y="25553"/>
                  <a:pt x="845" y="25553"/>
                </a:cubicBezTo>
                <a:close/>
                <a:moveTo>
                  <a:pt x="11616" y="20388"/>
                </a:moveTo>
                <a:cubicBezTo>
                  <a:pt x="11616" y="20413"/>
                  <a:pt x="11616" y="20438"/>
                  <a:pt x="11616" y="20464"/>
                </a:cubicBezTo>
                <a:cubicBezTo>
                  <a:pt x="11616" y="20540"/>
                  <a:pt x="11616" y="20616"/>
                  <a:pt x="11590" y="20693"/>
                </a:cubicBezTo>
                <a:lnTo>
                  <a:pt x="23841" y="20693"/>
                </a:lnTo>
                <a:lnTo>
                  <a:pt x="30551" y="27428"/>
                </a:lnTo>
                <a:lnTo>
                  <a:pt x="30551" y="34214"/>
                </a:lnTo>
                <a:lnTo>
                  <a:pt x="30881" y="34214"/>
                </a:lnTo>
                <a:lnTo>
                  <a:pt x="30881" y="27301"/>
                </a:lnTo>
                <a:lnTo>
                  <a:pt x="23968" y="20388"/>
                </a:lnTo>
                <a:close/>
                <a:moveTo>
                  <a:pt x="13319" y="5545"/>
                </a:moveTo>
                <a:cubicBezTo>
                  <a:pt x="13319" y="5596"/>
                  <a:pt x="13319" y="5621"/>
                  <a:pt x="13319" y="5646"/>
                </a:cubicBezTo>
                <a:cubicBezTo>
                  <a:pt x="13319" y="5723"/>
                  <a:pt x="13293" y="5799"/>
                  <a:pt x="13293" y="5875"/>
                </a:cubicBezTo>
                <a:lnTo>
                  <a:pt x="28467" y="5875"/>
                </a:lnTo>
                <a:lnTo>
                  <a:pt x="34033" y="11441"/>
                </a:lnTo>
                <a:lnTo>
                  <a:pt x="34033" y="32028"/>
                </a:lnTo>
                <a:lnTo>
                  <a:pt x="36244" y="34214"/>
                </a:lnTo>
                <a:lnTo>
                  <a:pt x="36701" y="34214"/>
                </a:lnTo>
                <a:lnTo>
                  <a:pt x="34363" y="31901"/>
                </a:lnTo>
                <a:lnTo>
                  <a:pt x="34363" y="11314"/>
                </a:lnTo>
                <a:lnTo>
                  <a:pt x="28594" y="5545"/>
                </a:lnTo>
                <a:close/>
                <a:moveTo>
                  <a:pt x="40387" y="23895"/>
                </a:moveTo>
                <a:cubicBezTo>
                  <a:pt x="40412" y="23997"/>
                  <a:pt x="40437" y="24073"/>
                  <a:pt x="40437" y="24174"/>
                </a:cubicBezTo>
                <a:lnTo>
                  <a:pt x="40437" y="24225"/>
                </a:lnTo>
                <a:lnTo>
                  <a:pt x="41937" y="24225"/>
                </a:lnTo>
                <a:lnTo>
                  <a:pt x="43309" y="25598"/>
                </a:lnTo>
                <a:lnTo>
                  <a:pt x="43309" y="32130"/>
                </a:lnTo>
                <a:lnTo>
                  <a:pt x="45114" y="33934"/>
                </a:lnTo>
                <a:lnTo>
                  <a:pt x="45114" y="34214"/>
                </a:lnTo>
                <a:lnTo>
                  <a:pt x="45444" y="34214"/>
                </a:lnTo>
                <a:lnTo>
                  <a:pt x="45444" y="33807"/>
                </a:lnTo>
                <a:lnTo>
                  <a:pt x="43640" y="32028"/>
                </a:lnTo>
                <a:lnTo>
                  <a:pt x="43640" y="25471"/>
                </a:lnTo>
                <a:lnTo>
                  <a:pt x="42064" y="23895"/>
                </a:lnTo>
                <a:close/>
                <a:moveTo>
                  <a:pt x="11845" y="9916"/>
                </a:moveTo>
                <a:cubicBezTo>
                  <a:pt x="11845" y="9967"/>
                  <a:pt x="11845" y="10043"/>
                  <a:pt x="11845" y="10094"/>
                </a:cubicBezTo>
                <a:cubicBezTo>
                  <a:pt x="11845" y="10145"/>
                  <a:pt x="11845" y="10196"/>
                  <a:pt x="11845" y="10221"/>
                </a:cubicBezTo>
                <a:lnTo>
                  <a:pt x="30093" y="10221"/>
                </a:lnTo>
                <a:lnTo>
                  <a:pt x="33041" y="13195"/>
                </a:lnTo>
                <a:lnTo>
                  <a:pt x="33041" y="32638"/>
                </a:lnTo>
                <a:lnTo>
                  <a:pt x="34643" y="34239"/>
                </a:lnTo>
                <a:lnTo>
                  <a:pt x="35075" y="34239"/>
                </a:lnTo>
                <a:lnTo>
                  <a:pt x="33372" y="32536"/>
                </a:lnTo>
                <a:lnTo>
                  <a:pt x="33372" y="13068"/>
                </a:lnTo>
                <a:lnTo>
                  <a:pt x="30220" y="9916"/>
                </a:lnTo>
                <a:close/>
                <a:moveTo>
                  <a:pt x="31974" y="4020"/>
                </a:moveTo>
                <a:lnTo>
                  <a:pt x="31974" y="4020"/>
                </a:lnTo>
                <a:cubicBezTo>
                  <a:pt x="31923" y="4122"/>
                  <a:pt x="31847" y="4198"/>
                  <a:pt x="31771" y="4274"/>
                </a:cubicBezTo>
                <a:lnTo>
                  <a:pt x="36828" y="9332"/>
                </a:lnTo>
                <a:lnTo>
                  <a:pt x="36828" y="30605"/>
                </a:lnTo>
                <a:lnTo>
                  <a:pt x="38989" y="32765"/>
                </a:lnTo>
                <a:lnTo>
                  <a:pt x="41962" y="32765"/>
                </a:lnTo>
                <a:lnTo>
                  <a:pt x="43436" y="34239"/>
                </a:lnTo>
                <a:lnTo>
                  <a:pt x="43818" y="34239"/>
                </a:lnTo>
                <a:lnTo>
                  <a:pt x="43818" y="34163"/>
                </a:lnTo>
                <a:lnTo>
                  <a:pt x="42115" y="32435"/>
                </a:lnTo>
                <a:lnTo>
                  <a:pt x="39116" y="32435"/>
                </a:lnTo>
                <a:lnTo>
                  <a:pt x="37133" y="30478"/>
                </a:lnTo>
                <a:lnTo>
                  <a:pt x="37133" y="9205"/>
                </a:lnTo>
                <a:lnTo>
                  <a:pt x="31974" y="40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9"/>
          <p:cNvSpPr/>
          <p:nvPr/>
        </p:nvSpPr>
        <p:spPr>
          <a:xfrm flipH="1">
            <a:off x="8147600" y="874075"/>
            <a:ext cx="1018529" cy="991986"/>
          </a:xfrm>
          <a:custGeom>
            <a:avLst/>
            <a:gdLst/>
            <a:ahLst/>
            <a:cxnLst/>
            <a:rect l="l" t="t" r="r" b="b"/>
            <a:pathLst>
              <a:path w="27552" h="26834" extrusionOk="0">
                <a:moveTo>
                  <a:pt x="26713" y="350"/>
                </a:moveTo>
                <a:cubicBezTo>
                  <a:pt x="26992" y="350"/>
                  <a:pt x="27221" y="579"/>
                  <a:pt x="27221" y="859"/>
                </a:cubicBezTo>
                <a:cubicBezTo>
                  <a:pt x="27221" y="1185"/>
                  <a:pt x="26965" y="1395"/>
                  <a:pt x="26698" y="1395"/>
                </a:cubicBezTo>
                <a:cubicBezTo>
                  <a:pt x="26570" y="1395"/>
                  <a:pt x="26438" y="1347"/>
                  <a:pt x="26331" y="1240"/>
                </a:cubicBezTo>
                <a:cubicBezTo>
                  <a:pt x="26001" y="909"/>
                  <a:pt x="26255" y="350"/>
                  <a:pt x="26713" y="350"/>
                </a:cubicBezTo>
                <a:close/>
                <a:moveTo>
                  <a:pt x="25238" y="2460"/>
                </a:moveTo>
                <a:cubicBezTo>
                  <a:pt x="25518" y="2460"/>
                  <a:pt x="25747" y="2714"/>
                  <a:pt x="25747" y="2994"/>
                </a:cubicBezTo>
                <a:cubicBezTo>
                  <a:pt x="25747" y="3301"/>
                  <a:pt x="25494" y="3506"/>
                  <a:pt x="25227" y="3506"/>
                </a:cubicBezTo>
                <a:cubicBezTo>
                  <a:pt x="25098" y="3506"/>
                  <a:pt x="24965" y="3457"/>
                  <a:pt x="24857" y="3349"/>
                </a:cubicBezTo>
                <a:cubicBezTo>
                  <a:pt x="24527" y="3044"/>
                  <a:pt x="24756" y="2485"/>
                  <a:pt x="25213" y="2485"/>
                </a:cubicBezTo>
                <a:lnTo>
                  <a:pt x="25238" y="2460"/>
                </a:lnTo>
                <a:close/>
                <a:moveTo>
                  <a:pt x="15555" y="13719"/>
                </a:moveTo>
                <a:cubicBezTo>
                  <a:pt x="15835" y="13744"/>
                  <a:pt x="16063" y="13973"/>
                  <a:pt x="16063" y="14253"/>
                </a:cubicBezTo>
                <a:cubicBezTo>
                  <a:pt x="16063" y="14561"/>
                  <a:pt x="15810" y="14765"/>
                  <a:pt x="15544" y="14765"/>
                </a:cubicBezTo>
                <a:cubicBezTo>
                  <a:pt x="15414" y="14765"/>
                  <a:pt x="15282" y="14717"/>
                  <a:pt x="15174" y="14609"/>
                </a:cubicBezTo>
                <a:cubicBezTo>
                  <a:pt x="14843" y="14304"/>
                  <a:pt x="15072" y="13744"/>
                  <a:pt x="15555" y="13744"/>
                </a:cubicBezTo>
                <a:lnTo>
                  <a:pt x="15555" y="13719"/>
                </a:lnTo>
                <a:close/>
                <a:moveTo>
                  <a:pt x="26" y="8356"/>
                </a:moveTo>
                <a:lnTo>
                  <a:pt x="26" y="8661"/>
                </a:lnTo>
                <a:lnTo>
                  <a:pt x="9735" y="8661"/>
                </a:lnTo>
                <a:lnTo>
                  <a:pt x="14843" y="13795"/>
                </a:lnTo>
                <a:cubicBezTo>
                  <a:pt x="14488" y="14354"/>
                  <a:pt x="14894" y="15091"/>
                  <a:pt x="15555" y="15091"/>
                </a:cubicBezTo>
                <a:cubicBezTo>
                  <a:pt x="15579" y="15093"/>
                  <a:pt x="15602" y="15094"/>
                  <a:pt x="15625" y="15094"/>
                </a:cubicBezTo>
                <a:cubicBezTo>
                  <a:pt x="16701" y="15094"/>
                  <a:pt x="16701" y="13412"/>
                  <a:pt x="15625" y="13412"/>
                </a:cubicBezTo>
                <a:cubicBezTo>
                  <a:pt x="15602" y="13412"/>
                  <a:pt x="15579" y="13412"/>
                  <a:pt x="15555" y="13414"/>
                </a:cubicBezTo>
                <a:cubicBezTo>
                  <a:pt x="15377" y="13414"/>
                  <a:pt x="15225" y="13465"/>
                  <a:pt x="15072" y="13567"/>
                </a:cubicBezTo>
                <a:lnTo>
                  <a:pt x="9862" y="8356"/>
                </a:lnTo>
                <a:close/>
                <a:moveTo>
                  <a:pt x="26721" y="0"/>
                </a:moveTo>
                <a:cubicBezTo>
                  <a:pt x="26358" y="0"/>
                  <a:pt x="25994" y="219"/>
                  <a:pt x="25899" y="681"/>
                </a:cubicBezTo>
                <a:lnTo>
                  <a:pt x="21960" y="681"/>
                </a:lnTo>
                <a:lnTo>
                  <a:pt x="18503" y="4137"/>
                </a:lnTo>
                <a:lnTo>
                  <a:pt x="18503" y="14990"/>
                </a:lnTo>
                <a:lnTo>
                  <a:pt x="17029" y="16464"/>
                </a:lnTo>
                <a:lnTo>
                  <a:pt x="14996" y="16464"/>
                </a:lnTo>
                <a:lnTo>
                  <a:pt x="8667" y="10135"/>
                </a:lnTo>
                <a:lnTo>
                  <a:pt x="26" y="10135"/>
                </a:lnTo>
                <a:lnTo>
                  <a:pt x="26" y="10440"/>
                </a:lnTo>
                <a:lnTo>
                  <a:pt x="8515" y="10440"/>
                </a:lnTo>
                <a:lnTo>
                  <a:pt x="14843" y="16769"/>
                </a:lnTo>
                <a:lnTo>
                  <a:pt x="17156" y="16769"/>
                </a:lnTo>
                <a:lnTo>
                  <a:pt x="18834" y="15142"/>
                </a:lnTo>
                <a:lnTo>
                  <a:pt x="18834" y="4264"/>
                </a:lnTo>
                <a:lnTo>
                  <a:pt x="22112" y="986"/>
                </a:lnTo>
                <a:lnTo>
                  <a:pt x="25899" y="986"/>
                </a:lnTo>
                <a:cubicBezTo>
                  <a:pt x="25993" y="1456"/>
                  <a:pt x="26354" y="1676"/>
                  <a:pt x="26715" y="1676"/>
                </a:cubicBezTo>
                <a:cubicBezTo>
                  <a:pt x="27133" y="1676"/>
                  <a:pt x="27551" y="1379"/>
                  <a:pt x="27551" y="833"/>
                </a:cubicBezTo>
                <a:cubicBezTo>
                  <a:pt x="27551" y="290"/>
                  <a:pt x="27137" y="0"/>
                  <a:pt x="26721" y="0"/>
                </a:cubicBezTo>
                <a:close/>
                <a:moveTo>
                  <a:pt x="25243" y="2142"/>
                </a:moveTo>
                <a:cubicBezTo>
                  <a:pt x="24854" y="2142"/>
                  <a:pt x="24462" y="2390"/>
                  <a:pt x="24400" y="2892"/>
                </a:cubicBezTo>
                <a:lnTo>
                  <a:pt x="22061" y="2892"/>
                </a:lnTo>
                <a:lnTo>
                  <a:pt x="19799" y="5128"/>
                </a:lnTo>
                <a:lnTo>
                  <a:pt x="19799" y="15524"/>
                </a:lnTo>
                <a:lnTo>
                  <a:pt x="17588" y="17735"/>
                </a:lnTo>
                <a:lnTo>
                  <a:pt x="14157" y="17735"/>
                </a:lnTo>
                <a:lnTo>
                  <a:pt x="8871" y="12448"/>
                </a:lnTo>
                <a:lnTo>
                  <a:pt x="26" y="12448"/>
                </a:lnTo>
                <a:lnTo>
                  <a:pt x="26" y="12779"/>
                </a:lnTo>
                <a:lnTo>
                  <a:pt x="8744" y="12779"/>
                </a:lnTo>
                <a:lnTo>
                  <a:pt x="14005" y="18040"/>
                </a:lnTo>
                <a:lnTo>
                  <a:pt x="17715" y="18040"/>
                </a:lnTo>
                <a:lnTo>
                  <a:pt x="20104" y="15651"/>
                </a:lnTo>
                <a:lnTo>
                  <a:pt x="20104" y="5256"/>
                </a:lnTo>
                <a:lnTo>
                  <a:pt x="22189" y="3197"/>
                </a:lnTo>
                <a:lnTo>
                  <a:pt x="24425" y="3197"/>
                </a:lnTo>
                <a:cubicBezTo>
                  <a:pt x="24546" y="3624"/>
                  <a:pt x="24883" y="3815"/>
                  <a:pt x="25222" y="3815"/>
                </a:cubicBezTo>
                <a:cubicBezTo>
                  <a:pt x="25670" y="3815"/>
                  <a:pt x="26121" y="3481"/>
                  <a:pt x="26077" y="2917"/>
                </a:cubicBezTo>
                <a:cubicBezTo>
                  <a:pt x="26039" y="2403"/>
                  <a:pt x="25642" y="2142"/>
                  <a:pt x="25243" y="2142"/>
                </a:cubicBezTo>
                <a:close/>
                <a:moveTo>
                  <a:pt x="5922" y="17226"/>
                </a:moveTo>
                <a:cubicBezTo>
                  <a:pt x="6202" y="17226"/>
                  <a:pt x="6431" y="17455"/>
                  <a:pt x="6431" y="17735"/>
                </a:cubicBezTo>
                <a:cubicBezTo>
                  <a:pt x="6431" y="18048"/>
                  <a:pt x="6168" y="18266"/>
                  <a:pt x="5897" y="18266"/>
                </a:cubicBezTo>
                <a:cubicBezTo>
                  <a:pt x="5772" y="18266"/>
                  <a:pt x="5645" y="18220"/>
                  <a:pt x="5541" y="18116"/>
                </a:cubicBezTo>
                <a:cubicBezTo>
                  <a:pt x="5211" y="17786"/>
                  <a:pt x="5440" y="17226"/>
                  <a:pt x="5922" y="17226"/>
                </a:cubicBezTo>
                <a:close/>
                <a:moveTo>
                  <a:pt x="5909" y="16907"/>
                </a:moveTo>
                <a:cubicBezTo>
                  <a:pt x="5566" y="16907"/>
                  <a:pt x="5227" y="17113"/>
                  <a:pt x="5109" y="17481"/>
                </a:cubicBezTo>
                <a:lnTo>
                  <a:pt x="1" y="17481"/>
                </a:lnTo>
                <a:lnTo>
                  <a:pt x="1" y="17786"/>
                </a:lnTo>
                <a:lnTo>
                  <a:pt x="5084" y="17786"/>
                </a:lnTo>
                <a:cubicBezTo>
                  <a:pt x="5109" y="18239"/>
                  <a:pt x="5458" y="18567"/>
                  <a:pt x="5910" y="18573"/>
                </a:cubicBezTo>
                <a:lnTo>
                  <a:pt x="5910" y="18573"/>
                </a:lnTo>
                <a:cubicBezTo>
                  <a:pt x="6588" y="18564"/>
                  <a:pt x="6962" y="17808"/>
                  <a:pt x="6583" y="17252"/>
                </a:cubicBezTo>
                <a:cubicBezTo>
                  <a:pt x="6412" y="17016"/>
                  <a:pt x="6159" y="16907"/>
                  <a:pt x="5909" y="16907"/>
                </a:cubicBezTo>
                <a:close/>
                <a:moveTo>
                  <a:pt x="5910" y="18573"/>
                </a:moveTo>
                <a:cubicBezTo>
                  <a:pt x="5905" y="18573"/>
                  <a:pt x="5901" y="18573"/>
                  <a:pt x="5897" y="18573"/>
                </a:cubicBezTo>
                <a:lnTo>
                  <a:pt x="5922" y="18573"/>
                </a:lnTo>
                <a:cubicBezTo>
                  <a:pt x="5918" y="18573"/>
                  <a:pt x="5914" y="18573"/>
                  <a:pt x="5910" y="18573"/>
                </a:cubicBezTo>
                <a:close/>
                <a:moveTo>
                  <a:pt x="21070" y="18802"/>
                </a:moveTo>
                <a:cubicBezTo>
                  <a:pt x="21350" y="18828"/>
                  <a:pt x="21579" y="19056"/>
                  <a:pt x="21579" y="19336"/>
                </a:cubicBezTo>
                <a:cubicBezTo>
                  <a:pt x="21579" y="19644"/>
                  <a:pt x="21325" y="19848"/>
                  <a:pt x="21059" y="19848"/>
                </a:cubicBezTo>
                <a:cubicBezTo>
                  <a:pt x="20930" y="19848"/>
                  <a:pt x="20797" y="19800"/>
                  <a:pt x="20689" y="19692"/>
                </a:cubicBezTo>
                <a:cubicBezTo>
                  <a:pt x="20359" y="19361"/>
                  <a:pt x="20587" y="18802"/>
                  <a:pt x="21045" y="18802"/>
                </a:cubicBezTo>
                <a:close/>
                <a:moveTo>
                  <a:pt x="26" y="14024"/>
                </a:moveTo>
                <a:lnTo>
                  <a:pt x="26" y="14329"/>
                </a:lnTo>
                <a:lnTo>
                  <a:pt x="7625" y="14329"/>
                </a:lnTo>
                <a:lnTo>
                  <a:pt x="12607" y="19336"/>
                </a:lnTo>
                <a:lnTo>
                  <a:pt x="20232" y="19336"/>
                </a:lnTo>
                <a:cubicBezTo>
                  <a:pt x="20207" y="19779"/>
                  <a:pt x="20564" y="20150"/>
                  <a:pt x="21002" y="20150"/>
                </a:cubicBezTo>
                <a:cubicBezTo>
                  <a:pt x="21016" y="20150"/>
                  <a:pt x="21030" y="20150"/>
                  <a:pt x="21045" y="20149"/>
                </a:cubicBezTo>
                <a:lnTo>
                  <a:pt x="21070" y="20149"/>
                </a:lnTo>
                <a:cubicBezTo>
                  <a:pt x="21731" y="20149"/>
                  <a:pt x="22138" y="19412"/>
                  <a:pt x="21756" y="18878"/>
                </a:cubicBezTo>
                <a:cubicBezTo>
                  <a:pt x="21594" y="18623"/>
                  <a:pt x="21331" y="18500"/>
                  <a:pt x="21069" y="18500"/>
                </a:cubicBezTo>
                <a:cubicBezTo>
                  <a:pt x="20757" y="18500"/>
                  <a:pt x="20446" y="18674"/>
                  <a:pt x="20308" y="19005"/>
                </a:cubicBezTo>
                <a:lnTo>
                  <a:pt x="12734" y="19005"/>
                </a:lnTo>
                <a:lnTo>
                  <a:pt x="7752" y="14024"/>
                </a:lnTo>
                <a:close/>
                <a:moveTo>
                  <a:pt x="15453" y="25487"/>
                </a:moveTo>
                <a:cubicBezTo>
                  <a:pt x="15733" y="25487"/>
                  <a:pt x="15962" y="25715"/>
                  <a:pt x="15962" y="25995"/>
                </a:cubicBezTo>
                <a:cubicBezTo>
                  <a:pt x="15962" y="26308"/>
                  <a:pt x="15699" y="26526"/>
                  <a:pt x="15428" y="26526"/>
                </a:cubicBezTo>
                <a:cubicBezTo>
                  <a:pt x="15303" y="26526"/>
                  <a:pt x="15176" y="26480"/>
                  <a:pt x="15072" y="26376"/>
                </a:cubicBezTo>
                <a:cubicBezTo>
                  <a:pt x="14742" y="26046"/>
                  <a:pt x="14970" y="25487"/>
                  <a:pt x="15453" y="25487"/>
                </a:cubicBezTo>
                <a:close/>
                <a:moveTo>
                  <a:pt x="26" y="19997"/>
                </a:moveTo>
                <a:lnTo>
                  <a:pt x="26" y="20302"/>
                </a:lnTo>
                <a:lnTo>
                  <a:pt x="9735" y="20302"/>
                </a:lnTo>
                <a:lnTo>
                  <a:pt x="14843" y="25410"/>
                </a:lnTo>
                <a:cubicBezTo>
                  <a:pt x="14335" y="25944"/>
                  <a:pt x="14691" y="26834"/>
                  <a:pt x="15453" y="26834"/>
                </a:cubicBezTo>
                <a:cubicBezTo>
                  <a:pt x="16495" y="26757"/>
                  <a:pt x="16495" y="25232"/>
                  <a:pt x="15453" y="25156"/>
                </a:cubicBezTo>
                <a:cubicBezTo>
                  <a:pt x="15352" y="25156"/>
                  <a:pt x="15225" y="25182"/>
                  <a:pt x="15123" y="25232"/>
                </a:cubicBezTo>
                <a:lnTo>
                  <a:pt x="9862" y="1999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19"/>
          <p:cNvGrpSpPr/>
          <p:nvPr/>
        </p:nvGrpSpPr>
        <p:grpSpPr>
          <a:xfrm>
            <a:off x="5380775" y="1245294"/>
            <a:ext cx="1597358" cy="1454048"/>
            <a:chOff x="5595775" y="1245294"/>
            <a:chExt cx="1597358" cy="1454048"/>
          </a:xfrm>
        </p:grpSpPr>
        <p:grpSp>
          <p:nvGrpSpPr>
            <p:cNvPr id="231" name="Google Shape;231;p19"/>
            <p:cNvGrpSpPr/>
            <p:nvPr/>
          </p:nvGrpSpPr>
          <p:grpSpPr>
            <a:xfrm rot="10800000" flipH="1">
              <a:off x="5768682" y="1707401"/>
              <a:ext cx="1424451" cy="991941"/>
              <a:chOff x="3512324" y="1674593"/>
              <a:chExt cx="1544288" cy="1075392"/>
            </a:xfrm>
          </p:grpSpPr>
          <p:grpSp>
            <p:nvGrpSpPr>
              <p:cNvPr id="232" name="Google Shape;232;p19"/>
              <p:cNvGrpSpPr/>
              <p:nvPr/>
            </p:nvGrpSpPr>
            <p:grpSpPr>
              <a:xfrm flipH="1">
                <a:off x="3592332" y="1711222"/>
                <a:ext cx="1464280" cy="1038763"/>
                <a:chOff x="2264650" y="2453800"/>
                <a:chExt cx="754900" cy="535500"/>
              </a:xfrm>
            </p:grpSpPr>
            <p:sp>
              <p:nvSpPr>
                <p:cNvPr id="233" name="Google Shape;233;p19"/>
                <p:cNvSpPr/>
                <p:nvPr/>
              </p:nvSpPr>
              <p:spPr>
                <a:xfrm>
                  <a:off x="2264650" y="2948050"/>
                  <a:ext cx="41250" cy="4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0" h="1650" extrusionOk="0">
                      <a:moveTo>
                        <a:pt x="938" y="1649"/>
                      </a:moveTo>
                      <a:cubicBezTo>
                        <a:pt x="309" y="1649"/>
                        <a:pt x="1" y="890"/>
                        <a:pt x="440" y="451"/>
                      </a:cubicBezTo>
                      <a:cubicBezTo>
                        <a:pt x="890" y="1"/>
                        <a:pt x="1649" y="321"/>
                        <a:pt x="1649" y="949"/>
                      </a:cubicBezTo>
                      <a:cubicBezTo>
                        <a:pt x="1649" y="1329"/>
                        <a:pt x="1329" y="1649"/>
                        <a:pt x="938" y="1649"/>
                      </a:cubicBezTo>
                      <a:close/>
                      <a:moveTo>
                        <a:pt x="938" y="534"/>
                      </a:moveTo>
                      <a:cubicBezTo>
                        <a:pt x="582" y="534"/>
                        <a:pt x="392" y="973"/>
                        <a:pt x="653" y="1234"/>
                      </a:cubicBezTo>
                      <a:cubicBezTo>
                        <a:pt x="914" y="1495"/>
                        <a:pt x="1353" y="1305"/>
                        <a:pt x="1353" y="949"/>
                      </a:cubicBezTo>
                      <a:cubicBezTo>
                        <a:pt x="1341" y="724"/>
                        <a:pt x="1163" y="546"/>
                        <a:pt x="938" y="54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19"/>
                <p:cNvSpPr/>
                <p:nvPr/>
              </p:nvSpPr>
              <p:spPr>
                <a:xfrm>
                  <a:off x="2313275" y="2453800"/>
                  <a:ext cx="706275" cy="52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1" h="20874" extrusionOk="0">
                      <a:moveTo>
                        <a:pt x="14185" y="20874"/>
                      </a:moveTo>
                      <a:lnTo>
                        <a:pt x="1" y="20874"/>
                      </a:lnTo>
                      <a:lnTo>
                        <a:pt x="1" y="20577"/>
                      </a:lnTo>
                      <a:lnTo>
                        <a:pt x="14055" y="20577"/>
                      </a:lnTo>
                      <a:lnTo>
                        <a:pt x="19154" y="15466"/>
                      </a:lnTo>
                      <a:lnTo>
                        <a:pt x="19154" y="11765"/>
                      </a:lnTo>
                      <a:lnTo>
                        <a:pt x="23139" y="7780"/>
                      </a:lnTo>
                      <a:lnTo>
                        <a:pt x="23139" y="1"/>
                      </a:lnTo>
                      <a:lnTo>
                        <a:pt x="28251" y="1"/>
                      </a:lnTo>
                      <a:lnTo>
                        <a:pt x="28251" y="297"/>
                      </a:lnTo>
                      <a:lnTo>
                        <a:pt x="23436" y="297"/>
                      </a:lnTo>
                      <a:lnTo>
                        <a:pt x="23436" y="7899"/>
                      </a:lnTo>
                      <a:lnTo>
                        <a:pt x="19451" y="11884"/>
                      </a:lnTo>
                      <a:lnTo>
                        <a:pt x="19451" y="1559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5" name="Google Shape;235;p19"/>
              <p:cNvSpPr/>
              <p:nvPr/>
            </p:nvSpPr>
            <p:spPr>
              <a:xfrm flipH="1">
                <a:off x="3512324" y="1674593"/>
                <a:ext cx="80013" cy="80017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650" extrusionOk="0">
                    <a:moveTo>
                      <a:pt x="938" y="1649"/>
                    </a:moveTo>
                    <a:cubicBezTo>
                      <a:pt x="309" y="1649"/>
                      <a:pt x="1" y="890"/>
                      <a:pt x="440" y="451"/>
                    </a:cubicBezTo>
                    <a:cubicBezTo>
                      <a:pt x="890" y="1"/>
                      <a:pt x="1649" y="321"/>
                      <a:pt x="1649" y="949"/>
                    </a:cubicBezTo>
                    <a:cubicBezTo>
                      <a:pt x="1649" y="1329"/>
                      <a:pt x="1329" y="1649"/>
                      <a:pt x="938" y="1649"/>
                    </a:cubicBezTo>
                    <a:close/>
                    <a:moveTo>
                      <a:pt x="938" y="534"/>
                    </a:moveTo>
                    <a:cubicBezTo>
                      <a:pt x="582" y="534"/>
                      <a:pt x="392" y="973"/>
                      <a:pt x="653" y="1234"/>
                    </a:cubicBezTo>
                    <a:cubicBezTo>
                      <a:pt x="914" y="1495"/>
                      <a:pt x="1353" y="1305"/>
                      <a:pt x="1353" y="949"/>
                    </a:cubicBezTo>
                    <a:cubicBezTo>
                      <a:pt x="1341" y="724"/>
                      <a:pt x="1163" y="546"/>
                      <a:pt x="938" y="54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6" name="Google Shape;236;p19"/>
            <p:cNvSpPr/>
            <p:nvPr/>
          </p:nvSpPr>
          <p:spPr>
            <a:xfrm>
              <a:off x="5595775" y="1245294"/>
              <a:ext cx="1418374" cy="1150377"/>
            </a:xfrm>
            <a:custGeom>
              <a:avLst/>
              <a:gdLst/>
              <a:ahLst/>
              <a:cxnLst/>
              <a:rect l="l" t="t" r="r" b="b"/>
              <a:pathLst>
                <a:path w="31715" h="25724" extrusionOk="0">
                  <a:moveTo>
                    <a:pt x="938" y="25724"/>
                  </a:moveTo>
                  <a:cubicBezTo>
                    <a:pt x="309" y="25724"/>
                    <a:pt x="1" y="24965"/>
                    <a:pt x="440" y="24514"/>
                  </a:cubicBezTo>
                  <a:cubicBezTo>
                    <a:pt x="879" y="24075"/>
                    <a:pt x="1638" y="24384"/>
                    <a:pt x="1638" y="25012"/>
                  </a:cubicBezTo>
                  <a:cubicBezTo>
                    <a:pt x="1638" y="25404"/>
                    <a:pt x="1329" y="25724"/>
                    <a:pt x="938" y="25724"/>
                  </a:cubicBezTo>
                  <a:close/>
                  <a:moveTo>
                    <a:pt x="938" y="24609"/>
                  </a:moveTo>
                  <a:cubicBezTo>
                    <a:pt x="570" y="24609"/>
                    <a:pt x="392" y="25048"/>
                    <a:pt x="653" y="25297"/>
                  </a:cubicBezTo>
                  <a:cubicBezTo>
                    <a:pt x="902" y="25558"/>
                    <a:pt x="1341" y="25380"/>
                    <a:pt x="1341" y="25012"/>
                  </a:cubicBezTo>
                  <a:cubicBezTo>
                    <a:pt x="1341" y="24787"/>
                    <a:pt x="1163" y="24609"/>
                    <a:pt x="938" y="24609"/>
                  </a:cubicBezTo>
                  <a:close/>
                  <a:moveTo>
                    <a:pt x="5812" y="23008"/>
                  </a:moveTo>
                  <a:cubicBezTo>
                    <a:pt x="5184" y="23008"/>
                    <a:pt x="4875" y="22249"/>
                    <a:pt x="5314" y="21810"/>
                  </a:cubicBezTo>
                  <a:cubicBezTo>
                    <a:pt x="5753" y="21371"/>
                    <a:pt x="6512" y="21680"/>
                    <a:pt x="6512" y="22308"/>
                  </a:cubicBezTo>
                  <a:cubicBezTo>
                    <a:pt x="6512" y="22700"/>
                    <a:pt x="6204" y="23008"/>
                    <a:pt x="5812" y="23008"/>
                  </a:cubicBezTo>
                  <a:close/>
                  <a:moveTo>
                    <a:pt x="5812" y="21905"/>
                  </a:moveTo>
                  <a:cubicBezTo>
                    <a:pt x="5445" y="21905"/>
                    <a:pt x="5267" y="22344"/>
                    <a:pt x="5528" y="22593"/>
                  </a:cubicBezTo>
                  <a:cubicBezTo>
                    <a:pt x="5777" y="22854"/>
                    <a:pt x="6215" y="22676"/>
                    <a:pt x="6215" y="22308"/>
                  </a:cubicBezTo>
                  <a:cubicBezTo>
                    <a:pt x="6215" y="22083"/>
                    <a:pt x="6038" y="21905"/>
                    <a:pt x="5812" y="21905"/>
                  </a:cubicBezTo>
                  <a:close/>
                  <a:moveTo>
                    <a:pt x="25345" y="1649"/>
                  </a:moveTo>
                  <a:cubicBezTo>
                    <a:pt x="24717" y="1649"/>
                    <a:pt x="24397" y="890"/>
                    <a:pt x="24847" y="439"/>
                  </a:cubicBezTo>
                  <a:cubicBezTo>
                    <a:pt x="25286" y="0"/>
                    <a:pt x="26045" y="309"/>
                    <a:pt x="26045" y="937"/>
                  </a:cubicBezTo>
                  <a:cubicBezTo>
                    <a:pt x="26045" y="1328"/>
                    <a:pt x="25737" y="1649"/>
                    <a:pt x="25345" y="1649"/>
                  </a:cubicBezTo>
                  <a:close/>
                  <a:moveTo>
                    <a:pt x="25345" y="534"/>
                  </a:moveTo>
                  <a:cubicBezTo>
                    <a:pt x="24978" y="534"/>
                    <a:pt x="24800" y="973"/>
                    <a:pt x="25061" y="1234"/>
                  </a:cubicBezTo>
                  <a:cubicBezTo>
                    <a:pt x="25310" y="1483"/>
                    <a:pt x="25749" y="1305"/>
                    <a:pt x="25749" y="937"/>
                  </a:cubicBezTo>
                  <a:cubicBezTo>
                    <a:pt x="25749" y="712"/>
                    <a:pt x="25571" y="534"/>
                    <a:pt x="25345" y="534"/>
                  </a:cubicBezTo>
                  <a:close/>
                  <a:moveTo>
                    <a:pt x="31014" y="8243"/>
                  </a:moveTo>
                  <a:cubicBezTo>
                    <a:pt x="30386" y="8243"/>
                    <a:pt x="30077" y="7484"/>
                    <a:pt x="30516" y="7045"/>
                  </a:cubicBezTo>
                  <a:cubicBezTo>
                    <a:pt x="30955" y="6594"/>
                    <a:pt x="31714" y="6914"/>
                    <a:pt x="31714" y="7543"/>
                  </a:cubicBezTo>
                  <a:cubicBezTo>
                    <a:pt x="31714" y="7922"/>
                    <a:pt x="31406" y="8243"/>
                    <a:pt x="31014" y="8243"/>
                  </a:cubicBezTo>
                  <a:close/>
                  <a:moveTo>
                    <a:pt x="31014" y="7128"/>
                  </a:moveTo>
                  <a:cubicBezTo>
                    <a:pt x="30647" y="7128"/>
                    <a:pt x="30469" y="7567"/>
                    <a:pt x="30730" y="7828"/>
                  </a:cubicBezTo>
                  <a:cubicBezTo>
                    <a:pt x="30979" y="8088"/>
                    <a:pt x="31418" y="7899"/>
                    <a:pt x="31418" y="7543"/>
                  </a:cubicBezTo>
                  <a:cubicBezTo>
                    <a:pt x="31418" y="7318"/>
                    <a:pt x="31240" y="7128"/>
                    <a:pt x="31014" y="7128"/>
                  </a:cubicBezTo>
                  <a:close/>
                  <a:moveTo>
                    <a:pt x="31014" y="9927"/>
                  </a:moveTo>
                  <a:cubicBezTo>
                    <a:pt x="30386" y="9927"/>
                    <a:pt x="30077" y="9168"/>
                    <a:pt x="30516" y="8729"/>
                  </a:cubicBezTo>
                  <a:cubicBezTo>
                    <a:pt x="30955" y="8278"/>
                    <a:pt x="31714" y="8598"/>
                    <a:pt x="31714" y="9227"/>
                  </a:cubicBezTo>
                  <a:cubicBezTo>
                    <a:pt x="31714" y="9618"/>
                    <a:pt x="31406" y="9927"/>
                    <a:pt x="31014" y="9927"/>
                  </a:cubicBezTo>
                  <a:close/>
                  <a:moveTo>
                    <a:pt x="31014" y="8812"/>
                  </a:moveTo>
                  <a:cubicBezTo>
                    <a:pt x="30647" y="8812"/>
                    <a:pt x="30469" y="9251"/>
                    <a:pt x="30730" y="9512"/>
                  </a:cubicBezTo>
                  <a:cubicBezTo>
                    <a:pt x="30979" y="9773"/>
                    <a:pt x="31418" y="9583"/>
                    <a:pt x="31418" y="9227"/>
                  </a:cubicBezTo>
                  <a:cubicBezTo>
                    <a:pt x="31418" y="9002"/>
                    <a:pt x="31240" y="8812"/>
                    <a:pt x="31014" y="8824"/>
                  </a:cubicBezTo>
                  <a:close/>
                  <a:moveTo>
                    <a:pt x="22048" y="9927"/>
                  </a:moveTo>
                  <a:cubicBezTo>
                    <a:pt x="21420" y="9927"/>
                    <a:pt x="21111" y="9168"/>
                    <a:pt x="21550" y="8729"/>
                  </a:cubicBezTo>
                  <a:cubicBezTo>
                    <a:pt x="22001" y="8278"/>
                    <a:pt x="22760" y="8598"/>
                    <a:pt x="22760" y="9227"/>
                  </a:cubicBezTo>
                  <a:cubicBezTo>
                    <a:pt x="22760" y="9618"/>
                    <a:pt x="22440" y="9927"/>
                    <a:pt x="22048" y="9927"/>
                  </a:cubicBezTo>
                  <a:close/>
                  <a:moveTo>
                    <a:pt x="22048" y="8812"/>
                  </a:moveTo>
                  <a:cubicBezTo>
                    <a:pt x="21692" y="8812"/>
                    <a:pt x="21503" y="9251"/>
                    <a:pt x="21764" y="9512"/>
                  </a:cubicBezTo>
                  <a:cubicBezTo>
                    <a:pt x="22025" y="9773"/>
                    <a:pt x="22463" y="9583"/>
                    <a:pt x="22463" y="9227"/>
                  </a:cubicBezTo>
                  <a:cubicBezTo>
                    <a:pt x="22463" y="9002"/>
                    <a:pt x="22274" y="8812"/>
                    <a:pt x="22048" y="8824"/>
                  </a:cubicBezTo>
                  <a:close/>
                  <a:moveTo>
                    <a:pt x="20032" y="6037"/>
                  </a:moveTo>
                  <a:lnTo>
                    <a:pt x="25488" y="6037"/>
                  </a:lnTo>
                  <a:lnTo>
                    <a:pt x="25488" y="1921"/>
                  </a:lnTo>
                  <a:lnTo>
                    <a:pt x="25191" y="1921"/>
                  </a:lnTo>
                  <a:lnTo>
                    <a:pt x="25191" y="5740"/>
                  </a:lnTo>
                  <a:lnTo>
                    <a:pt x="19914" y="5740"/>
                  </a:lnTo>
                  <a:lnTo>
                    <a:pt x="1448" y="24206"/>
                  </a:lnTo>
                  <a:lnTo>
                    <a:pt x="1649" y="24419"/>
                  </a:lnTo>
                  <a:close/>
                  <a:moveTo>
                    <a:pt x="20649" y="7685"/>
                  </a:moveTo>
                  <a:lnTo>
                    <a:pt x="30089" y="7685"/>
                  </a:lnTo>
                  <a:lnTo>
                    <a:pt x="30089" y="7389"/>
                  </a:lnTo>
                  <a:lnTo>
                    <a:pt x="20518" y="7389"/>
                  </a:lnTo>
                  <a:lnTo>
                    <a:pt x="6417" y="21502"/>
                  </a:lnTo>
                  <a:lnTo>
                    <a:pt x="6619" y="21715"/>
                  </a:lnTo>
                  <a:close/>
                  <a:moveTo>
                    <a:pt x="30089" y="9073"/>
                  </a:moveTo>
                  <a:lnTo>
                    <a:pt x="23009" y="9073"/>
                  </a:lnTo>
                  <a:lnTo>
                    <a:pt x="23009" y="9369"/>
                  </a:lnTo>
                  <a:lnTo>
                    <a:pt x="30089" y="93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0"/>
          <p:cNvSpPr/>
          <p:nvPr/>
        </p:nvSpPr>
        <p:spPr>
          <a:xfrm rot="-5400000">
            <a:off x="5840925" y="2347250"/>
            <a:ext cx="2368800" cy="1304100"/>
          </a:xfrm>
          <a:prstGeom prst="snip2SameRect">
            <a:avLst>
              <a:gd name="adj1" fmla="val 8885"/>
              <a:gd name="adj2" fmla="val 1069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" name="Google Shape;240;p20"/>
          <p:cNvGrpSpPr/>
          <p:nvPr/>
        </p:nvGrpSpPr>
        <p:grpSpPr>
          <a:xfrm rot="5400000" flipH="1">
            <a:off x="1614654" y="1018783"/>
            <a:ext cx="1015693" cy="2319943"/>
            <a:chOff x="7694175" y="2057393"/>
            <a:chExt cx="1270410" cy="2901742"/>
          </a:xfrm>
        </p:grpSpPr>
        <p:sp>
          <p:nvSpPr>
            <p:cNvPr id="241" name="Google Shape;241;p20"/>
            <p:cNvSpPr/>
            <p:nvPr/>
          </p:nvSpPr>
          <p:spPr>
            <a:xfrm>
              <a:off x="7694175" y="2057393"/>
              <a:ext cx="1267048" cy="2901742"/>
            </a:xfrm>
            <a:custGeom>
              <a:avLst/>
              <a:gdLst/>
              <a:ahLst/>
              <a:cxnLst/>
              <a:rect l="l" t="t" r="r" b="b"/>
              <a:pathLst>
                <a:path w="29432" h="67404" extrusionOk="0">
                  <a:moveTo>
                    <a:pt x="7363" y="67403"/>
                  </a:moveTo>
                  <a:lnTo>
                    <a:pt x="117" y="67403"/>
                  </a:lnTo>
                  <a:cubicBezTo>
                    <a:pt x="59" y="67403"/>
                    <a:pt x="1" y="67345"/>
                    <a:pt x="1" y="67268"/>
                  </a:cubicBezTo>
                  <a:lnTo>
                    <a:pt x="1" y="62263"/>
                  </a:lnTo>
                  <a:cubicBezTo>
                    <a:pt x="1" y="62224"/>
                    <a:pt x="1" y="62205"/>
                    <a:pt x="40" y="62186"/>
                  </a:cubicBezTo>
                  <a:lnTo>
                    <a:pt x="3209" y="59017"/>
                  </a:lnTo>
                  <a:lnTo>
                    <a:pt x="3209" y="55384"/>
                  </a:lnTo>
                  <a:lnTo>
                    <a:pt x="445" y="52620"/>
                  </a:lnTo>
                  <a:cubicBezTo>
                    <a:pt x="426" y="52601"/>
                    <a:pt x="407" y="52582"/>
                    <a:pt x="407" y="52543"/>
                  </a:cubicBezTo>
                  <a:lnTo>
                    <a:pt x="407" y="47944"/>
                  </a:lnTo>
                  <a:cubicBezTo>
                    <a:pt x="407" y="47886"/>
                    <a:pt x="465" y="47828"/>
                    <a:pt x="542" y="47828"/>
                  </a:cubicBezTo>
                  <a:cubicBezTo>
                    <a:pt x="600" y="47828"/>
                    <a:pt x="658" y="47886"/>
                    <a:pt x="658" y="47944"/>
                  </a:cubicBezTo>
                  <a:lnTo>
                    <a:pt x="658" y="52485"/>
                  </a:lnTo>
                  <a:lnTo>
                    <a:pt x="3421" y="55248"/>
                  </a:lnTo>
                  <a:cubicBezTo>
                    <a:pt x="3441" y="55268"/>
                    <a:pt x="3460" y="55287"/>
                    <a:pt x="3460" y="55326"/>
                  </a:cubicBezTo>
                  <a:lnTo>
                    <a:pt x="3460" y="59055"/>
                  </a:lnTo>
                  <a:cubicBezTo>
                    <a:pt x="3460" y="59094"/>
                    <a:pt x="3441" y="59113"/>
                    <a:pt x="3421" y="59132"/>
                  </a:cubicBezTo>
                  <a:lnTo>
                    <a:pt x="252" y="62302"/>
                  </a:lnTo>
                  <a:lnTo>
                    <a:pt x="252" y="67133"/>
                  </a:lnTo>
                  <a:lnTo>
                    <a:pt x="7325" y="67133"/>
                  </a:lnTo>
                  <a:lnTo>
                    <a:pt x="9779" y="64679"/>
                  </a:lnTo>
                  <a:cubicBezTo>
                    <a:pt x="9818" y="64659"/>
                    <a:pt x="9837" y="64640"/>
                    <a:pt x="9876" y="64640"/>
                  </a:cubicBezTo>
                  <a:lnTo>
                    <a:pt x="17161" y="64640"/>
                  </a:lnTo>
                  <a:cubicBezTo>
                    <a:pt x="17200" y="64640"/>
                    <a:pt x="17238" y="64659"/>
                    <a:pt x="17258" y="64679"/>
                  </a:cubicBezTo>
                  <a:lnTo>
                    <a:pt x="19634" y="67055"/>
                  </a:lnTo>
                  <a:lnTo>
                    <a:pt x="29181" y="67055"/>
                  </a:lnTo>
                  <a:lnTo>
                    <a:pt x="29181" y="26301"/>
                  </a:lnTo>
                  <a:lnTo>
                    <a:pt x="26900" y="24020"/>
                  </a:lnTo>
                  <a:cubicBezTo>
                    <a:pt x="26881" y="23982"/>
                    <a:pt x="26862" y="23962"/>
                    <a:pt x="26862" y="23924"/>
                  </a:cubicBezTo>
                  <a:lnTo>
                    <a:pt x="26862" y="14861"/>
                  </a:lnTo>
                  <a:cubicBezTo>
                    <a:pt x="26862" y="14822"/>
                    <a:pt x="26881" y="14783"/>
                    <a:pt x="26900" y="14764"/>
                  </a:cubicBezTo>
                  <a:lnTo>
                    <a:pt x="29123" y="12561"/>
                  </a:lnTo>
                  <a:lnTo>
                    <a:pt x="29123" y="116"/>
                  </a:lnTo>
                  <a:cubicBezTo>
                    <a:pt x="29123" y="58"/>
                    <a:pt x="29161" y="0"/>
                    <a:pt x="29239" y="0"/>
                  </a:cubicBezTo>
                  <a:cubicBezTo>
                    <a:pt x="29297" y="0"/>
                    <a:pt x="29355" y="58"/>
                    <a:pt x="29355" y="116"/>
                  </a:cubicBezTo>
                  <a:lnTo>
                    <a:pt x="29355" y="12619"/>
                  </a:lnTo>
                  <a:cubicBezTo>
                    <a:pt x="29355" y="12638"/>
                    <a:pt x="29355" y="12677"/>
                    <a:pt x="29316" y="12696"/>
                  </a:cubicBezTo>
                  <a:lnTo>
                    <a:pt x="27113" y="14899"/>
                  </a:lnTo>
                  <a:lnTo>
                    <a:pt x="27113" y="23885"/>
                  </a:lnTo>
                  <a:lnTo>
                    <a:pt x="29393" y="26165"/>
                  </a:lnTo>
                  <a:cubicBezTo>
                    <a:pt x="29413" y="26185"/>
                    <a:pt x="29432" y="26204"/>
                    <a:pt x="29432" y="26243"/>
                  </a:cubicBezTo>
                  <a:lnTo>
                    <a:pt x="29432" y="67191"/>
                  </a:lnTo>
                  <a:cubicBezTo>
                    <a:pt x="29432" y="67249"/>
                    <a:pt x="29374" y="67307"/>
                    <a:pt x="29316" y="67307"/>
                  </a:cubicBezTo>
                  <a:lnTo>
                    <a:pt x="19577" y="67307"/>
                  </a:lnTo>
                  <a:cubicBezTo>
                    <a:pt x="19557" y="67307"/>
                    <a:pt x="19519" y="67307"/>
                    <a:pt x="19499" y="67287"/>
                  </a:cubicBezTo>
                  <a:lnTo>
                    <a:pt x="17122" y="64891"/>
                  </a:lnTo>
                  <a:lnTo>
                    <a:pt x="9914" y="64891"/>
                  </a:lnTo>
                  <a:lnTo>
                    <a:pt x="7460" y="67365"/>
                  </a:lnTo>
                  <a:cubicBezTo>
                    <a:pt x="7441" y="67384"/>
                    <a:pt x="7402" y="67403"/>
                    <a:pt x="7363" y="674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8878012" y="2629746"/>
              <a:ext cx="86574" cy="118990"/>
            </a:xfrm>
            <a:custGeom>
              <a:avLst/>
              <a:gdLst/>
              <a:ahLst/>
              <a:cxnLst/>
              <a:rect l="l" t="t" r="r" b="b"/>
              <a:pathLst>
                <a:path w="2011" h="2764" extrusionOk="0">
                  <a:moveTo>
                    <a:pt x="2010" y="0"/>
                  </a:moveTo>
                  <a:lnTo>
                    <a:pt x="1" y="1952"/>
                  </a:lnTo>
                  <a:lnTo>
                    <a:pt x="1" y="2764"/>
                  </a:lnTo>
                  <a:lnTo>
                    <a:pt x="2010" y="812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8878012" y="2705428"/>
              <a:ext cx="86574" cy="119033"/>
            </a:xfrm>
            <a:custGeom>
              <a:avLst/>
              <a:gdLst/>
              <a:ahLst/>
              <a:cxnLst/>
              <a:rect l="l" t="t" r="r" b="b"/>
              <a:pathLst>
                <a:path w="2011" h="2765" extrusionOk="0">
                  <a:moveTo>
                    <a:pt x="2010" y="1"/>
                  </a:moveTo>
                  <a:lnTo>
                    <a:pt x="1" y="1953"/>
                  </a:lnTo>
                  <a:lnTo>
                    <a:pt x="1" y="2764"/>
                  </a:lnTo>
                  <a:lnTo>
                    <a:pt x="2010" y="812"/>
                  </a:lnTo>
                  <a:lnTo>
                    <a:pt x="20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8878012" y="2780292"/>
              <a:ext cx="86574" cy="119033"/>
            </a:xfrm>
            <a:custGeom>
              <a:avLst/>
              <a:gdLst/>
              <a:ahLst/>
              <a:cxnLst/>
              <a:rect l="l" t="t" r="r" b="b"/>
              <a:pathLst>
                <a:path w="2011" h="2765" extrusionOk="0">
                  <a:moveTo>
                    <a:pt x="2010" y="1"/>
                  </a:moveTo>
                  <a:lnTo>
                    <a:pt x="1" y="1953"/>
                  </a:lnTo>
                  <a:lnTo>
                    <a:pt x="1" y="2764"/>
                  </a:lnTo>
                  <a:lnTo>
                    <a:pt x="2010" y="813"/>
                  </a:lnTo>
                  <a:lnTo>
                    <a:pt x="20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8878012" y="2856018"/>
              <a:ext cx="86574" cy="118990"/>
            </a:xfrm>
            <a:custGeom>
              <a:avLst/>
              <a:gdLst/>
              <a:ahLst/>
              <a:cxnLst/>
              <a:rect l="l" t="t" r="r" b="b"/>
              <a:pathLst>
                <a:path w="2011" h="2764" extrusionOk="0">
                  <a:moveTo>
                    <a:pt x="2010" y="1"/>
                  </a:moveTo>
                  <a:lnTo>
                    <a:pt x="1" y="1952"/>
                  </a:lnTo>
                  <a:lnTo>
                    <a:pt x="1" y="2764"/>
                  </a:lnTo>
                  <a:lnTo>
                    <a:pt x="2010" y="812"/>
                  </a:lnTo>
                  <a:lnTo>
                    <a:pt x="20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8878012" y="2931743"/>
              <a:ext cx="86574" cy="118990"/>
            </a:xfrm>
            <a:custGeom>
              <a:avLst/>
              <a:gdLst/>
              <a:ahLst/>
              <a:cxnLst/>
              <a:rect l="l" t="t" r="r" b="b"/>
              <a:pathLst>
                <a:path w="2011" h="2764" extrusionOk="0">
                  <a:moveTo>
                    <a:pt x="2010" y="0"/>
                  </a:moveTo>
                  <a:lnTo>
                    <a:pt x="1" y="1952"/>
                  </a:lnTo>
                  <a:lnTo>
                    <a:pt x="1" y="2763"/>
                  </a:lnTo>
                  <a:lnTo>
                    <a:pt x="2010" y="792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0"/>
          <p:cNvSpPr/>
          <p:nvPr/>
        </p:nvSpPr>
        <p:spPr>
          <a:xfrm rot="5400000">
            <a:off x="5524244" y="2353971"/>
            <a:ext cx="3436402" cy="2142859"/>
          </a:xfrm>
          <a:custGeom>
            <a:avLst/>
            <a:gdLst/>
            <a:ahLst/>
            <a:cxnLst/>
            <a:rect l="l" t="t" r="r" b="b"/>
            <a:pathLst>
              <a:path w="95310" h="58076" fill="none" extrusionOk="0">
                <a:moveTo>
                  <a:pt x="0" y="52103"/>
                </a:moveTo>
                <a:lnTo>
                  <a:pt x="0" y="17690"/>
                </a:lnTo>
                <a:lnTo>
                  <a:pt x="3279" y="14386"/>
                </a:lnTo>
                <a:lnTo>
                  <a:pt x="64760" y="14386"/>
                </a:lnTo>
                <a:lnTo>
                  <a:pt x="64734" y="13217"/>
                </a:lnTo>
                <a:lnTo>
                  <a:pt x="69767" y="13191"/>
                </a:lnTo>
                <a:lnTo>
                  <a:pt x="80746" y="13191"/>
                </a:lnTo>
                <a:lnTo>
                  <a:pt x="82068" y="11870"/>
                </a:lnTo>
                <a:lnTo>
                  <a:pt x="82068" y="4677"/>
                </a:lnTo>
                <a:lnTo>
                  <a:pt x="86745" y="0"/>
                </a:lnTo>
                <a:lnTo>
                  <a:pt x="95310" y="0"/>
                </a:lnTo>
                <a:moveTo>
                  <a:pt x="73071" y="23053"/>
                </a:moveTo>
                <a:lnTo>
                  <a:pt x="73071" y="52484"/>
                </a:lnTo>
                <a:lnTo>
                  <a:pt x="70606" y="54949"/>
                </a:lnTo>
                <a:lnTo>
                  <a:pt x="3864" y="54949"/>
                </a:lnTo>
                <a:moveTo>
                  <a:pt x="71393" y="44300"/>
                </a:moveTo>
                <a:lnTo>
                  <a:pt x="71393" y="17969"/>
                </a:lnTo>
                <a:lnTo>
                  <a:pt x="69538" y="16089"/>
                </a:lnTo>
                <a:lnTo>
                  <a:pt x="15402" y="16089"/>
                </a:lnTo>
                <a:moveTo>
                  <a:pt x="1678" y="27068"/>
                </a:moveTo>
                <a:lnTo>
                  <a:pt x="1678" y="50858"/>
                </a:lnTo>
                <a:lnTo>
                  <a:pt x="4092" y="53272"/>
                </a:lnTo>
                <a:lnTo>
                  <a:pt x="55559" y="53272"/>
                </a:lnTo>
                <a:moveTo>
                  <a:pt x="21019" y="57542"/>
                </a:moveTo>
                <a:lnTo>
                  <a:pt x="52052" y="57542"/>
                </a:lnTo>
                <a:moveTo>
                  <a:pt x="52332" y="57466"/>
                </a:moveTo>
                <a:cubicBezTo>
                  <a:pt x="52332" y="57872"/>
                  <a:pt x="52840" y="58076"/>
                  <a:pt x="53119" y="57796"/>
                </a:cubicBezTo>
                <a:cubicBezTo>
                  <a:pt x="53399" y="57491"/>
                  <a:pt x="53196" y="57008"/>
                  <a:pt x="52789" y="57008"/>
                </a:cubicBezTo>
                <a:cubicBezTo>
                  <a:pt x="52535" y="57008"/>
                  <a:pt x="52332" y="57211"/>
                  <a:pt x="52332" y="57466"/>
                </a:cubicBezTo>
                <a:close/>
                <a:moveTo>
                  <a:pt x="19825" y="57466"/>
                </a:moveTo>
                <a:cubicBezTo>
                  <a:pt x="19825" y="57872"/>
                  <a:pt x="20308" y="58076"/>
                  <a:pt x="20613" y="57796"/>
                </a:cubicBezTo>
                <a:cubicBezTo>
                  <a:pt x="20892" y="57491"/>
                  <a:pt x="20689" y="57008"/>
                  <a:pt x="20282" y="57008"/>
                </a:cubicBezTo>
                <a:cubicBezTo>
                  <a:pt x="20028" y="57008"/>
                  <a:pt x="19825" y="57211"/>
                  <a:pt x="19825" y="57466"/>
                </a:cubicBezTo>
                <a:close/>
                <a:moveTo>
                  <a:pt x="21019" y="12124"/>
                </a:moveTo>
                <a:lnTo>
                  <a:pt x="52052" y="12124"/>
                </a:lnTo>
                <a:moveTo>
                  <a:pt x="52281" y="12048"/>
                </a:moveTo>
                <a:cubicBezTo>
                  <a:pt x="52281" y="12454"/>
                  <a:pt x="52789" y="12683"/>
                  <a:pt x="53069" y="12403"/>
                </a:cubicBezTo>
                <a:cubicBezTo>
                  <a:pt x="53374" y="12098"/>
                  <a:pt x="53170" y="11616"/>
                  <a:pt x="52764" y="11616"/>
                </a:cubicBezTo>
                <a:cubicBezTo>
                  <a:pt x="52509" y="11590"/>
                  <a:pt x="52306" y="11793"/>
                  <a:pt x="52281" y="12048"/>
                </a:cubicBezTo>
                <a:close/>
                <a:moveTo>
                  <a:pt x="19799" y="12048"/>
                </a:moveTo>
                <a:cubicBezTo>
                  <a:pt x="19799" y="12480"/>
                  <a:pt x="20282" y="12683"/>
                  <a:pt x="20587" y="12403"/>
                </a:cubicBezTo>
                <a:cubicBezTo>
                  <a:pt x="20867" y="12098"/>
                  <a:pt x="20663" y="11616"/>
                  <a:pt x="20257" y="11616"/>
                </a:cubicBezTo>
                <a:cubicBezTo>
                  <a:pt x="20003" y="11590"/>
                  <a:pt x="19799" y="11793"/>
                  <a:pt x="19799" y="12048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2541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0"/>
          <p:cNvGrpSpPr/>
          <p:nvPr/>
        </p:nvGrpSpPr>
        <p:grpSpPr>
          <a:xfrm rot="5400000">
            <a:off x="3494125" y="1415149"/>
            <a:ext cx="122100" cy="545400"/>
            <a:chOff x="4704125" y="3864124"/>
            <a:chExt cx="122100" cy="545400"/>
          </a:xfrm>
        </p:grpSpPr>
        <p:sp>
          <p:nvSpPr>
            <p:cNvPr id="249" name="Google Shape;249;p20"/>
            <p:cNvSpPr/>
            <p:nvPr/>
          </p:nvSpPr>
          <p:spPr>
            <a:xfrm rot="-5400000">
              <a:off x="4492475" y="4075774"/>
              <a:ext cx="545400" cy="1221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 rot="-5400000">
              <a:off x="4555011" y="4093696"/>
              <a:ext cx="420480" cy="86254"/>
            </a:xfrm>
            <a:custGeom>
              <a:avLst/>
              <a:gdLst/>
              <a:ahLst/>
              <a:cxnLst/>
              <a:rect l="l" t="t" r="r" b="b"/>
              <a:pathLst>
                <a:path w="19667" h="9667" extrusionOk="0">
                  <a:moveTo>
                    <a:pt x="1" y="31"/>
                  </a:moveTo>
                  <a:lnTo>
                    <a:pt x="1" y="9667"/>
                  </a:lnTo>
                  <a:lnTo>
                    <a:pt x="700" y="9667"/>
                  </a:lnTo>
                  <a:lnTo>
                    <a:pt x="700" y="31"/>
                  </a:lnTo>
                  <a:close/>
                  <a:moveTo>
                    <a:pt x="3770" y="1"/>
                  </a:moveTo>
                  <a:lnTo>
                    <a:pt x="3770" y="9667"/>
                  </a:lnTo>
                  <a:lnTo>
                    <a:pt x="4499" y="9667"/>
                  </a:lnTo>
                  <a:lnTo>
                    <a:pt x="4499" y="1"/>
                  </a:lnTo>
                  <a:close/>
                  <a:moveTo>
                    <a:pt x="5685" y="1"/>
                  </a:moveTo>
                  <a:lnTo>
                    <a:pt x="5685" y="9667"/>
                  </a:lnTo>
                  <a:lnTo>
                    <a:pt x="6414" y="9667"/>
                  </a:lnTo>
                  <a:lnTo>
                    <a:pt x="6414" y="1"/>
                  </a:lnTo>
                  <a:close/>
                  <a:moveTo>
                    <a:pt x="7600" y="1"/>
                  </a:moveTo>
                  <a:lnTo>
                    <a:pt x="7600" y="9667"/>
                  </a:lnTo>
                  <a:lnTo>
                    <a:pt x="8299" y="9667"/>
                  </a:lnTo>
                  <a:lnTo>
                    <a:pt x="8299" y="1"/>
                  </a:lnTo>
                  <a:close/>
                  <a:moveTo>
                    <a:pt x="9576" y="1"/>
                  </a:moveTo>
                  <a:lnTo>
                    <a:pt x="9576" y="9667"/>
                  </a:lnTo>
                  <a:lnTo>
                    <a:pt x="10275" y="9667"/>
                  </a:lnTo>
                  <a:lnTo>
                    <a:pt x="10335" y="1"/>
                  </a:lnTo>
                  <a:close/>
                  <a:moveTo>
                    <a:pt x="11095" y="1"/>
                  </a:moveTo>
                  <a:lnTo>
                    <a:pt x="11095" y="9667"/>
                  </a:lnTo>
                  <a:lnTo>
                    <a:pt x="11794" y="9667"/>
                  </a:lnTo>
                  <a:lnTo>
                    <a:pt x="11855" y="1"/>
                  </a:lnTo>
                  <a:close/>
                  <a:moveTo>
                    <a:pt x="13588" y="1"/>
                  </a:moveTo>
                  <a:lnTo>
                    <a:pt x="13588" y="9667"/>
                  </a:lnTo>
                  <a:lnTo>
                    <a:pt x="14317" y="9667"/>
                  </a:lnTo>
                  <a:lnTo>
                    <a:pt x="14317" y="1"/>
                  </a:lnTo>
                  <a:close/>
                  <a:moveTo>
                    <a:pt x="17174" y="1"/>
                  </a:moveTo>
                  <a:lnTo>
                    <a:pt x="17174" y="9667"/>
                  </a:lnTo>
                  <a:lnTo>
                    <a:pt x="17874" y="9667"/>
                  </a:lnTo>
                  <a:lnTo>
                    <a:pt x="17934" y="1"/>
                  </a:lnTo>
                  <a:close/>
                  <a:moveTo>
                    <a:pt x="18968" y="1"/>
                  </a:moveTo>
                  <a:lnTo>
                    <a:pt x="18968" y="9667"/>
                  </a:lnTo>
                  <a:lnTo>
                    <a:pt x="19667" y="9667"/>
                  </a:lnTo>
                  <a:lnTo>
                    <a:pt x="1966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20"/>
          <p:cNvSpPr/>
          <p:nvPr/>
        </p:nvSpPr>
        <p:spPr>
          <a:xfrm>
            <a:off x="6815137" y="3893999"/>
            <a:ext cx="420480" cy="86254"/>
          </a:xfrm>
          <a:custGeom>
            <a:avLst/>
            <a:gdLst/>
            <a:ahLst/>
            <a:cxnLst/>
            <a:rect l="l" t="t" r="r" b="b"/>
            <a:pathLst>
              <a:path w="19667" h="9667" extrusionOk="0">
                <a:moveTo>
                  <a:pt x="1" y="31"/>
                </a:moveTo>
                <a:lnTo>
                  <a:pt x="1" y="9667"/>
                </a:lnTo>
                <a:lnTo>
                  <a:pt x="700" y="9667"/>
                </a:lnTo>
                <a:lnTo>
                  <a:pt x="700" y="31"/>
                </a:lnTo>
                <a:close/>
                <a:moveTo>
                  <a:pt x="3770" y="1"/>
                </a:moveTo>
                <a:lnTo>
                  <a:pt x="3770" y="9667"/>
                </a:lnTo>
                <a:lnTo>
                  <a:pt x="4499" y="9667"/>
                </a:lnTo>
                <a:lnTo>
                  <a:pt x="4499" y="1"/>
                </a:lnTo>
                <a:close/>
                <a:moveTo>
                  <a:pt x="5685" y="1"/>
                </a:moveTo>
                <a:lnTo>
                  <a:pt x="5685" y="9667"/>
                </a:lnTo>
                <a:lnTo>
                  <a:pt x="6414" y="9667"/>
                </a:lnTo>
                <a:lnTo>
                  <a:pt x="6414" y="1"/>
                </a:lnTo>
                <a:close/>
                <a:moveTo>
                  <a:pt x="7600" y="1"/>
                </a:moveTo>
                <a:lnTo>
                  <a:pt x="7600" y="9667"/>
                </a:lnTo>
                <a:lnTo>
                  <a:pt x="8299" y="9667"/>
                </a:lnTo>
                <a:lnTo>
                  <a:pt x="8299" y="1"/>
                </a:lnTo>
                <a:close/>
                <a:moveTo>
                  <a:pt x="9576" y="1"/>
                </a:moveTo>
                <a:lnTo>
                  <a:pt x="9576" y="9667"/>
                </a:lnTo>
                <a:lnTo>
                  <a:pt x="10275" y="9667"/>
                </a:lnTo>
                <a:lnTo>
                  <a:pt x="10335" y="1"/>
                </a:lnTo>
                <a:close/>
                <a:moveTo>
                  <a:pt x="11095" y="1"/>
                </a:moveTo>
                <a:lnTo>
                  <a:pt x="11095" y="9667"/>
                </a:lnTo>
                <a:lnTo>
                  <a:pt x="11794" y="9667"/>
                </a:lnTo>
                <a:lnTo>
                  <a:pt x="11855" y="1"/>
                </a:lnTo>
                <a:close/>
                <a:moveTo>
                  <a:pt x="13588" y="1"/>
                </a:moveTo>
                <a:lnTo>
                  <a:pt x="13588" y="9667"/>
                </a:lnTo>
                <a:lnTo>
                  <a:pt x="14317" y="9667"/>
                </a:lnTo>
                <a:lnTo>
                  <a:pt x="14317" y="1"/>
                </a:lnTo>
                <a:close/>
                <a:moveTo>
                  <a:pt x="17174" y="1"/>
                </a:moveTo>
                <a:lnTo>
                  <a:pt x="17174" y="9667"/>
                </a:lnTo>
                <a:lnTo>
                  <a:pt x="17874" y="9667"/>
                </a:lnTo>
                <a:lnTo>
                  <a:pt x="17934" y="1"/>
                </a:lnTo>
                <a:close/>
                <a:moveTo>
                  <a:pt x="18968" y="1"/>
                </a:moveTo>
                <a:lnTo>
                  <a:pt x="18968" y="9667"/>
                </a:lnTo>
                <a:lnTo>
                  <a:pt x="19667" y="9667"/>
                </a:lnTo>
                <a:lnTo>
                  <a:pt x="19667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0"/>
          <p:cNvSpPr/>
          <p:nvPr/>
        </p:nvSpPr>
        <p:spPr>
          <a:xfrm>
            <a:off x="6550925" y="2049875"/>
            <a:ext cx="109500" cy="109500"/>
          </a:xfrm>
          <a:prstGeom prst="halfFrame">
            <a:avLst>
              <a:gd name="adj1" fmla="val 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0"/>
          <p:cNvSpPr/>
          <p:nvPr/>
        </p:nvSpPr>
        <p:spPr>
          <a:xfrm flipH="1">
            <a:off x="7390100" y="2049875"/>
            <a:ext cx="109500" cy="109500"/>
          </a:xfrm>
          <a:prstGeom prst="halfFrame">
            <a:avLst>
              <a:gd name="adj1" fmla="val 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0"/>
          <p:cNvSpPr/>
          <p:nvPr/>
        </p:nvSpPr>
        <p:spPr>
          <a:xfrm rot="10800000" flipH="1">
            <a:off x="6550925" y="3320975"/>
            <a:ext cx="109500" cy="109500"/>
          </a:xfrm>
          <a:prstGeom prst="halfFrame">
            <a:avLst>
              <a:gd name="adj1" fmla="val 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0"/>
          <p:cNvSpPr/>
          <p:nvPr/>
        </p:nvSpPr>
        <p:spPr>
          <a:xfrm rot="10800000">
            <a:off x="7390100" y="3320975"/>
            <a:ext cx="109500" cy="109500"/>
          </a:xfrm>
          <a:prstGeom prst="halfFrame">
            <a:avLst>
              <a:gd name="adj1" fmla="val 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0" y="0"/>
            <a:ext cx="9153900" cy="34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0"/>
          <p:cNvSpPr/>
          <p:nvPr/>
        </p:nvSpPr>
        <p:spPr>
          <a:xfrm rot="5400000">
            <a:off x="6710325" y="353975"/>
            <a:ext cx="688800" cy="670850"/>
          </a:xfrm>
          <a:custGeom>
            <a:avLst/>
            <a:gdLst/>
            <a:ahLst/>
            <a:cxnLst/>
            <a:rect l="l" t="t" r="r" b="b"/>
            <a:pathLst>
              <a:path w="27552" h="26834" extrusionOk="0">
                <a:moveTo>
                  <a:pt x="26713" y="350"/>
                </a:moveTo>
                <a:cubicBezTo>
                  <a:pt x="26992" y="350"/>
                  <a:pt x="27221" y="579"/>
                  <a:pt x="27221" y="859"/>
                </a:cubicBezTo>
                <a:cubicBezTo>
                  <a:pt x="27221" y="1185"/>
                  <a:pt x="26965" y="1395"/>
                  <a:pt x="26698" y="1395"/>
                </a:cubicBezTo>
                <a:cubicBezTo>
                  <a:pt x="26570" y="1395"/>
                  <a:pt x="26438" y="1347"/>
                  <a:pt x="26331" y="1240"/>
                </a:cubicBezTo>
                <a:cubicBezTo>
                  <a:pt x="26001" y="909"/>
                  <a:pt x="26255" y="350"/>
                  <a:pt x="26713" y="350"/>
                </a:cubicBezTo>
                <a:close/>
                <a:moveTo>
                  <a:pt x="25238" y="2460"/>
                </a:moveTo>
                <a:cubicBezTo>
                  <a:pt x="25518" y="2460"/>
                  <a:pt x="25747" y="2714"/>
                  <a:pt x="25747" y="2994"/>
                </a:cubicBezTo>
                <a:cubicBezTo>
                  <a:pt x="25747" y="3301"/>
                  <a:pt x="25494" y="3506"/>
                  <a:pt x="25227" y="3506"/>
                </a:cubicBezTo>
                <a:cubicBezTo>
                  <a:pt x="25098" y="3506"/>
                  <a:pt x="24965" y="3457"/>
                  <a:pt x="24857" y="3349"/>
                </a:cubicBezTo>
                <a:cubicBezTo>
                  <a:pt x="24527" y="3044"/>
                  <a:pt x="24756" y="2485"/>
                  <a:pt x="25213" y="2485"/>
                </a:cubicBezTo>
                <a:lnTo>
                  <a:pt x="25238" y="2460"/>
                </a:lnTo>
                <a:close/>
                <a:moveTo>
                  <a:pt x="15555" y="13719"/>
                </a:moveTo>
                <a:cubicBezTo>
                  <a:pt x="15835" y="13744"/>
                  <a:pt x="16063" y="13973"/>
                  <a:pt x="16063" y="14253"/>
                </a:cubicBezTo>
                <a:cubicBezTo>
                  <a:pt x="16063" y="14561"/>
                  <a:pt x="15810" y="14765"/>
                  <a:pt x="15544" y="14765"/>
                </a:cubicBezTo>
                <a:cubicBezTo>
                  <a:pt x="15414" y="14765"/>
                  <a:pt x="15282" y="14717"/>
                  <a:pt x="15174" y="14609"/>
                </a:cubicBezTo>
                <a:cubicBezTo>
                  <a:pt x="14843" y="14304"/>
                  <a:pt x="15072" y="13744"/>
                  <a:pt x="15555" y="13744"/>
                </a:cubicBezTo>
                <a:lnTo>
                  <a:pt x="15555" y="13719"/>
                </a:lnTo>
                <a:close/>
                <a:moveTo>
                  <a:pt x="26" y="8356"/>
                </a:moveTo>
                <a:lnTo>
                  <a:pt x="26" y="8661"/>
                </a:lnTo>
                <a:lnTo>
                  <a:pt x="9735" y="8661"/>
                </a:lnTo>
                <a:lnTo>
                  <a:pt x="14843" y="13795"/>
                </a:lnTo>
                <a:cubicBezTo>
                  <a:pt x="14488" y="14354"/>
                  <a:pt x="14894" y="15091"/>
                  <a:pt x="15555" y="15091"/>
                </a:cubicBezTo>
                <a:cubicBezTo>
                  <a:pt x="15579" y="15093"/>
                  <a:pt x="15602" y="15094"/>
                  <a:pt x="15625" y="15094"/>
                </a:cubicBezTo>
                <a:cubicBezTo>
                  <a:pt x="16701" y="15094"/>
                  <a:pt x="16701" y="13412"/>
                  <a:pt x="15625" y="13412"/>
                </a:cubicBezTo>
                <a:cubicBezTo>
                  <a:pt x="15602" y="13412"/>
                  <a:pt x="15579" y="13412"/>
                  <a:pt x="15555" y="13414"/>
                </a:cubicBezTo>
                <a:cubicBezTo>
                  <a:pt x="15377" y="13414"/>
                  <a:pt x="15225" y="13465"/>
                  <a:pt x="15072" y="13567"/>
                </a:cubicBezTo>
                <a:lnTo>
                  <a:pt x="9862" y="8356"/>
                </a:lnTo>
                <a:close/>
                <a:moveTo>
                  <a:pt x="26721" y="0"/>
                </a:moveTo>
                <a:cubicBezTo>
                  <a:pt x="26358" y="0"/>
                  <a:pt x="25994" y="219"/>
                  <a:pt x="25899" y="681"/>
                </a:cubicBezTo>
                <a:lnTo>
                  <a:pt x="21960" y="681"/>
                </a:lnTo>
                <a:lnTo>
                  <a:pt x="18503" y="4137"/>
                </a:lnTo>
                <a:lnTo>
                  <a:pt x="18503" y="14990"/>
                </a:lnTo>
                <a:lnTo>
                  <a:pt x="17029" y="16464"/>
                </a:lnTo>
                <a:lnTo>
                  <a:pt x="14996" y="16464"/>
                </a:lnTo>
                <a:lnTo>
                  <a:pt x="8667" y="10135"/>
                </a:lnTo>
                <a:lnTo>
                  <a:pt x="26" y="10135"/>
                </a:lnTo>
                <a:lnTo>
                  <a:pt x="26" y="10440"/>
                </a:lnTo>
                <a:lnTo>
                  <a:pt x="8515" y="10440"/>
                </a:lnTo>
                <a:lnTo>
                  <a:pt x="14843" y="16769"/>
                </a:lnTo>
                <a:lnTo>
                  <a:pt x="17156" y="16769"/>
                </a:lnTo>
                <a:lnTo>
                  <a:pt x="18834" y="15142"/>
                </a:lnTo>
                <a:lnTo>
                  <a:pt x="18834" y="4264"/>
                </a:lnTo>
                <a:lnTo>
                  <a:pt x="22112" y="986"/>
                </a:lnTo>
                <a:lnTo>
                  <a:pt x="25899" y="986"/>
                </a:lnTo>
                <a:cubicBezTo>
                  <a:pt x="25993" y="1456"/>
                  <a:pt x="26354" y="1676"/>
                  <a:pt x="26715" y="1676"/>
                </a:cubicBezTo>
                <a:cubicBezTo>
                  <a:pt x="27133" y="1676"/>
                  <a:pt x="27551" y="1379"/>
                  <a:pt x="27551" y="833"/>
                </a:cubicBezTo>
                <a:cubicBezTo>
                  <a:pt x="27551" y="290"/>
                  <a:pt x="27137" y="0"/>
                  <a:pt x="26721" y="0"/>
                </a:cubicBezTo>
                <a:close/>
                <a:moveTo>
                  <a:pt x="25243" y="2142"/>
                </a:moveTo>
                <a:cubicBezTo>
                  <a:pt x="24854" y="2142"/>
                  <a:pt x="24462" y="2390"/>
                  <a:pt x="24400" y="2892"/>
                </a:cubicBezTo>
                <a:lnTo>
                  <a:pt x="22061" y="2892"/>
                </a:lnTo>
                <a:lnTo>
                  <a:pt x="19799" y="5128"/>
                </a:lnTo>
                <a:lnTo>
                  <a:pt x="19799" y="15524"/>
                </a:lnTo>
                <a:lnTo>
                  <a:pt x="17588" y="17735"/>
                </a:lnTo>
                <a:lnTo>
                  <a:pt x="14157" y="17735"/>
                </a:lnTo>
                <a:lnTo>
                  <a:pt x="8871" y="12448"/>
                </a:lnTo>
                <a:lnTo>
                  <a:pt x="26" y="12448"/>
                </a:lnTo>
                <a:lnTo>
                  <a:pt x="26" y="12779"/>
                </a:lnTo>
                <a:lnTo>
                  <a:pt x="8744" y="12779"/>
                </a:lnTo>
                <a:lnTo>
                  <a:pt x="14005" y="18040"/>
                </a:lnTo>
                <a:lnTo>
                  <a:pt x="17715" y="18040"/>
                </a:lnTo>
                <a:lnTo>
                  <a:pt x="20104" y="15651"/>
                </a:lnTo>
                <a:lnTo>
                  <a:pt x="20104" y="5256"/>
                </a:lnTo>
                <a:lnTo>
                  <a:pt x="22189" y="3197"/>
                </a:lnTo>
                <a:lnTo>
                  <a:pt x="24425" y="3197"/>
                </a:lnTo>
                <a:cubicBezTo>
                  <a:pt x="24546" y="3624"/>
                  <a:pt x="24883" y="3815"/>
                  <a:pt x="25222" y="3815"/>
                </a:cubicBezTo>
                <a:cubicBezTo>
                  <a:pt x="25670" y="3815"/>
                  <a:pt x="26121" y="3481"/>
                  <a:pt x="26077" y="2917"/>
                </a:cubicBezTo>
                <a:cubicBezTo>
                  <a:pt x="26039" y="2403"/>
                  <a:pt x="25642" y="2142"/>
                  <a:pt x="25243" y="2142"/>
                </a:cubicBezTo>
                <a:close/>
                <a:moveTo>
                  <a:pt x="5922" y="17226"/>
                </a:moveTo>
                <a:cubicBezTo>
                  <a:pt x="6202" y="17226"/>
                  <a:pt x="6431" y="17455"/>
                  <a:pt x="6431" y="17735"/>
                </a:cubicBezTo>
                <a:cubicBezTo>
                  <a:pt x="6431" y="18048"/>
                  <a:pt x="6168" y="18266"/>
                  <a:pt x="5897" y="18266"/>
                </a:cubicBezTo>
                <a:cubicBezTo>
                  <a:pt x="5772" y="18266"/>
                  <a:pt x="5645" y="18220"/>
                  <a:pt x="5541" y="18116"/>
                </a:cubicBezTo>
                <a:cubicBezTo>
                  <a:pt x="5211" y="17786"/>
                  <a:pt x="5440" y="17226"/>
                  <a:pt x="5922" y="17226"/>
                </a:cubicBezTo>
                <a:close/>
                <a:moveTo>
                  <a:pt x="5909" y="16907"/>
                </a:moveTo>
                <a:cubicBezTo>
                  <a:pt x="5566" y="16907"/>
                  <a:pt x="5227" y="17113"/>
                  <a:pt x="5109" y="17481"/>
                </a:cubicBezTo>
                <a:lnTo>
                  <a:pt x="1" y="17481"/>
                </a:lnTo>
                <a:lnTo>
                  <a:pt x="1" y="17786"/>
                </a:lnTo>
                <a:lnTo>
                  <a:pt x="5084" y="17786"/>
                </a:lnTo>
                <a:cubicBezTo>
                  <a:pt x="5109" y="18239"/>
                  <a:pt x="5458" y="18567"/>
                  <a:pt x="5910" y="18573"/>
                </a:cubicBezTo>
                <a:lnTo>
                  <a:pt x="5910" y="18573"/>
                </a:lnTo>
                <a:cubicBezTo>
                  <a:pt x="6588" y="18564"/>
                  <a:pt x="6962" y="17808"/>
                  <a:pt x="6583" y="17252"/>
                </a:cubicBezTo>
                <a:cubicBezTo>
                  <a:pt x="6412" y="17016"/>
                  <a:pt x="6159" y="16907"/>
                  <a:pt x="5909" y="16907"/>
                </a:cubicBezTo>
                <a:close/>
                <a:moveTo>
                  <a:pt x="5910" y="18573"/>
                </a:moveTo>
                <a:cubicBezTo>
                  <a:pt x="5905" y="18573"/>
                  <a:pt x="5901" y="18573"/>
                  <a:pt x="5897" y="18573"/>
                </a:cubicBezTo>
                <a:lnTo>
                  <a:pt x="5922" y="18573"/>
                </a:lnTo>
                <a:cubicBezTo>
                  <a:pt x="5918" y="18573"/>
                  <a:pt x="5914" y="18573"/>
                  <a:pt x="5910" y="18573"/>
                </a:cubicBezTo>
                <a:close/>
                <a:moveTo>
                  <a:pt x="21070" y="18802"/>
                </a:moveTo>
                <a:cubicBezTo>
                  <a:pt x="21350" y="18828"/>
                  <a:pt x="21579" y="19056"/>
                  <a:pt x="21579" y="19336"/>
                </a:cubicBezTo>
                <a:cubicBezTo>
                  <a:pt x="21579" y="19644"/>
                  <a:pt x="21325" y="19848"/>
                  <a:pt x="21059" y="19848"/>
                </a:cubicBezTo>
                <a:cubicBezTo>
                  <a:pt x="20930" y="19848"/>
                  <a:pt x="20797" y="19800"/>
                  <a:pt x="20689" y="19692"/>
                </a:cubicBezTo>
                <a:cubicBezTo>
                  <a:pt x="20359" y="19361"/>
                  <a:pt x="20587" y="18802"/>
                  <a:pt x="21045" y="18802"/>
                </a:cubicBezTo>
                <a:close/>
                <a:moveTo>
                  <a:pt x="26" y="14024"/>
                </a:moveTo>
                <a:lnTo>
                  <a:pt x="26" y="14329"/>
                </a:lnTo>
                <a:lnTo>
                  <a:pt x="7625" y="14329"/>
                </a:lnTo>
                <a:lnTo>
                  <a:pt x="12607" y="19336"/>
                </a:lnTo>
                <a:lnTo>
                  <a:pt x="20232" y="19336"/>
                </a:lnTo>
                <a:cubicBezTo>
                  <a:pt x="20207" y="19779"/>
                  <a:pt x="20564" y="20150"/>
                  <a:pt x="21002" y="20150"/>
                </a:cubicBezTo>
                <a:cubicBezTo>
                  <a:pt x="21016" y="20150"/>
                  <a:pt x="21030" y="20150"/>
                  <a:pt x="21045" y="20149"/>
                </a:cubicBezTo>
                <a:lnTo>
                  <a:pt x="21070" y="20149"/>
                </a:lnTo>
                <a:cubicBezTo>
                  <a:pt x="21731" y="20149"/>
                  <a:pt x="22138" y="19412"/>
                  <a:pt x="21756" y="18878"/>
                </a:cubicBezTo>
                <a:cubicBezTo>
                  <a:pt x="21594" y="18623"/>
                  <a:pt x="21331" y="18500"/>
                  <a:pt x="21069" y="18500"/>
                </a:cubicBezTo>
                <a:cubicBezTo>
                  <a:pt x="20757" y="18500"/>
                  <a:pt x="20446" y="18674"/>
                  <a:pt x="20308" y="19005"/>
                </a:cubicBezTo>
                <a:lnTo>
                  <a:pt x="12734" y="19005"/>
                </a:lnTo>
                <a:lnTo>
                  <a:pt x="7752" y="14024"/>
                </a:lnTo>
                <a:close/>
                <a:moveTo>
                  <a:pt x="15453" y="25487"/>
                </a:moveTo>
                <a:cubicBezTo>
                  <a:pt x="15733" y="25487"/>
                  <a:pt x="15962" y="25715"/>
                  <a:pt x="15962" y="25995"/>
                </a:cubicBezTo>
                <a:cubicBezTo>
                  <a:pt x="15962" y="26308"/>
                  <a:pt x="15699" y="26526"/>
                  <a:pt x="15428" y="26526"/>
                </a:cubicBezTo>
                <a:cubicBezTo>
                  <a:pt x="15303" y="26526"/>
                  <a:pt x="15176" y="26480"/>
                  <a:pt x="15072" y="26376"/>
                </a:cubicBezTo>
                <a:cubicBezTo>
                  <a:pt x="14742" y="26046"/>
                  <a:pt x="14970" y="25487"/>
                  <a:pt x="15453" y="25487"/>
                </a:cubicBezTo>
                <a:close/>
                <a:moveTo>
                  <a:pt x="26" y="19997"/>
                </a:moveTo>
                <a:lnTo>
                  <a:pt x="26" y="20302"/>
                </a:lnTo>
                <a:lnTo>
                  <a:pt x="9735" y="20302"/>
                </a:lnTo>
                <a:lnTo>
                  <a:pt x="14843" y="25410"/>
                </a:lnTo>
                <a:cubicBezTo>
                  <a:pt x="14335" y="25944"/>
                  <a:pt x="14691" y="26834"/>
                  <a:pt x="15453" y="26834"/>
                </a:cubicBezTo>
                <a:cubicBezTo>
                  <a:pt x="16495" y="26757"/>
                  <a:pt x="16495" y="25232"/>
                  <a:pt x="15453" y="25156"/>
                </a:cubicBezTo>
                <a:cubicBezTo>
                  <a:pt x="15352" y="25156"/>
                  <a:pt x="15225" y="25182"/>
                  <a:pt x="15123" y="25232"/>
                </a:cubicBezTo>
                <a:lnTo>
                  <a:pt x="9862" y="1999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ctrTitle"/>
          </p:nvPr>
        </p:nvSpPr>
        <p:spPr>
          <a:xfrm>
            <a:off x="1718400" y="2274000"/>
            <a:ext cx="28092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1"/>
          </p:nvPr>
        </p:nvSpPr>
        <p:spPr>
          <a:xfrm>
            <a:off x="1718400" y="3079496"/>
            <a:ext cx="28092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 rot="10800000" flipH="1">
            <a:off x="4430525" y="-2003125"/>
            <a:ext cx="2931000" cy="2931000"/>
            <a:chOff x="2979450" y="3326200"/>
            <a:chExt cx="2931000" cy="2931000"/>
          </a:xfrm>
        </p:grpSpPr>
        <p:sp>
          <p:nvSpPr>
            <p:cNvPr id="23" name="Google Shape;23;p3"/>
            <p:cNvSpPr/>
            <p:nvPr/>
          </p:nvSpPr>
          <p:spPr>
            <a:xfrm>
              <a:off x="3126675" y="3473425"/>
              <a:ext cx="2636400" cy="2636400"/>
            </a:xfrm>
            <a:prstGeom prst="chord">
              <a:avLst>
                <a:gd name="adj1" fmla="val 12249469"/>
                <a:gd name="adj2" fmla="val 2016919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2979450" y="3326200"/>
              <a:ext cx="2931000" cy="2931000"/>
            </a:xfrm>
            <a:prstGeom prst="blockArc">
              <a:avLst>
                <a:gd name="adj1" fmla="val 15569495"/>
                <a:gd name="adj2" fmla="val 18314937"/>
                <a:gd name="adj3" fmla="val 1263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3056650" y="3403400"/>
              <a:ext cx="2776500" cy="2776500"/>
            </a:xfrm>
            <a:prstGeom prst="blockArc">
              <a:avLst>
                <a:gd name="adj1" fmla="val 13988594"/>
                <a:gd name="adj2" fmla="val 15826151"/>
                <a:gd name="adj3" fmla="val 1374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/>
          <p:nvPr/>
        </p:nvSpPr>
        <p:spPr>
          <a:xfrm rot="5400000">
            <a:off x="7143725" y="-311675"/>
            <a:ext cx="1688610" cy="2311960"/>
          </a:xfrm>
          <a:custGeom>
            <a:avLst/>
            <a:gdLst/>
            <a:ahLst/>
            <a:cxnLst/>
            <a:rect l="l" t="t" r="r" b="b"/>
            <a:pathLst>
              <a:path w="139152" h="190520" extrusionOk="0">
                <a:moveTo>
                  <a:pt x="46779" y="73041"/>
                </a:moveTo>
                <a:cubicBezTo>
                  <a:pt x="45168" y="73041"/>
                  <a:pt x="44378" y="71095"/>
                  <a:pt x="45502" y="69971"/>
                </a:cubicBezTo>
                <a:cubicBezTo>
                  <a:pt x="46657" y="68846"/>
                  <a:pt x="48572" y="69636"/>
                  <a:pt x="48603" y="71247"/>
                </a:cubicBezTo>
                <a:cubicBezTo>
                  <a:pt x="48603" y="72250"/>
                  <a:pt x="47782" y="73041"/>
                  <a:pt x="46779" y="73041"/>
                </a:cubicBezTo>
                <a:close/>
                <a:moveTo>
                  <a:pt x="46779" y="70214"/>
                </a:moveTo>
                <a:cubicBezTo>
                  <a:pt x="45837" y="70214"/>
                  <a:pt x="45381" y="71338"/>
                  <a:pt x="46049" y="71977"/>
                </a:cubicBezTo>
                <a:cubicBezTo>
                  <a:pt x="46718" y="72646"/>
                  <a:pt x="47812" y="72190"/>
                  <a:pt x="47843" y="71247"/>
                </a:cubicBezTo>
                <a:cubicBezTo>
                  <a:pt x="47843" y="70670"/>
                  <a:pt x="47357" y="70183"/>
                  <a:pt x="46779" y="70214"/>
                </a:cubicBezTo>
                <a:close/>
                <a:moveTo>
                  <a:pt x="46779" y="68208"/>
                </a:moveTo>
                <a:cubicBezTo>
                  <a:pt x="45168" y="68208"/>
                  <a:pt x="44378" y="66262"/>
                  <a:pt x="45502" y="65107"/>
                </a:cubicBezTo>
                <a:cubicBezTo>
                  <a:pt x="46657" y="63983"/>
                  <a:pt x="48572" y="64803"/>
                  <a:pt x="48603" y="66414"/>
                </a:cubicBezTo>
                <a:cubicBezTo>
                  <a:pt x="48603" y="67387"/>
                  <a:pt x="47782" y="68208"/>
                  <a:pt x="46779" y="68208"/>
                </a:cubicBezTo>
                <a:close/>
                <a:moveTo>
                  <a:pt x="46779" y="65351"/>
                </a:moveTo>
                <a:cubicBezTo>
                  <a:pt x="45837" y="65351"/>
                  <a:pt x="45381" y="66475"/>
                  <a:pt x="46049" y="67144"/>
                </a:cubicBezTo>
                <a:cubicBezTo>
                  <a:pt x="46718" y="67782"/>
                  <a:pt x="47812" y="67326"/>
                  <a:pt x="47843" y="66414"/>
                </a:cubicBezTo>
                <a:cubicBezTo>
                  <a:pt x="47843" y="65807"/>
                  <a:pt x="47357" y="65351"/>
                  <a:pt x="46779" y="65351"/>
                </a:cubicBezTo>
                <a:close/>
                <a:moveTo>
                  <a:pt x="49636" y="75898"/>
                </a:moveTo>
                <a:cubicBezTo>
                  <a:pt x="48025" y="75898"/>
                  <a:pt x="47235" y="73953"/>
                  <a:pt x="48360" y="72828"/>
                </a:cubicBezTo>
                <a:cubicBezTo>
                  <a:pt x="49484" y="71673"/>
                  <a:pt x="51430" y="72494"/>
                  <a:pt x="51430" y="74104"/>
                </a:cubicBezTo>
                <a:cubicBezTo>
                  <a:pt x="51430" y="75108"/>
                  <a:pt x="50639" y="75898"/>
                  <a:pt x="49636" y="75898"/>
                </a:cubicBezTo>
                <a:close/>
                <a:moveTo>
                  <a:pt x="49636" y="73041"/>
                </a:moveTo>
                <a:cubicBezTo>
                  <a:pt x="48694" y="73041"/>
                  <a:pt x="48238" y="74196"/>
                  <a:pt x="48907" y="74834"/>
                </a:cubicBezTo>
                <a:cubicBezTo>
                  <a:pt x="49545" y="75503"/>
                  <a:pt x="50670" y="75016"/>
                  <a:pt x="50670" y="74104"/>
                </a:cubicBezTo>
                <a:cubicBezTo>
                  <a:pt x="50670" y="73527"/>
                  <a:pt x="50214" y="73041"/>
                  <a:pt x="49636" y="73041"/>
                </a:cubicBezTo>
                <a:close/>
                <a:moveTo>
                  <a:pt x="92281" y="58238"/>
                </a:moveTo>
                <a:cubicBezTo>
                  <a:pt x="90670" y="58238"/>
                  <a:pt x="89880" y="56293"/>
                  <a:pt x="91005" y="55168"/>
                </a:cubicBezTo>
                <a:cubicBezTo>
                  <a:pt x="92160" y="54013"/>
                  <a:pt x="94105" y="54834"/>
                  <a:pt x="94105" y="56445"/>
                </a:cubicBezTo>
                <a:cubicBezTo>
                  <a:pt x="94075" y="57417"/>
                  <a:pt x="93284" y="58238"/>
                  <a:pt x="92281" y="58208"/>
                </a:cubicBezTo>
                <a:close/>
                <a:moveTo>
                  <a:pt x="92281" y="55381"/>
                </a:moveTo>
                <a:cubicBezTo>
                  <a:pt x="91339" y="55381"/>
                  <a:pt x="90883" y="56505"/>
                  <a:pt x="91552" y="57174"/>
                </a:cubicBezTo>
                <a:cubicBezTo>
                  <a:pt x="92190" y="57812"/>
                  <a:pt x="93345" y="57357"/>
                  <a:pt x="93345" y="56445"/>
                </a:cubicBezTo>
                <a:cubicBezTo>
                  <a:pt x="93345" y="55837"/>
                  <a:pt x="92859" y="55381"/>
                  <a:pt x="92281" y="55381"/>
                </a:cubicBezTo>
                <a:close/>
                <a:moveTo>
                  <a:pt x="52493" y="78755"/>
                </a:moveTo>
                <a:cubicBezTo>
                  <a:pt x="50882" y="78755"/>
                  <a:pt x="50062" y="76810"/>
                  <a:pt x="51217" y="75655"/>
                </a:cubicBezTo>
                <a:cubicBezTo>
                  <a:pt x="52341" y="74530"/>
                  <a:pt x="54287" y="75351"/>
                  <a:pt x="54287" y="76962"/>
                </a:cubicBezTo>
                <a:cubicBezTo>
                  <a:pt x="54287" y="77934"/>
                  <a:pt x="53466" y="78755"/>
                  <a:pt x="52493" y="78755"/>
                </a:cubicBezTo>
                <a:close/>
                <a:moveTo>
                  <a:pt x="52493" y="75898"/>
                </a:moveTo>
                <a:cubicBezTo>
                  <a:pt x="51551" y="75898"/>
                  <a:pt x="51095" y="77022"/>
                  <a:pt x="51733" y="77691"/>
                </a:cubicBezTo>
                <a:cubicBezTo>
                  <a:pt x="52402" y="78329"/>
                  <a:pt x="53527" y="77874"/>
                  <a:pt x="53527" y="76962"/>
                </a:cubicBezTo>
                <a:cubicBezTo>
                  <a:pt x="53527" y="76354"/>
                  <a:pt x="53071" y="75898"/>
                  <a:pt x="52493" y="75898"/>
                </a:cubicBezTo>
                <a:close/>
                <a:moveTo>
                  <a:pt x="75381" y="100701"/>
                </a:moveTo>
                <a:cubicBezTo>
                  <a:pt x="73770" y="100701"/>
                  <a:pt x="72950" y="98755"/>
                  <a:pt x="74105" y="97600"/>
                </a:cubicBezTo>
                <a:cubicBezTo>
                  <a:pt x="75229" y="96476"/>
                  <a:pt x="77175" y="97266"/>
                  <a:pt x="77175" y="98877"/>
                </a:cubicBezTo>
                <a:cubicBezTo>
                  <a:pt x="77175" y="99880"/>
                  <a:pt x="76384" y="100701"/>
                  <a:pt x="75381" y="100701"/>
                </a:cubicBezTo>
                <a:close/>
                <a:moveTo>
                  <a:pt x="75381" y="97843"/>
                </a:moveTo>
                <a:cubicBezTo>
                  <a:pt x="74439" y="97843"/>
                  <a:pt x="73983" y="98968"/>
                  <a:pt x="74652" y="99637"/>
                </a:cubicBezTo>
                <a:cubicBezTo>
                  <a:pt x="75290" y="100275"/>
                  <a:pt x="76415" y="99819"/>
                  <a:pt x="76415" y="98877"/>
                </a:cubicBezTo>
                <a:cubicBezTo>
                  <a:pt x="76415" y="98299"/>
                  <a:pt x="75959" y="97843"/>
                  <a:pt x="75381" y="97843"/>
                </a:cubicBezTo>
                <a:close/>
                <a:moveTo>
                  <a:pt x="68573" y="126020"/>
                </a:moveTo>
                <a:cubicBezTo>
                  <a:pt x="66962" y="126020"/>
                  <a:pt x="66141" y="124075"/>
                  <a:pt x="67296" y="122920"/>
                </a:cubicBezTo>
                <a:cubicBezTo>
                  <a:pt x="68421" y="121795"/>
                  <a:pt x="70366" y="122585"/>
                  <a:pt x="70366" y="124196"/>
                </a:cubicBezTo>
                <a:cubicBezTo>
                  <a:pt x="70366" y="125199"/>
                  <a:pt x="69545" y="125990"/>
                  <a:pt x="68573" y="126020"/>
                </a:cubicBezTo>
                <a:close/>
                <a:moveTo>
                  <a:pt x="68573" y="123163"/>
                </a:moveTo>
                <a:cubicBezTo>
                  <a:pt x="67630" y="123163"/>
                  <a:pt x="67175" y="124288"/>
                  <a:pt x="67813" y="124926"/>
                </a:cubicBezTo>
                <a:cubicBezTo>
                  <a:pt x="68482" y="125595"/>
                  <a:pt x="69606" y="125139"/>
                  <a:pt x="69606" y="124196"/>
                </a:cubicBezTo>
                <a:cubicBezTo>
                  <a:pt x="69606" y="123619"/>
                  <a:pt x="69150" y="123163"/>
                  <a:pt x="68573" y="123163"/>
                </a:cubicBezTo>
                <a:close/>
                <a:moveTo>
                  <a:pt x="36262" y="122008"/>
                </a:moveTo>
                <a:cubicBezTo>
                  <a:pt x="34651" y="122008"/>
                  <a:pt x="33861" y="120063"/>
                  <a:pt x="34985" y="118938"/>
                </a:cubicBezTo>
                <a:cubicBezTo>
                  <a:pt x="36140" y="117783"/>
                  <a:pt x="38086" y="118604"/>
                  <a:pt x="38086" y="120215"/>
                </a:cubicBezTo>
                <a:cubicBezTo>
                  <a:pt x="38086" y="121218"/>
                  <a:pt x="37265" y="122008"/>
                  <a:pt x="36292" y="122008"/>
                </a:cubicBezTo>
                <a:close/>
                <a:moveTo>
                  <a:pt x="36262" y="119181"/>
                </a:moveTo>
                <a:cubicBezTo>
                  <a:pt x="35320" y="119181"/>
                  <a:pt x="34864" y="120306"/>
                  <a:pt x="35533" y="120944"/>
                </a:cubicBezTo>
                <a:cubicBezTo>
                  <a:pt x="36171" y="121613"/>
                  <a:pt x="37326" y="121157"/>
                  <a:pt x="37326" y="120215"/>
                </a:cubicBezTo>
                <a:cubicBezTo>
                  <a:pt x="37296" y="119637"/>
                  <a:pt x="36840" y="119181"/>
                  <a:pt x="36292" y="119181"/>
                </a:cubicBezTo>
                <a:close/>
                <a:moveTo>
                  <a:pt x="25624" y="176416"/>
                </a:moveTo>
                <a:cubicBezTo>
                  <a:pt x="24013" y="176416"/>
                  <a:pt x="23192" y="174471"/>
                  <a:pt x="24347" y="173316"/>
                </a:cubicBezTo>
                <a:cubicBezTo>
                  <a:pt x="25472" y="172191"/>
                  <a:pt x="27417" y="172981"/>
                  <a:pt x="27417" y="174592"/>
                </a:cubicBezTo>
                <a:cubicBezTo>
                  <a:pt x="27417" y="175595"/>
                  <a:pt x="26596" y="176386"/>
                  <a:pt x="25624" y="176416"/>
                </a:cubicBezTo>
                <a:close/>
                <a:moveTo>
                  <a:pt x="25624" y="173559"/>
                </a:moveTo>
                <a:cubicBezTo>
                  <a:pt x="24681" y="173559"/>
                  <a:pt x="24225" y="174683"/>
                  <a:pt x="24864" y="175322"/>
                </a:cubicBezTo>
                <a:cubicBezTo>
                  <a:pt x="25532" y="175990"/>
                  <a:pt x="26657" y="175535"/>
                  <a:pt x="26657" y="174592"/>
                </a:cubicBezTo>
                <a:cubicBezTo>
                  <a:pt x="26657" y="174015"/>
                  <a:pt x="26201" y="173528"/>
                  <a:pt x="25624" y="173559"/>
                </a:cubicBezTo>
                <a:close/>
                <a:moveTo>
                  <a:pt x="35168" y="166629"/>
                </a:moveTo>
                <a:cubicBezTo>
                  <a:pt x="33557" y="166598"/>
                  <a:pt x="32767" y="164683"/>
                  <a:pt x="33891" y="163528"/>
                </a:cubicBezTo>
                <a:cubicBezTo>
                  <a:pt x="35046" y="162404"/>
                  <a:pt x="36992" y="163194"/>
                  <a:pt x="36992" y="164805"/>
                </a:cubicBezTo>
                <a:cubicBezTo>
                  <a:pt x="36992" y="165808"/>
                  <a:pt x="36171" y="166629"/>
                  <a:pt x="35168" y="166629"/>
                </a:cubicBezTo>
                <a:close/>
                <a:moveTo>
                  <a:pt x="35168" y="163771"/>
                </a:moveTo>
                <a:cubicBezTo>
                  <a:pt x="34256" y="163771"/>
                  <a:pt x="33770" y="164896"/>
                  <a:pt x="34438" y="165534"/>
                </a:cubicBezTo>
                <a:cubicBezTo>
                  <a:pt x="35107" y="166203"/>
                  <a:pt x="36232" y="165747"/>
                  <a:pt x="36232" y="164805"/>
                </a:cubicBezTo>
                <a:cubicBezTo>
                  <a:pt x="36201" y="164227"/>
                  <a:pt x="35745" y="163771"/>
                  <a:pt x="35168" y="163771"/>
                </a:cubicBezTo>
                <a:close/>
                <a:moveTo>
                  <a:pt x="15350" y="112737"/>
                </a:moveTo>
                <a:lnTo>
                  <a:pt x="15350" y="103223"/>
                </a:lnTo>
                <a:lnTo>
                  <a:pt x="45290" y="73284"/>
                </a:lnTo>
                <a:lnTo>
                  <a:pt x="44773" y="72737"/>
                </a:lnTo>
                <a:lnTo>
                  <a:pt x="14590" y="102920"/>
                </a:lnTo>
                <a:lnTo>
                  <a:pt x="14590" y="112403"/>
                </a:lnTo>
                <a:lnTo>
                  <a:pt x="0" y="126993"/>
                </a:lnTo>
                <a:lnTo>
                  <a:pt x="547" y="127540"/>
                </a:lnTo>
                <a:close/>
                <a:moveTo>
                  <a:pt x="109181" y="40001"/>
                </a:moveTo>
                <a:lnTo>
                  <a:pt x="109181" y="30487"/>
                </a:lnTo>
                <a:lnTo>
                  <a:pt x="139152" y="547"/>
                </a:lnTo>
                <a:lnTo>
                  <a:pt x="138604" y="0"/>
                </a:lnTo>
                <a:lnTo>
                  <a:pt x="108452" y="30183"/>
                </a:lnTo>
                <a:lnTo>
                  <a:pt x="108452" y="39666"/>
                </a:lnTo>
                <a:lnTo>
                  <a:pt x="93862" y="54256"/>
                </a:lnTo>
                <a:lnTo>
                  <a:pt x="94379" y="54803"/>
                </a:lnTo>
                <a:close/>
                <a:moveTo>
                  <a:pt x="18116" y="115686"/>
                </a:moveTo>
                <a:lnTo>
                  <a:pt x="18116" y="106172"/>
                </a:lnTo>
                <a:lnTo>
                  <a:pt x="48056" y="76232"/>
                </a:lnTo>
                <a:lnTo>
                  <a:pt x="47508" y="75685"/>
                </a:lnTo>
                <a:lnTo>
                  <a:pt x="17356" y="105868"/>
                </a:lnTo>
                <a:lnTo>
                  <a:pt x="17356" y="115351"/>
                </a:lnTo>
                <a:lnTo>
                  <a:pt x="122" y="132586"/>
                </a:lnTo>
                <a:lnTo>
                  <a:pt x="669" y="133102"/>
                </a:lnTo>
                <a:close/>
                <a:moveTo>
                  <a:pt x="20851" y="118604"/>
                </a:moveTo>
                <a:lnTo>
                  <a:pt x="20851" y="109120"/>
                </a:lnTo>
                <a:lnTo>
                  <a:pt x="50822" y="79181"/>
                </a:lnTo>
                <a:lnTo>
                  <a:pt x="50274" y="78633"/>
                </a:lnTo>
                <a:lnTo>
                  <a:pt x="20092" y="108816"/>
                </a:lnTo>
                <a:lnTo>
                  <a:pt x="20092" y="118300"/>
                </a:lnTo>
                <a:lnTo>
                  <a:pt x="122" y="138270"/>
                </a:lnTo>
                <a:lnTo>
                  <a:pt x="669" y="138817"/>
                </a:lnTo>
                <a:close/>
                <a:moveTo>
                  <a:pt x="13496" y="132069"/>
                </a:moveTo>
                <a:lnTo>
                  <a:pt x="23709" y="121856"/>
                </a:lnTo>
                <a:lnTo>
                  <a:pt x="23709" y="112342"/>
                </a:lnTo>
                <a:lnTo>
                  <a:pt x="36779" y="99272"/>
                </a:lnTo>
                <a:lnTo>
                  <a:pt x="72828" y="99272"/>
                </a:lnTo>
                <a:lnTo>
                  <a:pt x="72828" y="98512"/>
                </a:lnTo>
                <a:lnTo>
                  <a:pt x="36475" y="98512"/>
                </a:lnTo>
                <a:lnTo>
                  <a:pt x="22949" y="112038"/>
                </a:lnTo>
                <a:lnTo>
                  <a:pt x="22949" y="121522"/>
                </a:lnTo>
                <a:lnTo>
                  <a:pt x="12736" y="131765"/>
                </a:lnTo>
                <a:lnTo>
                  <a:pt x="12736" y="151248"/>
                </a:lnTo>
                <a:lnTo>
                  <a:pt x="395" y="151248"/>
                </a:lnTo>
                <a:lnTo>
                  <a:pt x="395" y="152008"/>
                </a:lnTo>
                <a:lnTo>
                  <a:pt x="13496" y="152008"/>
                </a:lnTo>
                <a:close/>
                <a:moveTo>
                  <a:pt x="36596" y="77722"/>
                </a:moveTo>
                <a:cubicBezTo>
                  <a:pt x="34985" y="77722"/>
                  <a:pt x="34195" y="75776"/>
                  <a:pt x="35320" y="74652"/>
                </a:cubicBezTo>
                <a:cubicBezTo>
                  <a:pt x="36475" y="73497"/>
                  <a:pt x="38420" y="74317"/>
                  <a:pt x="38420" y="75928"/>
                </a:cubicBezTo>
                <a:cubicBezTo>
                  <a:pt x="38390" y="76901"/>
                  <a:pt x="37599" y="77722"/>
                  <a:pt x="36596" y="77722"/>
                </a:cubicBezTo>
                <a:close/>
                <a:moveTo>
                  <a:pt x="36596" y="74864"/>
                </a:moveTo>
                <a:cubicBezTo>
                  <a:pt x="35654" y="74864"/>
                  <a:pt x="35198" y="76019"/>
                  <a:pt x="35867" y="76658"/>
                </a:cubicBezTo>
                <a:cubicBezTo>
                  <a:pt x="36536" y="77326"/>
                  <a:pt x="37660" y="76840"/>
                  <a:pt x="37660" y="75898"/>
                </a:cubicBezTo>
                <a:cubicBezTo>
                  <a:pt x="37630" y="75320"/>
                  <a:pt x="37174" y="74864"/>
                  <a:pt x="36596" y="74864"/>
                </a:cubicBezTo>
                <a:close/>
                <a:moveTo>
                  <a:pt x="56080" y="58238"/>
                </a:moveTo>
                <a:cubicBezTo>
                  <a:pt x="54499" y="58238"/>
                  <a:pt x="53679" y="56293"/>
                  <a:pt x="54834" y="55168"/>
                </a:cubicBezTo>
                <a:cubicBezTo>
                  <a:pt x="55958" y="54013"/>
                  <a:pt x="57904" y="54834"/>
                  <a:pt x="57904" y="56445"/>
                </a:cubicBezTo>
                <a:cubicBezTo>
                  <a:pt x="57904" y="57417"/>
                  <a:pt x="57083" y="58238"/>
                  <a:pt x="56080" y="58208"/>
                </a:cubicBezTo>
                <a:close/>
                <a:moveTo>
                  <a:pt x="56080" y="55381"/>
                </a:moveTo>
                <a:cubicBezTo>
                  <a:pt x="55168" y="55381"/>
                  <a:pt x="54712" y="56505"/>
                  <a:pt x="55351" y="57174"/>
                </a:cubicBezTo>
                <a:cubicBezTo>
                  <a:pt x="56019" y="57843"/>
                  <a:pt x="57144" y="57357"/>
                  <a:pt x="57144" y="56445"/>
                </a:cubicBezTo>
                <a:cubicBezTo>
                  <a:pt x="57144" y="55867"/>
                  <a:pt x="56688" y="55381"/>
                  <a:pt x="56080" y="55381"/>
                </a:cubicBezTo>
                <a:close/>
                <a:moveTo>
                  <a:pt x="87540" y="58238"/>
                </a:moveTo>
                <a:cubicBezTo>
                  <a:pt x="85929" y="58238"/>
                  <a:pt x="85108" y="56293"/>
                  <a:pt x="86263" y="55168"/>
                </a:cubicBezTo>
                <a:cubicBezTo>
                  <a:pt x="87388" y="54013"/>
                  <a:pt x="89333" y="54834"/>
                  <a:pt x="89333" y="56445"/>
                </a:cubicBezTo>
                <a:cubicBezTo>
                  <a:pt x="89333" y="57417"/>
                  <a:pt x="88512" y="58238"/>
                  <a:pt x="87540" y="58208"/>
                </a:cubicBezTo>
                <a:close/>
                <a:moveTo>
                  <a:pt x="87540" y="55381"/>
                </a:moveTo>
                <a:cubicBezTo>
                  <a:pt x="86597" y="55381"/>
                  <a:pt x="86141" y="56505"/>
                  <a:pt x="86810" y="57174"/>
                </a:cubicBezTo>
                <a:cubicBezTo>
                  <a:pt x="87448" y="57843"/>
                  <a:pt x="88573" y="57357"/>
                  <a:pt x="88573" y="56445"/>
                </a:cubicBezTo>
                <a:cubicBezTo>
                  <a:pt x="88573" y="55867"/>
                  <a:pt x="88117" y="55381"/>
                  <a:pt x="87540" y="55381"/>
                </a:cubicBezTo>
                <a:close/>
                <a:moveTo>
                  <a:pt x="82737" y="58238"/>
                </a:moveTo>
                <a:cubicBezTo>
                  <a:pt x="81126" y="58238"/>
                  <a:pt x="80336" y="56293"/>
                  <a:pt x="81460" y="55168"/>
                </a:cubicBezTo>
                <a:cubicBezTo>
                  <a:pt x="82585" y="54013"/>
                  <a:pt x="84530" y="54834"/>
                  <a:pt x="84530" y="56445"/>
                </a:cubicBezTo>
                <a:cubicBezTo>
                  <a:pt x="84530" y="57417"/>
                  <a:pt x="83740" y="58238"/>
                  <a:pt x="82737" y="58208"/>
                </a:cubicBezTo>
                <a:close/>
                <a:moveTo>
                  <a:pt x="82737" y="55381"/>
                </a:moveTo>
                <a:cubicBezTo>
                  <a:pt x="81795" y="55381"/>
                  <a:pt x="81339" y="56505"/>
                  <a:pt x="82008" y="57174"/>
                </a:cubicBezTo>
                <a:cubicBezTo>
                  <a:pt x="82646" y="57843"/>
                  <a:pt x="83771" y="57357"/>
                  <a:pt x="83771" y="56445"/>
                </a:cubicBezTo>
                <a:cubicBezTo>
                  <a:pt x="83771" y="55867"/>
                  <a:pt x="83315" y="55381"/>
                  <a:pt x="82737" y="55381"/>
                </a:cubicBezTo>
                <a:close/>
                <a:moveTo>
                  <a:pt x="29545" y="33010"/>
                </a:moveTo>
                <a:cubicBezTo>
                  <a:pt x="27934" y="33010"/>
                  <a:pt x="27143" y="31064"/>
                  <a:pt x="28268" y="29940"/>
                </a:cubicBezTo>
                <a:cubicBezTo>
                  <a:pt x="29393" y="28785"/>
                  <a:pt x="31338" y="29605"/>
                  <a:pt x="31338" y="31216"/>
                </a:cubicBezTo>
                <a:cubicBezTo>
                  <a:pt x="31338" y="32189"/>
                  <a:pt x="30548" y="32979"/>
                  <a:pt x="29545" y="33010"/>
                </a:cubicBezTo>
                <a:close/>
                <a:moveTo>
                  <a:pt x="29545" y="30152"/>
                </a:moveTo>
                <a:cubicBezTo>
                  <a:pt x="28602" y="30152"/>
                  <a:pt x="28146" y="31277"/>
                  <a:pt x="28815" y="31946"/>
                </a:cubicBezTo>
                <a:cubicBezTo>
                  <a:pt x="29453" y="32615"/>
                  <a:pt x="30578" y="32128"/>
                  <a:pt x="30578" y="31216"/>
                </a:cubicBezTo>
                <a:cubicBezTo>
                  <a:pt x="30608" y="30608"/>
                  <a:pt x="30122" y="30152"/>
                  <a:pt x="29545" y="30152"/>
                </a:cubicBezTo>
                <a:close/>
                <a:moveTo>
                  <a:pt x="34651" y="11186"/>
                </a:moveTo>
                <a:cubicBezTo>
                  <a:pt x="33040" y="11155"/>
                  <a:pt x="32250" y="9210"/>
                  <a:pt x="33405" y="8085"/>
                </a:cubicBezTo>
                <a:cubicBezTo>
                  <a:pt x="34530" y="6961"/>
                  <a:pt x="36475" y="7781"/>
                  <a:pt x="36475" y="9392"/>
                </a:cubicBezTo>
                <a:cubicBezTo>
                  <a:pt x="36475" y="10395"/>
                  <a:pt x="35654" y="11186"/>
                  <a:pt x="34651" y="11186"/>
                </a:cubicBezTo>
                <a:close/>
                <a:moveTo>
                  <a:pt x="34651" y="8328"/>
                </a:moveTo>
                <a:cubicBezTo>
                  <a:pt x="33739" y="8359"/>
                  <a:pt x="33283" y="9483"/>
                  <a:pt x="33952" y="10122"/>
                </a:cubicBezTo>
                <a:cubicBezTo>
                  <a:pt x="34590" y="10760"/>
                  <a:pt x="35715" y="10304"/>
                  <a:pt x="35715" y="9392"/>
                </a:cubicBezTo>
                <a:cubicBezTo>
                  <a:pt x="35715" y="8784"/>
                  <a:pt x="35229" y="8328"/>
                  <a:pt x="34651" y="8328"/>
                </a:cubicBezTo>
                <a:close/>
                <a:moveTo>
                  <a:pt x="12827" y="78086"/>
                </a:moveTo>
                <a:cubicBezTo>
                  <a:pt x="11216" y="78086"/>
                  <a:pt x="10426" y="76141"/>
                  <a:pt x="11550" y="75016"/>
                </a:cubicBezTo>
                <a:cubicBezTo>
                  <a:pt x="12675" y="73861"/>
                  <a:pt x="14620" y="74682"/>
                  <a:pt x="14620" y="76293"/>
                </a:cubicBezTo>
                <a:cubicBezTo>
                  <a:pt x="14620" y="77266"/>
                  <a:pt x="13830" y="78086"/>
                  <a:pt x="12827" y="78086"/>
                </a:cubicBezTo>
                <a:close/>
                <a:moveTo>
                  <a:pt x="12827" y="75229"/>
                </a:moveTo>
                <a:cubicBezTo>
                  <a:pt x="11885" y="75229"/>
                  <a:pt x="11429" y="76354"/>
                  <a:pt x="12097" y="77022"/>
                </a:cubicBezTo>
                <a:cubicBezTo>
                  <a:pt x="12736" y="77691"/>
                  <a:pt x="13860" y="77205"/>
                  <a:pt x="13860" y="76293"/>
                </a:cubicBezTo>
                <a:cubicBezTo>
                  <a:pt x="13860" y="75715"/>
                  <a:pt x="13405" y="75229"/>
                  <a:pt x="12827" y="75229"/>
                </a:cubicBezTo>
                <a:close/>
                <a:moveTo>
                  <a:pt x="25320" y="71156"/>
                </a:moveTo>
                <a:cubicBezTo>
                  <a:pt x="23709" y="71156"/>
                  <a:pt x="22918" y="69211"/>
                  <a:pt x="24043" y="68086"/>
                </a:cubicBezTo>
                <a:cubicBezTo>
                  <a:pt x="25168" y="66931"/>
                  <a:pt x="27113" y="67752"/>
                  <a:pt x="27113" y="69363"/>
                </a:cubicBezTo>
                <a:cubicBezTo>
                  <a:pt x="27113" y="70335"/>
                  <a:pt x="26323" y="71156"/>
                  <a:pt x="25320" y="71156"/>
                </a:cubicBezTo>
                <a:close/>
                <a:moveTo>
                  <a:pt x="25320" y="68299"/>
                </a:moveTo>
                <a:cubicBezTo>
                  <a:pt x="24377" y="68299"/>
                  <a:pt x="23921" y="69424"/>
                  <a:pt x="24590" y="70092"/>
                </a:cubicBezTo>
                <a:cubicBezTo>
                  <a:pt x="25228" y="70731"/>
                  <a:pt x="26353" y="70275"/>
                  <a:pt x="26353" y="69363"/>
                </a:cubicBezTo>
                <a:cubicBezTo>
                  <a:pt x="26353" y="68755"/>
                  <a:pt x="25897" y="68299"/>
                  <a:pt x="25320" y="68299"/>
                </a:cubicBezTo>
                <a:close/>
                <a:moveTo>
                  <a:pt x="18207" y="56809"/>
                </a:moveTo>
                <a:cubicBezTo>
                  <a:pt x="16596" y="56809"/>
                  <a:pt x="15775" y="54864"/>
                  <a:pt x="16930" y="53709"/>
                </a:cubicBezTo>
                <a:cubicBezTo>
                  <a:pt x="18055" y="52584"/>
                  <a:pt x="20000" y="53405"/>
                  <a:pt x="20000" y="55016"/>
                </a:cubicBezTo>
                <a:cubicBezTo>
                  <a:pt x="20000" y="55989"/>
                  <a:pt x="19180" y="56809"/>
                  <a:pt x="18207" y="56809"/>
                </a:cubicBezTo>
                <a:close/>
                <a:moveTo>
                  <a:pt x="18207" y="53952"/>
                </a:moveTo>
                <a:cubicBezTo>
                  <a:pt x="17265" y="53952"/>
                  <a:pt x="16809" y="55077"/>
                  <a:pt x="17447" y="55715"/>
                </a:cubicBezTo>
                <a:cubicBezTo>
                  <a:pt x="18116" y="56384"/>
                  <a:pt x="19240" y="55928"/>
                  <a:pt x="19240" y="55016"/>
                </a:cubicBezTo>
                <a:cubicBezTo>
                  <a:pt x="19240" y="54408"/>
                  <a:pt x="18785" y="53952"/>
                  <a:pt x="18207" y="53952"/>
                </a:cubicBezTo>
                <a:close/>
                <a:moveTo>
                  <a:pt x="75381" y="16383"/>
                </a:moveTo>
                <a:cubicBezTo>
                  <a:pt x="73770" y="16383"/>
                  <a:pt x="72950" y="14438"/>
                  <a:pt x="74105" y="13313"/>
                </a:cubicBezTo>
                <a:cubicBezTo>
                  <a:pt x="75229" y="12158"/>
                  <a:pt x="77175" y="12979"/>
                  <a:pt x="77175" y="14590"/>
                </a:cubicBezTo>
                <a:cubicBezTo>
                  <a:pt x="77175" y="15593"/>
                  <a:pt x="76384" y="16383"/>
                  <a:pt x="75381" y="16383"/>
                </a:cubicBezTo>
                <a:close/>
                <a:moveTo>
                  <a:pt x="75381" y="13557"/>
                </a:moveTo>
                <a:cubicBezTo>
                  <a:pt x="74439" y="13557"/>
                  <a:pt x="73983" y="14681"/>
                  <a:pt x="74652" y="15319"/>
                </a:cubicBezTo>
                <a:cubicBezTo>
                  <a:pt x="75290" y="15988"/>
                  <a:pt x="76415" y="15532"/>
                  <a:pt x="76415" y="14590"/>
                </a:cubicBezTo>
                <a:cubicBezTo>
                  <a:pt x="76415" y="14012"/>
                  <a:pt x="75959" y="13557"/>
                  <a:pt x="75381" y="13557"/>
                </a:cubicBezTo>
                <a:close/>
                <a:moveTo>
                  <a:pt x="87813" y="23526"/>
                </a:moveTo>
                <a:cubicBezTo>
                  <a:pt x="86202" y="23526"/>
                  <a:pt x="85412" y="21581"/>
                  <a:pt x="86537" y="20456"/>
                </a:cubicBezTo>
                <a:cubicBezTo>
                  <a:pt x="87692" y="19301"/>
                  <a:pt x="89637" y="20122"/>
                  <a:pt x="89637" y="21733"/>
                </a:cubicBezTo>
                <a:cubicBezTo>
                  <a:pt x="89637" y="22706"/>
                  <a:pt x="88816" y="23526"/>
                  <a:pt x="87813" y="23526"/>
                </a:cubicBezTo>
                <a:close/>
                <a:moveTo>
                  <a:pt x="87813" y="20669"/>
                </a:moveTo>
                <a:cubicBezTo>
                  <a:pt x="86901" y="20669"/>
                  <a:pt x="86415" y="21794"/>
                  <a:pt x="87084" y="22462"/>
                </a:cubicBezTo>
                <a:cubicBezTo>
                  <a:pt x="87752" y="23131"/>
                  <a:pt x="88877" y="22645"/>
                  <a:pt x="88877" y="21733"/>
                </a:cubicBezTo>
                <a:cubicBezTo>
                  <a:pt x="88877" y="21155"/>
                  <a:pt x="88391" y="20669"/>
                  <a:pt x="87813" y="20669"/>
                </a:cubicBezTo>
                <a:close/>
                <a:moveTo>
                  <a:pt x="87813" y="18541"/>
                </a:moveTo>
                <a:cubicBezTo>
                  <a:pt x="86202" y="18541"/>
                  <a:pt x="85412" y="16596"/>
                  <a:pt x="86537" y="15441"/>
                </a:cubicBezTo>
                <a:cubicBezTo>
                  <a:pt x="87692" y="14316"/>
                  <a:pt x="89637" y="15107"/>
                  <a:pt x="89637" y="16718"/>
                </a:cubicBezTo>
                <a:cubicBezTo>
                  <a:pt x="89637" y="17721"/>
                  <a:pt x="88816" y="18541"/>
                  <a:pt x="87813" y="18541"/>
                </a:cubicBezTo>
                <a:close/>
                <a:moveTo>
                  <a:pt x="87813" y="15684"/>
                </a:moveTo>
                <a:cubicBezTo>
                  <a:pt x="86901" y="15684"/>
                  <a:pt x="86415" y="16809"/>
                  <a:pt x="87084" y="17478"/>
                </a:cubicBezTo>
                <a:cubicBezTo>
                  <a:pt x="87752" y="18116"/>
                  <a:pt x="88877" y="17660"/>
                  <a:pt x="88877" y="16718"/>
                </a:cubicBezTo>
                <a:cubicBezTo>
                  <a:pt x="88877" y="16140"/>
                  <a:pt x="88391" y="15684"/>
                  <a:pt x="87813" y="15684"/>
                </a:cubicBezTo>
                <a:close/>
                <a:moveTo>
                  <a:pt x="92281" y="23526"/>
                </a:moveTo>
                <a:cubicBezTo>
                  <a:pt x="90670" y="23526"/>
                  <a:pt x="89880" y="21581"/>
                  <a:pt x="91005" y="20456"/>
                </a:cubicBezTo>
                <a:cubicBezTo>
                  <a:pt x="92160" y="19301"/>
                  <a:pt x="94105" y="20122"/>
                  <a:pt x="94105" y="21733"/>
                </a:cubicBezTo>
                <a:cubicBezTo>
                  <a:pt x="94105" y="22706"/>
                  <a:pt x="93284" y="23526"/>
                  <a:pt x="92281" y="23526"/>
                </a:cubicBezTo>
                <a:close/>
                <a:moveTo>
                  <a:pt x="92281" y="20669"/>
                </a:moveTo>
                <a:cubicBezTo>
                  <a:pt x="91339" y="20669"/>
                  <a:pt x="90883" y="21794"/>
                  <a:pt x="91552" y="22462"/>
                </a:cubicBezTo>
                <a:cubicBezTo>
                  <a:pt x="92190" y="23131"/>
                  <a:pt x="93345" y="22645"/>
                  <a:pt x="93345" y="21733"/>
                </a:cubicBezTo>
                <a:cubicBezTo>
                  <a:pt x="93345" y="21155"/>
                  <a:pt x="92859" y="20669"/>
                  <a:pt x="92281" y="20669"/>
                </a:cubicBezTo>
                <a:close/>
                <a:moveTo>
                  <a:pt x="96750" y="23526"/>
                </a:moveTo>
                <a:cubicBezTo>
                  <a:pt x="95139" y="23526"/>
                  <a:pt x="94348" y="21581"/>
                  <a:pt x="95473" y="20456"/>
                </a:cubicBezTo>
                <a:cubicBezTo>
                  <a:pt x="96598" y="19301"/>
                  <a:pt x="98543" y="20122"/>
                  <a:pt x="98543" y="21733"/>
                </a:cubicBezTo>
                <a:cubicBezTo>
                  <a:pt x="98543" y="22706"/>
                  <a:pt x="97753" y="23526"/>
                  <a:pt x="96750" y="23526"/>
                </a:cubicBezTo>
                <a:close/>
                <a:moveTo>
                  <a:pt x="96750" y="20669"/>
                </a:moveTo>
                <a:cubicBezTo>
                  <a:pt x="95807" y="20669"/>
                  <a:pt x="95351" y="21794"/>
                  <a:pt x="96020" y="22462"/>
                </a:cubicBezTo>
                <a:cubicBezTo>
                  <a:pt x="96658" y="23131"/>
                  <a:pt x="97783" y="22645"/>
                  <a:pt x="97783" y="21733"/>
                </a:cubicBezTo>
                <a:cubicBezTo>
                  <a:pt x="97783" y="21155"/>
                  <a:pt x="97327" y="20669"/>
                  <a:pt x="96750" y="20669"/>
                </a:cubicBezTo>
                <a:close/>
                <a:moveTo>
                  <a:pt x="89910" y="33314"/>
                </a:moveTo>
                <a:cubicBezTo>
                  <a:pt x="88300" y="33314"/>
                  <a:pt x="87509" y="31368"/>
                  <a:pt x="88634" y="30213"/>
                </a:cubicBezTo>
                <a:cubicBezTo>
                  <a:pt x="89759" y="29089"/>
                  <a:pt x="91704" y="29879"/>
                  <a:pt x="91704" y="31490"/>
                </a:cubicBezTo>
                <a:cubicBezTo>
                  <a:pt x="91704" y="32493"/>
                  <a:pt x="90914" y="33314"/>
                  <a:pt x="89910" y="33314"/>
                </a:cubicBezTo>
                <a:close/>
                <a:moveTo>
                  <a:pt x="89910" y="30456"/>
                </a:moveTo>
                <a:cubicBezTo>
                  <a:pt x="88968" y="30456"/>
                  <a:pt x="88512" y="31581"/>
                  <a:pt x="89181" y="32250"/>
                </a:cubicBezTo>
                <a:cubicBezTo>
                  <a:pt x="89819" y="32888"/>
                  <a:pt x="90944" y="32432"/>
                  <a:pt x="90944" y="31490"/>
                </a:cubicBezTo>
                <a:cubicBezTo>
                  <a:pt x="90944" y="30912"/>
                  <a:pt x="90488" y="30456"/>
                  <a:pt x="89910" y="30456"/>
                </a:cubicBezTo>
                <a:close/>
                <a:moveTo>
                  <a:pt x="89910" y="37630"/>
                </a:moveTo>
                <a:cubicBezTo>
                  <a:pt x="88300" y="37630"/>
                  <a:pt x="87509" y="35684"/>
                  <a:pt x="88634" y="34529"/>
                </a:cubicBezTo>
                <a:cubicBezTo>
                  <a:pt x="89759" y="33405"/>
                  <a:pt x="91704" y="34195"/>
                  <a:pt x="91704" y="35806"/>
                </a:cubicBezTo>
                <a:cubicBezTo>
                  <a:pt x="91704" y="36809"/>
                  <a:pt x="90914" y="37630"/>
                  <a:pt x="89910" y="37630"/>
                </a:cubicBezTo>
                <a:close/>
                <a:moveTo>
                  <a:pt x="89910" y="34773"/>
                </a:moveTo>
                <a:cubicBezTo>
                  <a:pt x="88968" y="34773"/>
                  <a:pt x="88512" y="35897"/>
                  <a:pt x="89181" y="36566"/>
                </a:cubicBezTo>
                <a:cubicBezTo>
                  <a:pt x="89819" y="37204"/>
                  <a:pt x="90944" y="36748"/>
                  <a:pt x="90944" y="35806"/>
                </a:cubicBezTo>
                <a:cubicBezTo>
                  <a:pt x="90944" y="35229"/>
                  <a:pt x="90488" y="34773"/>
                  <a:pt x="89910" y="34773"/>
                </a:cubicBezTo>
                <a:close/>
                <a:moveTo>
                  <a:pt x="66931" y="37630"/>
                </a:moveTo>
                <a:cubicBezTo>
                  <a:pt x="65320" y="37630"/>
                  <a:pt x="64530" y="35684"/>
                  <a:pt x="65655" y="34529"/>
                </a:cubicBezTo>
                <a:cubicBezTo>
                  <a:pt x="66810" y="33405"/>
                  <a:pt x="68755" y="34195"/>
                  <a:pt x="68755" y="35806"/>
                </a:cubicBezTo>
                <a:cubicBezTo>
                  <a:pt x="68755" y="36809"/>
                  <a:pt x="67934" y="37630"/>
                  <a:pt x="66931" y="37630"/>
                </a:cubicBezTo>
                <a:close/>
                <a:moveTo>
                  <a:pt x="66931" y="34773"/>
                </a:moveTo>
                <a:cubicBezTo>
                  <a:pt x="66019" y="34773"/>
                  <a:pt x="65533" y="35897"/>
                  <a:pt x="66202" y="36566"/>
                </a:cubicBezTo>
                <a:cubicBezTo>
                  <a:pt x="66871" y="37204"/>
                  <a:pt x="67995" y="36748"/>
                  <a:pt x="67995" y="35806"/>
                </a:cubicBezTo>
                <a:cubicBezTo>
                  <a:pt x="67995" y="35229"/>
                  <a:pt x="67509" y="34773"/>
                  <a:pt x="66931" y="34773"/>
                </a:cubicBezTo>
                <a:close/>
                <a:moveTo>
                  <a:pt x="26505" y="36049"/>
                </a:moveTo>
                <a:cubicBezTo>
                  <a:pt x="24894" y="36049"/>
                  <a:pt x="24073" y="34104"/>
                  <a:pt x="25228" y="32949"/>
                </a:cubicBezTo>
                <a:cubicBezTo>
                  <a:pt x="26353" y="31824"/>
                  <a:pt x="28298" y="32615"/>
                  <a:pt x="28298" y="34225"/>
                </a:cubicBezTo>
                <a:cubicBezTo>
                  <a:pt x="28298" y="35229"/>
                  <a:pt x="27508" y="36049"/>
                  <a:pt x="26505" y="36049"/>
                </a:cubicBezTo>
                <a:close/>
                <a:moveTo>
                  <a:pt x="26505" y="33192"/>
                </a:moveTo>
                <a:cubicBezTo>
                  <a:pt x="25563" y="33192"/>
                  <a:pt x="25107" y="34317"/>
                  <a:pt x="25776" y="34985"/>
                </a:cubicBezTo>
                <a:cubicBezTo>
                  <a:pt x="26414" y="35624"/>
                  <a:pt x="27539" y="35168"/>
                  <a:pt x="27539" y="34225"/>
                </a:cubicBezTo>
                <a:cubicBezTo>
                  <a:pt x="27539" y="33648"/>
                  <a:pt x="27083" y="33192"/>
                  <a:pt x="26505" y="33192"/>
                </a:cubicBezTo>
                <a:close/>
                <a:moveTo>
                  <a:pt x="8876" y="18420"/>
                </a:moveTo>
                <a:cubicBezTo>
                  <a:pt x="7265" y="18420"/>
                  <a:pt x="6444" y="16474"/>
                  <a:pt x="7599" y="15319"/>
                </a:cubicBezTo>
                <a:cubicBezTo>
                  <a:pt x="8724" y="14195"/>
                  <a:pt x="10669" y="14985"/>
                  <a:pt x="10669" y="16596"/>
                </a:cubicBezTo>
                <a:cubicBezTo>
                  <a:pt x="10669" y="17599"/>
                  <a:pt x="9879" y="18420"/>
                  <a:pt x="8876" y="18420"/>
                </a:cubicBezTo>
                <a:close/>
                <a:moveTo>
                  <a:pt x="8876" y="15563"/>
                </a:moveTo>
                <a:cubicBezTo>
                  <a:pt x="7933" y="15563"/>
                  <a:pt x="7477" y="16687"/>
                  <a:pt x="8146" y="17356"/>
                </a:cubicBezTo>
                <a:cubicBezTo>
                  <a:pt x="8784" y="17994"/>
                  <a:pt x="9909" y="17538"/>
                  <a:pt x="9909" y="16596"/>
                </a:cubicBezTo>
                <a:cubicBezTo>
                  <a:pt x="9909" y="16019"/>
                  <a:pt x="9453" y="15563"/>
                  <a:pt x="8876" y="15563"/>
                </a:cubicBezTo>
                <a:close/>
                <a:moveTo>
                  <a:pt x="4985" y="53587"/>
                </a:moveTo>
                <a:cubicBezTo>
                  <a:pt x="3374" y="53587"/>
                  <a:pt x="2584" y="51642"/>
                  <a:pt x="3708" y="50487"/>
                </a:cubicBezTo>
                <a:cubicBezTo>
                  <a:pt x="4863" y="49362"/>
                  <a:pt x="6809" y="50153"/>
                  <a:pt x="6809" y="51764"/>
                </a:cubicBezTo>
                <a:cubicBezTo>
                  <a:pt x="6809" y="52767"/>
                  <a:pt x="5988" y="53587"/>
                  <a:pt x="4985" y="53587"/>
                </a:cubicBezTo>
                <a:close/>
                <a:moveTo>
                  <a:pt x="4985" y="50730"/>
                </a:moveTo>
                <a:cubicBezTo>
                  <a:pt x="4073" y="50730"/>
                  <a:pt x="3587" y="51855"/>
                  <a:pt x="4255" y="52524"/>
                </a:cubicBezTo>
                <a:cubicBezTo>
                  <a:pt x="4924" y="53162"/>
                  <a:pt x="6049" y="52706"/>
                  <a:pt x="6049" y="51764"/>
                </a:cubicBezTo>
                <a:cubicBezTo>
                  <a:pt x="6049" y="51186"/>
                  <a:pt x="5562" y="50730"/>
                  <a:pt x="4985" y="50730"/>
                </a:cubicBezTo>
                <a:close/>
                <a:moveTo>
                  <a:pt x="56080" y="63010"/>
                </a:moveTo>
                <a:cubicBezTo>
                  <a:pt x="54499" y="63010"/>
                  <a:pt x="53679" y="61065"/>
                  <a:pt x="54834" y="59940"/>
                </a:cubicBezTo>
                <a:cubicBezTo>
                  <a:pt x="55958" y="58785"/>
                  <a:pt x="57904" y="59606"/>
                  <a:pt x="57904" y="61217"/>
                </a:cubicBezTo>
                <a:cubicBezTo>
                  <a:pt x="57904" y="62189"/>
                  <a:pt x="57083" y="63010"/>
                  <a:pt x="56080" y="63010"/>
                </a:cubicBezTo>
                <a:close/>
                <a:moveTo>
                  <a:pt x="56080" y="60153"/>
                </a:moveTo>
                <a:cubicBezTo>
                  <a:pt x="55168" y="60153"/>
                  <a:pt x="54712" y="61278"/>
                  <a:pt x="55351" y="61946"/>
                </a:cubicBezTo>
                <a:cubicBezTo>
                  <a:pt x="56019" y="62585"/>
                  <a:pt x="57144" y="62129"/>
                  <a:pt x="57144" y="61217"/>
                </a:cubicBezTo>
                <a:cubicBezTo>
                  <a:pt x="57144" y="60639"/>
                  <a:pt x="56658" y="60153"/>
                  <a:pt x="56080" y="60153"/>
                </a:cubicBezTo>
                <a:close/>
                <a:moveTo>
                  <a:pt x="36992" y="69788"/>
                </a:moveTo>
                <a:lnTo>
                  <a:pt x="49971" y="56809"/>
                </a:lnTo>
                <a:lnTo>
                  <a:pt x="53922" y="56809"/>
                </a:lnTo>
                <a:lnTo>
                  <a:pt x="53922" y="56050"/>
                </a:lnTo>
                <a:lnTo>
                  <a:pt x="49667" y="56050"/>
                </a:lnTo>
                <a:lnTo>
                  <a:pt x="36232" y="69484"/>
                </a:lnTo>
                <a:lnTo>
                  <a:pt x="36232" y="73527"/>
                </a:lnTo>
                <a:lnTo>
                  <a:pt x="36992" y="73527"/>
                </a:lnTo>
                <a:close/>
                <a:moveTo>
                  <a:pt x="51733" y="61582"/>
                </a:moveTo>
                <a:lnTo>
                  <a:pt x="53922" y="61582"/>
                </a:lnTo>
                <a:lnTo>
                  <a:pt x="53922" y="60822"/>
                </a:lnTo>
                <a:lnTo>
                  <a:pt x="51430" y="60822"/>
                </a:lnTo>
                <a:lnTo>
                  <a:pt x="48056" y="64196"/>
                </a:lnTo>
                <a:lnTo>
                  <a:pt x="48603" y="64743"/>
                </a:lnTo>
                <a:close/>
                <a:moveTo>
                  <a:pt x="61764" y="27660"/>
                </a:moveTo>
                <a:lnTo>
                  <a:pt x="75746" y="27660"/>
                </a:lnTo>
                <a:lnTo>
                  <a:pt x="75746" y="17113"/>
                </a:lnTo>
                <a:lnTo>
                  <a:pt x="74986" y="17113"/>
                </a:lnTo>
                <a:lnTo>
                  <a:pt x="74986" y="26900"/>
                </a:lnTo>
                <a:lnTo>
                  <a:pt x="61460" y="26900"/>
                </a:lnTo>
                <a:lnTo>
                  <a:pt x="14134" y="74226"/>
                </a:lnTo>
                <a:lnTo>
                  <a:pt x="14651" y="74773"/>
                </a:lnTo>
                <a:close/>
                <a:moveTo>
                  <a:pt x="63345" y="31885"/>
                </a:moveTo>
                <a:lnTo>
                  <a:pt x="87540" y="31885"/>
                </a:lnTo>
                <a:lnTo>
                  <a:pt x="87540" y="31125"/>
                </a:lnTo>
                <a:lnTo>
                  <a:pt x="63010" y="31125"/>
                </a:lnTo>
                <a:lnTo>
                  <a:pt x="26870" y="67265"/>
                </a:lnTo>
                <a:lnTo>
                  <a:pt x="27387" y="67813"/>
                </a:lnTo>
                <a:close/>
                <a:moveTo>
                  <a:pt x="87540" y="35441"/>
                </a:moveTo>
                <a:lnTo>
                  <a:pt x="69393" y="35441"/>
                </a:lnTo>
                <a:lnTo>
                  <a:pt x="69393" y="36201"/>
                </a:lnTo>
                <a:lnTo>
                  <a:pt x="87540" y="36201"/>
                </a:lnTo>
                <a:close/>
                <a:moveTo>
                  <a:pt x="28086" y="29393"/>
                </a:moveTo>
                <a:lnTo>
                  <a:pt x="10213" y="11520"/>
                </a:lnTo>
                <a:lnTo>
                  <a:pt x="10213" y="304"/>
                </a:lnTo>
                <a:lnTo>
                  <a:pt x="9453" y="304"/>
                </a:lnTo>
                <a:lnTo>
                  <a:pt x="9453" y="11854"/>
                </a:lnTo>
                <a:lnTo>
                  <a:pt x="27539" y="29940"/>
                </a:lnTo>
                <a:close/>
                <a:moveTo>
                  <a:pt x="5380" y="304"/>
                </a:moveTo>
                <a:lnTo>
                  <a:pt x="4620" y="304"/>
                </a:lnTo>
                <a:lnTo>
                  <a:pt x="4620" y="49514"/>
                </a:lnTo>
                <a:lnTo>
                  <a:pt x="5380" y="49514"/>
                </a:lnTo>
                <a:close/>
                <a:moveTo>
                  <a:pt x="25076" y="32219"/>
                </a:moveTo>
                <a:lnTo>
                  <a:pt x="10912" y="18025"/>
                </a:lnTo>
                <a:lnTo>
                  <a:pt x="10365" y="18572"/>
                </a:lnTo>
                <a:lnTo>
                  <a:pt x="24560" y="32736"/>
                </a:lnTo>
                <a:close/>
                <a:moveTo>
                  <a:pt x="35046" y="26505"/>
                </a:moveTo>
                <a:lnTo>
                  <a:pt x="35046" y="11702"/>
                </a:lnTo>
                <a:lnTo>
                  <a:pt x="34286" y="11702"/>
                </a:lnTo>
                <a:lnTo>
                  <a:pt x="34286" y="26201"/>
                </a:lnTo>
                <a:lnTo>
                  <a:pt x="30973" y="29484"/>
                </a:lnTo>
                <a:lnTo>
                  <a:pt x="31520" y="30031"/>
                </a:lnTo>
                <a:close/>
                <a:moveTo>
                  <a:pt x="69910" y="22432"/>
                </a:moveTo>
                <a:lnTo>
                  <a:pt x="61551" y="22432"/>
                </a:lnTo>
                <a:lnTo>
                  <a:pt x="61551" y="14073"/>
                </a:lnTo>
                <a:lnTo>
                  <a:pt x="69910" y="14073"/>
                </a:lnTo>
                <a:close/>
                <a:moveTo>
                  <a:pt x="62311" y="21672"/>
                </a:moveTo>
                <a:lnTo>
                  <a:pt x="69150" y="21672"/>
                </a:lnTo>
                <a:lnTo>
                  <a:pt x="69150" y="14833"/>
                </a:lnTo>
                <a:lnTo>
                  <a:pt x="62311" y="14833"/>
                </a:lnTo>
                <a:close/>
                <a:moveTo>
                  <a:pt x="66111" y="304"/>
                </a:moveTo>
                <a:lnTo>
                  <a:pt x="65351" y="304"/>
                </a:lnTo>
                <a:lnTo>
                  <a:pt x="65351" y="14438"/>
                </a:lnTo>
                <a:lnTo>
                  <a:pt x="66111" y="14438"/>
                </a:lnTo>
                <a:close/>
                <a:moveTo>
                  <a:pt x="67722" y="304"/>
                </a:moveTo>
                <a:lnTo>
                  <a:pt x="66962" y="304"/>
                </a:lnTo>
                <a:lnTo>
                  <a:pt x="66962" y="14438"/>
                </a:lnTo>
                <a:lnTo>
                  <a:pt x="67722" y="14438"/>
                </a:lnTo>
                <a:close/>
                <a:moveTo>
                  <a:pt x="64591" y="304"/>
                </a:moveTo>
                <a:lnTo>
                  <a:pt x="63831" y="304"/>
                </a:lnTo>
                <a:lnTo>
                  <a:pt x="63831" y="14438"/>
                </a:lnTo>
                <a:lnTo>
                  <a:pt x="64591" y="14438"/>
                </a:lnTo>
                <a:close/>
                <a:moveTo>
                  <a:pt x="66111" y="22067"/>
                </a:moveTo>
                <a:lnTo>
                  <a:pt x="65351" y="22067"/>
                </a:lnTo>
                <a:lnTo>
                  <a:pt x="65351" y="24864"/>
                </a:lnTo>
                <a:lnTo>
                  <a:pt x="66111" y="24864"/>
                </a:lnTo>
                <a:close/>
                <a:moveTo>
                  <a:pt x="67722" y="22067"/>
                </a:moveTo>
                <a:lnTo>
                  <a:pt x="66962" y="22067"/>
                </a:lnTo>
                <a:lnTo>
                  <a:pt x="66962" y="24864"/>
                </a:lnTo>
                <a:lnTo>
                  <a:pt x="67722" y="24864"/>
                </a:lnTo>
                <a:close/>
                <a:moveTo>
                  <a:pt x="64591" y="22067"/>
                </a:moveTo>
                <a:lnTo>
                  <a:pt x="63831" y="22067"/>
                </a:lnTo>
                <a:lnTo>
                  <a:pt x="63831" y="24864"/>
                </a:lnTo>
                <a:lnTo>
                  <a:pt x="64591" y="24864"/>
                </a:lnTo>
                <a:close/>
                <a:moveTo>
                  <a:pt x="72372" y="17842"/>
                </a:moveTo>
                <a:lnTo>
                  <a:pt x="69576" y="17842"/>
                </a:lnTo>
                <a:lnTo>
                  <a:pt x="69576" y="18602"/>
                </a:lnTo>
                <a:lnTo>
                  <a:pt x="72372" y="18602"/>
                </a:lnTo>
                <a:close/>
                <a:moveTo>
                  <a:pt x="72372" y="19453"/>
                </a:moveTo>
                <a:lnTo>
                  <a:pt x="69576" y="19453"/>
                </a:lnTo>
                <a:lnTo>
                  <a:pt x="69576" y="20213"/>
                </a:lnTo>
                <a:lnTo>
                  <a:pt x="72372" y="20213"/>
                </a:lnTo>
                <a:close/>
                <a:moveTo>
                  <a:pt x="72372" y="16353"/>
                </a:moveTo>
                <a:lnTo>
                  <a:pt x="69576" y="16353"/>
                </a:lnTo>
                <a:lnTo>
                  <a:pt x="69576" y="17113"/>
                </a:lnTo>
                <a:lnTo>
                  <a:pt x="72372" y="17113"/>
                </a:lnTo>
                <a:close/>
                <a:moveTo>
                  <a:pt x="61977" y="17873"/>
                </a:moveTo>
                <a:lnTo>
                  <a:pt x="59180" y="17873"/>
                </a:lnTo>
                <a:lnTo>
                  <a:pt x="59180" y="18633"/>
                </a:lnTo>
                <a:lnTo>
                  <a:pt x="61977" y="18633"/>
                </a:lnTo>
                <a:close/>
                <a:moveTo>
                  <a:pt x="61977" y="19453"/>
                </a:moveTo>
                <a:lnTo>
                  <a:pt x="59180" y="19453"/>
                </a:lnTo>
                <a:lnTo>
                  <a:pt x="59180" y="20213"/>
                </a:lnTo>
                <a:lnTo>
                  <a:pt x="61977" y="20213"/>
                </a:lnTo>
                <a:close/>
                <a:moveTo>
                  <a:pt x="61977" y="16353"/>
                </a:moveTo>
                <a:lnTo>
                  <a:pt x="59180" y="16353"/>
                </a:lnTo>
                <a:lnTo>
                  <a:pt x="59180" y="17113"/>
                </a:lnTo>
                <a:lnTo>
                  <a:pt x="61977" y="17113"/>
                </a:lnTo>
                <a:close/>
                <a:moveTo>
                  <a:pt x="69941" y="81156"/>
                </a:moveTo>
                <a:lnTo>
                  <a:pt x="61551" y="81156"/>
                </a:lnTo>
                <a:lnTo>
                  <a:pt x="61551" y="72797"/>
                </a:lnTo>
                <a:lnTo>
                  <a:pt x="69910" y="72797"/>
                </a:lnTo>
                <a:close/>
                <a:moveTo>
                  <a:pt x="62342" y="80396"/>
                </a:moveTo>
                <a:lnTo>
                  <a:pt x="69181" y="80396"/>
                </a:lnTo>
                <a:lnTo>
                  <a:pt x="69181" y="73557"/>
                </a:lnTo>
                <a:lnTo>
                  <a:pt x="62311" y="73557"/>
                </a:lnTo>
                <a:close/>
                <a:moveTo>
                  <a:pt x="66141" y="70396"/>
                </a:moveTo>
                <a:lnTo>
                  <a:pt x="65381" y="70396"/>
                </a:lnTo>
                <a:lnTo>
                  <a:pt x="65381" y="73162"/>
                </a:lnTo>
                <a:lnTo>
                  <a:pt x="66141" y="73162"/>
                </a:lnTo>
                <a:close/>
                <a:moveTo>
                  <a:pt x="67752" y="70396"/>
                </a:moveTo>
                <a:lnTo>
                  <a:pt x="66992" y="70396"/>
                </a:lnTo>
                <a:lnTo>
                  <a:pt x="66992" y="73162"/>
                </a:lnTo>
                <a:lnTo>
                  <a:pt x="67752" y="73162"/>
                </a:lnTo>
                <a:close/>
                <a:moveTo>
                  <a:pt x="64652" y="70396"/>
                </a:moveTo>
                <a:lnTo>
                  <a:pt x="63892" y="70396"/>
                </a:lnTo>
                <a:lnTo>
                  <a:pt x="63892" y="73162"/>
                </a:lnTo>
                <a:lnTo>
                  <a:pt x="64652" y="73162"/>
                </a:lnTo>
                <a:close/>
                <a:moveTo>
                  <a:pt x="66171" y="80792"/>
                </a:moveTo>
                <a:lnTo>
                  <a:pt x="65412" y="80792"/>
                </a:lnTo>
                <a:lnTo>
                  <a:pt x="65412" y="83558"/>
                </a:lnTo>
                <a:lnTo>
                  <a:pt x="66171" y="83558"/>
                </a:lnTo>
                <a:close/>
                <a:moveTo>
                  <a:pt x="67752" y="80792"/>
                </a:moveTo>
                <a:lnTo>
                  <a:pt x="66992" y="80792"/>
                </a:lnTo>
                <a:lnTo>
                  <a:pt x="66992" y="83558"/>
                </a:lnTo>
                <a:lnTo>
                  <a:pt x="67752" y="83558"/>
                </a:lnTo>
                <a:close/>
                <a:moveTo>
                  <a:pt x="64652" y="80792"/>
                </a:moveTo>
                <a:lnTo>
                  <a:pt x="63892" y="80792"/>
                </a:lnTo>
                <a:lnTo>
                  <a:pt x="63892" y="83558"/>
                </a:lnTo>
                <a:lnTo>
                  <a:pt x="64652" y="83558"/>
                </a:lnTo>
                <a:close/>
                <a:moveTo>
                  <a:pt x="72403" y="76536"/>
                </a:moveTo>
                <a:lnTo>
                  <a:pt x="69637" y="76536"/>
                </a:lnTo>
                <a:lnTo>
                  <a:pt x="69637" y="77296"/>
                </a:lnTo>
                <a:lnTo>
                  <a:pt x="72403" y="77296"/>
                </a:lnTo>
                <a:close/>
                <a:moveTo>
                  <a:pt x="72403" y="78147"/>
                </a:moveTo>
                <a:lnTo>
                  <a:pt x="69637" y="78147"/>
                </a:lnTo>
                <a:lnTo>
                  <a:pt x="69637" y="78907"/>
                </a:lnTo>
                <a:lnTo>
                  <a:pt x="72403" y="78907"/>
                </a:lnTo>
                <a:close/>
                <a:moveTo>
                  <a:pt x="72403" y="75047"/>
                </a:moveTo>
                <a:lnTo>
                  <a:pt x="69637" y="75047"/>
                </a:lnTo>
                <a:lnTo>
                  <a:pt x="69637" y="75807"/>
                </a:lnTo>
                <a:lnTo>
                  <a:pt x="72403" y="75807"/>
                </a:lnTo>
                <a:close/>
                <a:moveTo>
                  <a:pt x="62007" y="76567"/>
                </a:moveTo>
                <a:lnTo>
                  <a:pt x="59241" y="76567"/>
                </a:lnTo>
                <a:lnTo>
                  <a:pt x="59241" y="77326"/>
                </a:lnTo>
                <a:lnTo>
                  <a:pt x="62007" y="77326"/>
                </a:lnTo>
                <a:close/>
                <a:moveTo>
                  <a:pt x="62007" y="78147"/>
                </a:moveTo>
                <a:lnTo>
                  <a:pt x="59241" y="78147"/>
                </a:lnTo>
                <a:lnTo>
                  <a:pt x="59241" y="78907"/>
                </a:lnTo>
                <a:lnTo>
                  <a:pt x="62007" y="78907"/>
                </a:lnTo>
                <a:close/>
                <a:moveTo>
                  <a:pt x="62007" y="75047"/>
                </a:moveTo>
                <a:lnTo>
                  <a:pt x="59241" y="75047"/>
                </a:lnTo>
                <a:lnTo>
                  <a:pt x="59241" y="75807"/>
                </a:lnTo>
                <a:lnTo>
                  <a:pt x="62007" y="75807"/>
                </a:lnTo>
                <a:close/>
                <a:moveTo>
                  <a:pt x="25654" y="154166"/>
                </a:moveTo>
                <a:lnTo>
                  <a:pt x="17295" y="154166"/>
                </a:lnTo>
                <a:lnTo>
                  <a:pt x="17295" y="145808"/>
                </a:lnTo>
                <a:lnTo>
                  <a:pt x="25654" y="145808"/>
                </a:lnTo>
                <a:close/>
                <a:moveTo>
                  <a:pt x="18055" y="153407"/>
                </a:moveTo>
                <a:lnTo>
                  <a:pt x="24894" y="153407"/>
                </a:lnTo>
                <a:lnTo>
                  <a:pt x="24894" y="146568"/>
                </a:lnTo>
                <a:lnTo>
                  <a:pt x="18055" y="146568"/>
                </a:lnTo>
                <a:close/>
                <a:moveTo>
                  <a:pt x="21855" y="143406"/>
                </a:moveTo>
                <a:lnTo>
                  <a:pt x="21095" y="143406"/>
                </a:lnTo>
                <a:lnTo>
                  <a:pt x="21095" y="146203"/>
                </a:lnTo>
                <a:lnTo>
                  <a:pt x="21855" y="146203"/>
                </a:lnTo>
                <a:close/>
                <a:moveTo>
                  <a:pt x="23465" y="143406"/>
                </a:moveTo>
                <a:lnTo>
                  <a:pt x="22706" y="143406"/>
                </a:lnTo>
                <a:lnTo>
                  <a:pt x="22706" y="146203"/>
                </a:lnTo>
                <a:lnTo>
                  <a:pt x="23465" y="146203"/>
                </a:lnTo>
                <a:close/>
                <a:moveTo>
                  <a:pt x="20365" y="143406"/>
                </a:moveTo>
                <a:lnTo>
                  <a:pt x="19605" y="143406"/>
                </a:lnTo>
                <a:lnTo>
                  <a:pt x="19605" y="146203"/>
                </a:lnTo>
                <a:lnTo>
                  <a:pt x="20365" y="146203"/>
                </a:lnTo>
                <a:close/>
                <a:moveTo>
                  <a:pt x="21885" y="153802"/>
                </a:moveTo>
                <a:lnTo>
                  <a:pt x="21125" y="153802"/>
                </a:lnTo>
                <a:lnTo>
                  <a:pt x="21125" y="156568"/>
                </a:lnTo>
                <a:lnTo>
                  <a:pt x="21885" y="156568"/>
                </a:lnTo>
                <a:close/>
                <a:moveTo>
                  <a:pt x="23465" y="153802"/>
                </a:moveTo>
                <a:lnTo>
                  <a:pt x="22706" y="153802"/>
                </a:lnTo>
                <a:lnTo>
                  <a:pt x="22706" y="156568"/>
                </a:lnTo>
                <a:lnTo>
                  <a:pt x="23465" y="156568"/>
                </a:lnTo>
                <a:close/>
                <a:moveTo>
                  <a:pt x="20365" y="153802"/>
                </a:moveTo>
                <a:lnTo>
                  <a:pt x="19605" y="153802"/>
                </a:lnTo>
                <a:lnTo>
                  <a:pt x="19605" y="156568"/>
                </a:lnTo>
                <a:lnTo>
                  <a:pt x="20365" y="156568"/>
                </a:lnTo>
                <a:close/>
                <a:moveTo>
                  <a:pt x="28116" y="149546"/>
                </a:moveTo>
                <a:lnTo>
                  <a:pt x="25320" y="149546"/>
                </a:lnTo>
                <a:lnTo>
                  <a:pt x="25320" y="150306"/>
                </a:lnTo>
                <a:lnTo>
                  <a:pt x="28086" y="150306"/>
                </a:lnTo>
                <a:close/>
                <a:moveTo>
                  <a:pt x="28116" y="151157"/>
                </a:moveTo>
                <a:lnTo>
                  <a:pt x="25320" y="151157"/>
                </a:lnTo>
                <a:lnTo>
                  <a:pt x="25320" y="151917"/>
                </a:lnTo>
                <a:lnTo>
                  <a:pt x="28086" y="151917"/>
                </a:lnTo>
                <a:close/>
                <a:moveTo>
                  <a:pt x="28116" y="148057"/>
                </a:moveTo>
                <a:lnTo>
                  <a:pt x="25320" y="148057"/>
                </a:lnTo>
                <a:lnTo>
                  <a:pt x="25320" y="148817"/>
                </a:lnTo>
                <a:lnTo>
                  <a:pt x="28086" y="148817"/>
                </a:lnTo>
                <a:close/>
                <a:moveTo>
                  <a:pt x="17751" y="149577"/>
                </a:moveTo>
                <a:lnTo>
                  <a:pt x="14924" y="149577"/>
                </a:lnTo>
                <a:lnTo>
                  <a:pt x="14924" y="150337"/>
                </a:lnTo>
                <a:lnTo>
                  <a:pt x="17690" y="150337"/>
                </a:lnTo>
                <a:close/>
                <a:moveTo>
                  <a:pt x="17751" y="151157"/>
                </a:moveTo>
                <a:lnTo>
                  <a:pt x="14924" y="151157"/>
                </a:lnTo>
                <a:lnTo>
                  <a:pt x="14924" y="151917"/>
                </a:lnTo>
                <a:lnTo>
                  <a:pt x="17690" y="151917"/>
                </a:lnTo>
                <a:close/>
                <a:moveTo>
                  <a:pt x="17751" y="148057"/>
                </a:moveTo>
                <a:lnTo>
                  <a:pt x="14924" y="148057"/>
                </a:lnTo>
                <a:lnTo>
                  <a:pt x="14924" y="148817"/>
                </a:lnTo>
                <a:lnTo>
                  <a:pt x="17690" y="148817"/>
                </a:lnTo>
                <a:close/>
                <a:moveTo>
                  <a:pt x="40548" y="154166"/>
                </a:moveTo>
                <a:lnTo>
                  <a:pt x="32189" y="154166"/>
                </a:lnTo>
                <a:lnTo>
                  <a:pt x="32189" y="145808"/>
                </a:lnTo>
                <a:lnTo>
                  <a:pt x="40548" y="145808"/>
                </a:lnTo>
                <a:close/>
                <a:moveTo>
                  <a:pt x="32949" y="153407"/>
                </a:moveTo>
                <a:lnTo>
                  <a:pt x="39788" y="153407"/>
                </a:lnTo>
                <a:lnTo>
                  <a:pt x="39788" y="146568"/>
                </a:lnTo>
                <a:lnTo>
                  <a:pt x="32949" y="146568"/>
                </a:lnTo>
                <a:close/>
                <a:moveTo>
                  <a:pt x="36748" y="122798"/>
                </a:moveTo>
                <a:lnTo>
                  <a:pt x="35989" y="122798"/>
                </a:lnTo>
                <a:lnTo>
                  <a:pt x="35989" y="146203"/>
                </a:lnTo>
                <a:lnTo>
                  <a:pt x="36748" y="146203"/>
                </a:lnTo>
                <a:close/>
                <a:moveTo>
                  <a:pt x="38329" y="122798"/>
                </a:moveTo>
                <a:lnTo>
                  <a:pt x="37569" y="122798"/>
                </a:lnTo>
                <a:lnTo>
                  <a:pt x="37569" y="146203"/>
                </a:lnTo>
                <a:lnTo>
                  <a:pt x="38329" y="146203"/>
                </a:lnTo>
                <a:close/>
                <a:moveTo>
                  <a:pt x="35229" y="122403"/>
                </a:moveTo>
                <a:lnTo>
                  <a:pt x="31794" y="122403"/>
                </a:lnTo>
                <a:lnTo>
                  <a:pt x="26505" y="117175"/>
                </a:lnTo>
                <a:lnTo>
                  <a:pt x="25988" y="117692"/>
                </a:lnTo>
                <a:lnTo>
                  <a:pt x="31429" y="123133"/>
                </a:lnTo>
                <a:lnTo>
                  <a:pt x="34408" y="123133"/>
                </a:lnTo>
                <a:lnTo>
                  <a:pt x="34408" y="146203"/>
                </a:lnTo>
                <a:lnTo>
                  <a:pt x="35168" y="146203"/>
                </a:lnTo>
                <a:close/>
                <a:moveTo>
                  <a:pt x="36748" y="153802"/>
                </a:moveTo>
                <a:lnTo>
                  <a:pt x="35989" y="153802"/>
                </a:lnTo>
                <a:lnTo>
                  <a:pt x="35989" y="156568"/>
                </a:lnTo>
                <a:lnTo>
                  <a:pt x="36748" y="156568"/>
                </a:lnTo>
                <a:close/>
                <a:moveTo>
                  <a:pt x="38359" y="153802"/>
                </a:moveTo>
                <a:lnTo>
                  <a:pt x="37599" y="153802"/>
                </a:lnTo>
                <a:lnTo>
                  <a:pt x="37599" y="156568"/>
                </a:lnTo>
                <a:lnTo>
                  <a:pt x="38359" y="156568"/>
                </a:lnTo>
                <a:close/>
                <a:moveTo>
                  <a:pt x="35229" y="153802"/>
                </a:moveTo>
                <a:lnTo>
                  <a:pt x="34469" y="153802"/>
                </a:lnTo>
                <a:lnTo>
                  <a:pt x="34469" y="156568"/>
                </a:lnTo>
                <a:lnTo>
                  <a:pt x="35229" y="156568"/>
                </a:lnTo>
                <a:close/>
                <a:moveTo>
                  <a:pt x="43010" y="149577"/>
                </a:moveTo>
                <a:lnTo>
                  <a:pt x="40214" y="149577"/>
                </a:lnTo>
                <a:lnTo>
                  <a:pt x="40214" y="150337"/>
                </a:lnTo>
                <a:lnTo>
                  <a:pt x="43010" y="150337"/>
                </a:lnTo>
                <a:close/>
                <a:moveTo>
                  <a:pt x="43010" y="151157"/>
                </a:moveTo>
                <a:lnTo>
                  <a:pt x="40214" y="151157"/>
                </a:lnTo>
                <a:lnTo>
                  <a:pt x="40214" y="151917"/>
                </a:lnTo>
                <a:lnTo>
                  <a:pt x="43010" y="151917"/>
                </a:lnTo>
                <a:close/>
                <a:moveTo>
                  <a:pt x="43010" y="148057"/>
                </a:moveTo>
                <a:lnTo>
                  <a:pt x="40214" y="148057"/>
                </a:lnTo>
                <a:lnTo>
                  <a:pt x="40214" y="148817"/>
                </a:lnTo>
                <a:lnTo>
                  <a:pt x="43010" y="148817"/>
                </a:lnTo>
                <a:close/>
                <a:moveTo>
                  <a:pt x="32615" y="149577"/>
                </a:moveTo>
                <a:lnTo>
                  <a:pt x="29757" y="149577"/>
                </a:lnTo>
                <a:lnTo>
                  <a:pt x="29757" y="150337"/>
                </a:lnTo>
                <a:lnTo>
                  <a:pt x="32523" y="150337"/>
                </a:lnTo>
                <a:close/>
                <a:moveTo>
                  <a:pt x="32615" y="151188"/>
                </a:moveTo>
                <a:lnTo>
                  <a:pt x="29757" y="151188"/>
                </a:lnTo>
                <a:lnTo>
                  <a:pt x="29757" y="151948"/>
                </a:lnTo>
                <a:lnTo>
                  <a:pt x="32523" y="151948"/>
                </a:lnTo>
                <a:close/>
                <a:moveTo>
                  <a:pt x="32615" y="148057"/>
                </a:moveTo>
                <a:lnTo>
                  <a:pt x="29757" y="148057"/>
                </a:lnTo>
                <a:lnTo>
                  <a:pt x="29757" y="148817"/>
                </a:lnTo>
                <a:lnTo>
                  <a:pt x="32523" y="148817"/>
                </a:lnTo>
                <a:close/>
                <a:moveTo>
                  <a:pt x="54682" y="22432"/>
                </a:moveTo>
                <a:lnTo>
                  <a:pt x="46323" y="22432"/>
                </a:lnTo>
                <a:lnTo>
                  <a:pt x="46323" y="14073"/>
                </a:lnTo>
                <a:lnTo>
                  <a:pt x="54682" y="14073"/>
                </a:lnTo>
                <a:close/>
                <a:moveTo>
                  <a:pt x="47083" y="21672"/>
                </a:moveTo>
                <a:lnTo>
                  <a:pt x="53922" y="21672"/>
                </a:lnTo>
                <a:lnTo>
                  <a:pt x="53922" y="14833"/>
                </a:lnTo>
                <a:lnTo>
                  <a:pt x="47083" y="14833"/>
                </a:lnTo>
                <a:close/>
                <a:moveTo>
                  <a:pt x="50852" y="304"/>
                </a:moveTo>
                <a:lnTo>
                  <a:pt x="50092" y="304"/>
                </a:lnTo>
                <a:lnTo>
                  <a:pt x="50092" y="14438"/>
                </a:lnTo>
                <a:lnTo>
                  <a:pt x="50852" y="14438"/>
                </a:lnTo>
                <a:close/>
                <a:moveTo>
                  <a:pt x="52463" y="304"/>
                </a:moveTo>
                <a:lnTo>
                  <a:pt x="51703" y="304"/>
                </a:lnTo>
                <a:lnTo>
                  <a:pt x="51703" y="14438"/>
                </a:lnTo>
                <a:lnTo>
                  <a:pt x="52463" y="14438"/>
                </a:lnTo>
                <a:close/>
                <a:moveTo>
                  <a:pt x="49332" y="304"/>
                </a:moveTo>
                <a:lnTo>
                  <a:pt x="48572" y="304"/>
                </a:lnTo>
                <a:lnTo>
                  <a:pt x="48572" y="14438"/>
                </a:lnTo>
                <a:lnTo>
                  <a:pt x="49332" y="14438"/>
                </a:lnTo>
                <a:close/>
                <a:moveTo>
                  <a:pt x="50852" y="22067"/>
                </a:moveTo>
                <a:lnTo>
                  <a:pt x="50092" y="22067"/>
                </a:lnTo>
                <a:lnTo>
                  <a:pt x="50092" y="24864"/>
                </a:lnTo>
                <a:lnTo>
                  <a:pt x="50852" y="24864"/>
                </a:lnTo>
                <a:close/>
                <a:moveTo>
                  <a:pt x="52463" y="22067"/>
                </a:moveTo>
                <a:lnTo>
                  <a:pt x="51703" y="22067"/>
                </a:lnTo>
                <a:lnTo>
                  <a:pt x="51703" y="24864"/>
                </a:lnTo>
                <a:lnTo>
                  <a:pt x="52463" y="24864"/>
                </a:lnTo>
                <a:close/>
                <a:moveTo>
                  <a:pt x="49332" y="24985"/>
                </a:moveTo>
                <a:lnTo>
                  <a:pt x="49332" y="22067"/>
                </a:lnTo>
                <a:lnTo>
                  <a:pt x="48572" y="22067"/>
                </a:lnTo>
                <a:lnTo>
                  <a:pt x="48572" y="24681"/>
                </a:lnTo>
                <a:lnTo>
                  <a:pt x="19940" y="53314"/>
                </a:lnTo>
                <a:lnTo>
                  <a:pt x="20487" y="53861"/>
                </a:lnTo>
                <a:close/>
                <a:moveTo>
                  <a:pt x="57114" y="17812"/>
                </a:moveTo>
                <a:lnTo>
                  <a:pt x="54348" y="17812"/>
                </a:lnTo>
                <a:lnTo>
                  <a:pt x="54348" y="18572"/>
                </a:lnTo>
                <a:lnTo>
                  <a:pt x="57114" y="18572"/>
                </a:lnTo>
                <a:close/>
                <a:moveTo>
                  <a:pt x="57114" y="19423"/>
                </a:moveTo>
                <a:lnTo>
                  <a:pt x="54348" y="19423"/>
                </a:lnTo>
                <a:lnTo>
                  <a:pt x="54348" y="20183"/>
                </a:lnTo>
                <a:lnTo>
                  <a:pt x="57114" y="20183"/>
                </a:lnTo>
                <a:close/>
                <a:moveTo>
                  <a:pt x="57114" y="16323"/>
                </a:moveTo>
                <a:lnTo>
                  <a:pt x="54348" y="16323"/>
                </a:lnTo>
                <a:lnTo>
                  <a:pt x="54348" y="17082"/>
                </a:lnTo>
                <a:lnTo>
                  <a:pt x="57114" y="17082"/>
                </a:lnTo>
                <a:close/>
                <a:moveTo>
                  <a:pt x="46718" y="17842"/>
                </a:moveTo>
                <a:lnTo>
                  <a:pt x="43952" y="17842"/>
                </a:lnTo>
                <a:lnTo>
                  <a:pt x="43952" y="18602"/>
                </a:lnTo>
                <a:lnTo>
                  <a:pt x="46718" y="18602"/>
                </a:lnTo>
                <a:close/>
                <a:moveTo>
                  <a:pt x="18572" y="49697"/>
                </a:moveTo>
                <a:lnTo>
                  <a:pt x="44165" y="24104"/>
                </a:lnTo>
                <a:lnTo>
                  <a:pt x="44317" y="20213"/>
                </a:lnTo>
                <a:lnTo>
                  <a:pt x="46718" y="20213"/>
                </a:lnTo>
                <a:lnTo>
                  <a:pt x="46718" y="19453"/>
                </a:lnTo>
                <a:lnTo>
                  <a:pt x="43557" y="19453"/>
                </a:lnTo>
                <a:lnTo>
                  <a:pt x="43405" y="23769"/>
                </a:lnTo>
                <a:lnTo>
                  <a:pt x="17812" y="49362"/>
                </a:lnTo>
                <a:lnTo>
                  <a:pt x="17812" y="52372"/>
                </a:lnTo>
                <a:lnTo>
                  <a:pt x="18572" y="52372"/>
                </a:lnTo>
                <a:close/>
                <a:moveTo>
                  <a:pt x="46718" y="16323"/>
                </a:moveTo>
                <a:lnTo>
                  <a:pt x="43952" y="16323"/>
                </a:lnTo>
                <a:lnTo>
                  <a:pt x="43952" y="17082"/>
                </a:lnTo>
                <a:lnTo>
                  <a:pt x="46718" y="17082"/>
                </a:lnTo>
                <a:close/>
                <a:moveTo>
                  <a:pt x="8997" y="141552"/>
                </a:moveTo>
                <a:lnTo>
                  <a:pt x="395" y="141552"/>
                </a:lnTo>
                <a:lnTo>
                  <a:pt x="395" y="142312"/>
                </a:lnTo>
                <a:lnTo>
                  <a:pt x="8997" y="142312"/>
                </a:lnTo>
                <a:close/>
                <a:moveTo>
                  <a:pt x="8997" y="143923"/>
                </a:moveTo>
                <a:lnTo>
                  <a:pt x="395" y="143923"/>
                </a:lnTo>
                <a:lnTo>
                  <a:pt x="395" y="144683"/>
                </a:lnTo>
                <a:lnTo>
                  <a:pt x="8997" y="144683"/>
                </a:lnTo>
                <a:close/>
                <a:moveTo>
                  <a:pt x="8997" y="146294"/>
                </a:moveTo>
                <a:lnTo>
                  <a:pt x="395" y="146294"/>
                </a:lnTo>
                <a:lnTo>
                  <a:pt x="395" y="147054"/>
                </a:lnTo>
                <a:lnTo>
                  <a:pt x="8997" y="147054"/>
                </a:lnTo>
                <a:close/>
                <a:moveTo>
                  <a:pt x="8997" y="148665"/>
                </a:moveTo>
                <a:lnTo>
                  <a:pt x="395" y="148665"/>
                </a:lnTo>
                <a:lnTo>
                  <a:pt x="395" y="149425"/>
                </a:lnTo>
                <a:lnTo>
                  <a:pt x="8997" y="149425"/>
                </a:lnTo>
                <a:close/>
                <a:moveTo>
                  <a:pt x="86324" y="20061"/>
                </a:moveTo>
                <a:lnTo>
                  <a:pt x="80609" y="14286"/>
                </a:lnTo>
                <a:lnTo>
                  <a:pt x="80609" y="304"/>
                </a:lnTo>
                <a:lnTo>
                  <a:pt x="79850" y="304"/>
                </a:lnTo>
                <a:lnTo>
                  <a:pt x="79850" y="14620"/>
                </a:lnTo>
                <a:lnTo>
                  <a:pt x="85807" y="20578"/>
                </a:lnTo>
                <a:close/>
                <a:moveTo>
                  <a:pt x="92677" y="304"/>
                </a:moveTo>
                <a:lnTo>
                  <a:pt x="91917" y="304"/>
                </a:lnTo>
                <a:lnTo>
                  <a:pt x="91917" y="18967"/>
                </a:lnTo>
                <a:lnTo>
                  <a:pt x="92677" y="18967"/>
                </a:lnTo>
                <a:close/>
                <a:moveTo>
                  <a:pt x="97145" y="304"/>
                </a:moveTo>
                <a:lnTo>
                  <a:pt x="96385" y="304"/>
                </a:lnTo>
                <a:lnTo>
                  <a:pt x="96385" y="18967"/>
                </a:lnTo>
                <a:lnTo>
                  <a:pt x="97145" y="18967"/>
                </a:lnTo>
                <a:close/>
                <a:moveTo>
                  <a:pt x="86263" y="14256"/>
                </a:moveTo>
                <a:lnTo>
                  <a:pt x="83527" y="11520"/>
                </a:lnTo>
                <a:lnTo>
                  <a:pt x="83527" y="304"/>
                </a:lnTo>
                <a:lnTo>
                  <a:pt x="82768" y="304"/>
                </a:lnTo>
                <a:lnTo>
                  <a:pt x="82768" y="11824"/>
                </a:lnTo>
                <a:lnTo>
                  <a:pt x="85746" y="14803"/>
                </a:lnTo>
                <a:close/>
                <a:moveTo>
                  <a:pt x="18572" y="65655"/>
                </a:moveTo>
                <a:lnTo>
                  <a:pt x="18572" y="57569"/>
                </a:lnTo>
                <a:lnTo>
                  <a:pt x="17812" y="57569"/>
                </a:lnTo>
                <a:lnTo>
                  <a:pt x="17812" y="65320"/>
                </a:lnTo>
                <a:lnTo>
                  <a:pt x="122" y="83010"/>
                </a:lnTo>
                <a:lnTo>
                  <a:pt x="669" y="83558"/>
                </a:lnTo>
                <a:close/>
                <a:moveTo>
                  <a:pt x="68937" y="142069"/>
                </a:moveTo>
                <a:lnTo>
                  <a:pt x="68937" y="126689"/>
                </a:lnTo>
                <a:lnTo>
                  <a:pt x="68178" y="126689"/>
                </a:lnTo>
                <a:lnTo>
                  <a:pt x="68178" y="141735"/>
                </a:lnTo>
                <a:lnTo>
                  <a:pt x="19940" y="190003"/>
                </a:lnTo>
                <a:lnTo>
                  <a:pt x="20456" y="190520"/>
                </a:lnTo>
                <a:close/>
                <a:moveTo>
                  <a:pt x="72524" y="126020"/>
                </a:moveTo>
                <a:cubicBezTo>
                  <a:pt x="70913" y="126020"/>
                  <a:pt x="70123" y="124075"/>
                  <a:pt x="71248" y="122920"/>
                </a:cubicBezTo>
                <a:cubicBezTo>
                  <a:pt x="72403" y="121795"/>
                  <a:pt x="74348" y="122585"/>
                  <a:pt x="74348" y="124196"/>
                </a:cubicBezTo>
                <a:cubicBezTo>
                  <a:pt x="74348" y="125199"/>
                  <a:pt x="73527" y="126020"/>
                  <a:pt x="72524" y="126020"/>
                </a:cubicBezTo>
                <a:close/>
                <a:moveTo>
                  <a:pt x="72524" y="123163"/>
                </a:moveTo>
                <a:cubicBezTo>
                  <a:pt x="71612" y="123163"/>
                  <a:pt x="71126" y="124288"/>
                  <a:pt x="71795" y="124926"/>
                </a:cubicBezTo>
                <a:cubicBezTo>
                  <a:pt x="72463" y="125595"/>
                  <a:pt x="73588" y="125139"/>
                  <a:pt x="73588" y="124196"/>
                </a:cubicBezTo>
                <a:cubicBezTo>
                  <a:pt x="73588" y="123619"/>
                  <a:pt x="73102" y="123163"/>
                  <a:pt x="72524" y="123163"/>
                </a:cubicBezTo>
                <a:close/>
                <a:moveTo>
                  <a:pt x="72919" y="142069"/>
                </a:moveTo>
                <a:lnTo>
                  <a:pt x="72919" y="126689"/>
                </a:lnTo>
                <a:lnTo>
                  <a:pt x="72159" y="126689"/>
                </a:lnTo>
                <a:lnTo>
                  <a:pt x="72159" y="141735"/>
                </a:lnTo>
                <a:lnTo>
                  <a:pt x="23891" y="190003"/>
                </a:lnTo>
                <a:lnTo>
                  <a:pt x="24438" y="190520"/>
                </a:lnTo>
                <a:close/>
                <a:moveTo>
                  <a:pt x="76506" y="126020"/>
                </a:moveTo>
                <a:cubicBezTo>
                  <a:pt x="74895" y="126020"/>
                  <a:pt x="74105" y="124075"/>
                  <a:pt x="75229" y="122920"/>
                </a:cubicBezTo>
                <a:cubicBezTo>
                  <a:pt x="76354" y="121795"/>
                  <a:pt x="78299" y="122585"/>
                  <a:pt x="78299" y="124196"/>
                </a:cubicBezTo>
                <a:cubicBezTo>
                  <a:pt x="78299" y="125199"/>
                  <a:pt x="77509" y="125990"/>
                  <a:pt x="76506" y="126020"/>
                </a:cubicBezTo>
                <a:close/>
                <a:moveTo>
                  <a:pt x="76506" y="123163"/>
                </a:moveTo>
                <a:cubicBezTo>
                  <a:pt x="75564" y="123163"/>
                  <a:pt x="75108" y="124288"/>
                  <a:pt x="75776" y="124926"/>
                </a:cubicBezTo>
                <a:cubicBezTo>
                  <a:pt x="76415" y="125595"/>
                  <a:pt x="77539" y="125139"/>
                  <a:pt x="77539" y="124196"/>
                </a:cubicBezTo>
                <a:cubicBezTo>
                  <a:pt x="77539" y="123619"/>
                  <a:pt x="77084" y="123163"/>
                  <a:pt x="76506" y="123163"/>
                </a:cubicBezTo>
                <a:close/>
                <a:moveTo>
                  <a:pt x="76901" y="142069"/>
                </a:moveTo>
                <a:lnTo>
                  <a:pt x="76901" y="126689"/>
                </a:lnTo>
                <a:lnTo>
                  <a:pt x="76141" y="126689"/>
                </a:lnTo>
                <a:lnTo>
                  <a:pt x="76141" y="141735"/>
                </a:lnTo>
                <a:lnTo>
                  <a:pt x="27873" y="190003"/>
                </a:lnTo>
                <a:lnTo>
                  <a:pt x="28420" y="190520"/>
                </a:lnTo>
                <a:close/>
                <a:moveTo>
                  <a:pt x="80488" y="126020"/>
                </a:moveTo>
                <a:cubicBezTo>
                  <a:pt x="78877" y="126020"/>
                  <a:pt x="78056" y="124075"/>
                  <a:pt x="79211" y="122920"/>
                </a:cubicBezTo>
                <a:cubicBezTo>
                  <a:pt x="80336" y="121795"/>
                  <a:pt x="82281" y="122585"/>
                  <a:pt x="82281" y="124196"/>
                </a:cubicBezTo>
                <a:cubicBezTo>
                  <a:pt x="82281" y="125199"/>
                  <a:pt x="81491" y="126020"/>
                  <a:pt x="80488" y="126020"/>
                </a:cubicBezTo>
                <a:close/>
                <a:moveTo>
                  <a:pt x="80488" y="123163"/>
                </a:moveTo>
                <a:cubicBezTo>
                  <a:pt x="79546" y="123163"/>
                  <a:pt x="79090" y="124288"/>
                  <a:pt x="79728" y="124926"/>
                </a:cubicBezTo>
                <a:cubicBezTo>
                  <a:pt x="80397" y="125595"/>
                  <a:pt x="81521" y="125139"/>
                  <a:pt x="81521" y="124196"/>
                </a:cubicBezTo>
                <a:cubicBezTo>
                  <a:pt x="81521" y="123619"/>
                  <a:pt x="81065" y="123163"/>
                  <a:pt x="80488" y="123163"/>
                </a:cubicBezTo>
                <a:close/>
                <a:moveTo>
                  <a:pt x="80853" y="142069"/>
                </a:moveTo>
                <a:lnTo>
                  <a:pt x="80853" y="126689"/>
                </a:lnTo>
                <a:lnTo>
                  <a:pt x="80093" y="126689"/>
                </a:lnTo>
                <a:lnTo>
                  <a:pt x="80093" y="141735"/>
                </a:lnTo>
                <a:lnTo>
                  <a:pt x="31855" y="190003"/>
                </a:lnTo>
                <a:lnTo>
                  <a:pt x="32371" y="190520"/>
                </a:lnTo>
                <a:close/>
                <a:moveTo>
                  <a:pt x="24165" y="172525"/>
                </a:moveTo>
                <a:lnTo>
                  <a:pt x="18541" y="166902"/>
                </a:lnTo>
                <a:lnTo>
                  <a:pt x="274" y="166902"/>
                </a:lnTo>
                <a:lnTo>
                  <a:pt x="274" y="167662"/>
                </a:lnTo>
                <a:lnTo>
                  <a:pt x="18237" y="167662"/>
                </a:lnTo>
                <a:lnTo>
                  <a:pt x="23648" y="173072"/>
                </a:lnTo>
                <a:close/>
                <a:moveTo>
                  <a:pt x="33010" y="164440"/>
                </a:moveTo>
                <a:lnTo>
                  <a:pt x="395" y="164440"/>
                </a:lnTo>
                <a:lnTo>
                  <a:pt x="395" y="165200"/>
                </a:lnTo>
                <a:lnTo>
                  <a:pt x="33010" y="1652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5400000">
            <a:off x="609163" y="3288052"/>
            <a:ext cx="1246287" cy="2464631"/>
          </a:xfrm>
          <a:custGeom>
            <a:avLst/>
            <a:gdLst/>
            <a:ahLst/>
            <a:cxnLst/>
            <a:rect l="l" t="t" r="r" b="b"/>
            <a:pathLst>
              <a:path w="89516" h="177025" extrusionOk="0">
                <a:moveTo>
                  <a:pt x="42554" y="107571"/>
                </a:moveTo>
                <a:cubicBezTo>
                  <a:pt x="40943" y="107571"/>
                  <a:pt x="40153" y="105625"/>
                  <a:pt x="41278" y="104501"/>
                </a:cubicBezTo>
                <a:cubicBezTo>
                  <a:pt x="42402" y="103346"/>
                  <a:pt x="44348" y="104166"/>
                  <a:pt x="44348" y="105777"/>
                </a:cubicBezTo>
                <a:cubicBezTo>
                  <a:pt x="44348" y="106780"/>
                  <a:pt x="43557" y="107571"/>
                  <a:pt x="42554" y="107571"/>
                </a:cubicBezTo>
                <a:close/>
                <a:moveTo>
                  <a:pt x="42554" y="104713"/>
                </a:moveTo>
                <a:cubicBezTo>
                  <a:pt x="41612" y="104713"/>
                  <a:pt x="41156" y="105869"/>
                  <a:pt x="41825" y="106507"/>
                </a:cubicBezTo>
                <a:cubicBezTo>
                  <a:pt x="42463" y="107176"/>
                  <a:pt x="43588" y="106720"/>
                  <a:pt x="43588" y="105777"/>
                </a:cubicBezTo>
                <a:cubicBezTo>
                  <a:pt x="43588" y="105200"/>
                  <a:pt x="43132" y="104713"/>
                  <a:pt x="42554" y="104713"/>
                </a:cubicBezTo>
                <a:close/>
                <a:moveTo>
                  <a:pt x="42554" y="112434"/>
                </a:moveTo>
                <a:cubicBezTo>
                  <a:pt x="40943" y="112434"/>
                  <a:pt x="40153" y="110489"/>
                  <a:pt x="41278" y="109364"/>
                </a:cubicBezTo>
                <a:cubicBezTo>
                  <a:pt x="42402" y="108209"/>
                  <a:pt x="44348" y="109030"/>
                  <a:pt x="44348" y="110610"/>
                </a:cubicBezTo>
                <a:cubicBezTo>
                  <a:pt x="44348" y="111613"/>
                  <a:pt x="43557" y="112434"/>
                  <a:pt x="42554" y="112434"/>
                </a:cubicBezTo>
                <a:close/>
                <a:moveTo>
                  <a:pt x="42554" y="109577"/>
                </a:moveTo>
                <a:cubicBezTo>
                  <a:pt x="41612" y="109577"/>
                  <a:pt x="41156" y="110701"/>
                  <a:pt x="41825" y="111370"/>
                </a:cubicBezTo>
                <a:cubicBezTo>
                  <a:pt x="42463" y="112008"/>
                  <a:pt x="43588" y="111552"/>
                  <a:pt x="43588" y="110610"/>
                </a:cubicBezTo>
                <a:cubicBezTo>
                  <a:pt x="43588" y="110063"/>
                  <a:pt x="43132" y="109577"/>
                  <a:pt x="42554" y="109577"/>
                </a:cubicBezTo>
                <a:close/>
                <a:moveTo>
                  <a:pt x="39697" y="104713"/>
                </a:moveTo>
                <a:cubicBezTo>
                  <a:pt x="38086" y="104713"/>
                  <a:pt x="37296" y="102799"/>
                  <a:pt x="38420" y="101644"/>
                </a:cubicBezTo>
                <a:cubicBezTo>
                  <a:pt x="39575" y="100519"/>
                  <a:pt x="41521" y="101309"/>
                  <a:pt x="41521" y="102920"/>
                </a:cubicBezTo>
                <a:cubicBezTo>
                  <a:pt x="41521" y="103923"/>
                  <a:pt x="40700" y="104713"/>
                  <a:pt x="39697" y="104713"/>
                </a:cubicBezTo>
                <a:close/>
                <a:moveTo>
                  <a:pt x="39697" y="101887"/>
                </a:moveTo>
                <a:cubicBezTo>
                  <a:pt x="38785" y="101887"/>
                  <a:pt x="38299" y="103011"/>
                  <a:pt x="38968" y="103650"/>
                </a:cubicBezTo>
                <a:cubicBezTo>
                  <a:pt x="39636" y="104318"/>
                  <a:pt x="40761" y="103862"/>
                  <a:pt x="40761" y="102920"/>
                </a:cubicBezTo>
                <a:cubicBezTo>
                  <a:pt x="40761" y="102343"/>
                  <a:pt x="40275" y="101887"/>
                  <a:pt x="39697" y="101887"/>
                </a:cubicBezTo>
                <a:close/>
                <a:moveTo>
                  <a:pt x="36870" y="101887"/>
                </a:moveTo>
                <a:cubicBezTo>
                  <a:pt x="35259" y="101887"/>
                  <a:pt x="34439" y="99941"/>
                  <a:pt x="35594" y="98786"/>
                </a:cubicBezTo>
                <a:cubicBezTo>
                  <a:pt x="36718" y="97662"/>
                  <a:pt x="38664" y="98452"/>
                  <a:pt x="38664" y="100063"/>
                </a:cubicBezTo>
                <a:cubicBezTo>
                  <a:pt x="38664" y="101066"/>
                  <a:pt x="37843" y="101887"/>
                  <a:pt x="36870" y="101887"/>
                </a:cubicBezTo>
                <a:close/>
                <a:moveTo>
                  <a:pt x="36870" y="99030"/>
                </a:moveTo>
                <a:cubicBezTo>
                  <a:pt x="35928" y="99030"/>
                  <a:pt x="35472" y="100154"/>
                  <a:pt x="36110" y="100823"/>
                </a:cubicBezTo>
                <a:cubicBezTo>
                  <a:pt x="36779" y="101461"/>
                  <a:pt x="37904" y="101005"/>
                  <a:pt x="37904" y="100063"/>
                </a:cubicBezTo>
                <a:cubicBezTo>
                  <a:pt x="37904" y="99485"/>
                  <a:pt x="37417" y="99030"/>
                  <a:pt x="36870" y="99030"/>
                </a:cubicBezTo>
                <a:close/>
                <a:moveTo>
                  <a:pt x="13952" y="79941"/>
                </a:moveTo>
                <a:cubicBezTo>
                  <a:pt x="12341" y="79941"/>
                  <a:pt x="11551" y="77996"/>
                  <a:pt x="12675" y="76871"/>
                </a:cubicBezTo>
                <a:cubicBezTo>
                  <a:pt x="13830" y="75716"/>
                  <a:pt x="15776" y="76537"/>
                  <a:pt x="15776" y="78148"/>
                </a:cubicBezTo>
                <a:cubicBezTo>
                  <a:pt x="15776" y="79120"/>
                  <a:pt x="14955" y="79941"/>
                  <a:pt x="13952" y="79941"/>
                </a:cubicBezTo>
                <a:close/>
                <a:moveTo>
                  <a:pt x="13952" y="77084"/>
                </a:moveTo>
                <a:cubicBezTo>
                  <a:pt x="13040" y="77084"/>
                  <a:pt x="12554" y="78209"/>
                  <a:pt x="13222" y="78877"/>
                </a:cubicBezTo>
                <a:cubicBezTo>
                  <a:pt x="13891" y="79546"/>
                  <a:pt x="15016" y="79060"/>
                  <a:pt x="15016" y="78148"/>
                </a:cubicBezTo>
                <a:cubicBezTo>
                  <a:pt x="15016" y="77570"/>
                  <a:pt x="14529" y="77084"/>
                  <a:pt x="13952" y="77084"/>
                </a:cubicBezTo>
                <a:close/>
                <a:moveTo>
                  <a:pt x="53041" y="58603"/>
                </a:moveTo>
                <a:cubicBezTo>
                  <a:pt x="51430" y="58603"/>
                  <a:pt x="50640" y="56658"/>
                  <a:pt x="51764" y="55533"/>
                </a:cubicBezTo>
                <a:cubicBezTo>
                  <a:pt x="52889" y="54378"/>
                  <a:pt x="54834" y="55199"/>
                  <a:pt x="54834" y="56810"/>
                </a:cubicBezTo>
                <a:cubicBezTo>
                  <a:pt x="54834" y="57783"/>
                  <a:pt x="54044" y="58603"/>
                  <a:pt x="53041" y="58603"/>
                </a:cubicBezTo>
                <a:close/>
                <a:moveTo>
                  <a:pt x="53041" y="55746"/>
                </a:moveTo>
                <a:cubicBezTo>
                  <a:pt x="52099" y="55746"/>
                  <a:pt x="51643" y="56871"/>
                  <a:pt x="52311" y="57540"/>
                </a:cubicBezTo>
                <a:cubicBezTo>
                  <a:pt x="52950" y="58208"/>
                  <a:pt x="54074" y="57722"/>
                  <a:pt x="54074" y="56810"/>
                </a:cubicBezTo>
                <a:cubicBezTo>
                  <a:pt x="54074" y="56233"/>
                  <a:pt x="53618" y="55746"/>
                  <a:pt x="53041" y="55777"/>
                </a:cubicBezTo>
                <a:close/>
                <a:moveTo>
                  <a:pt x="63740" y="4226"/>
                </a:moveTo>
                <a:cubicBezTo>
                  <a:pt x="62129" y="4226"/>
                  <a:pt x="61308" y="2280"/>
                  <a:pt x="62463" y="1156"/>
                </a:cubicBezTo>
                <a:cubicBezTo>
                  <a:pt x="63588" y="1"/>
                  <a:pt x="65533" y="821"/>
                  <a:pt x="65533" y="2432"/>
                </a:cubicBezTo>
                <a:cubicBezTo>
                  <a:pt x="65533" y="3435"/>
                  <a:pt x="64713" y="4226"/>
                  <a:pt x="63740" y="4226"/>
                </a:cubicBezTo>
                <a:close/>
                <a:moveTo>
                  <a:pt x="63740" y="1399"/>
                </a:moveTo>
                <a:cubicBezTo>
                  <a:pt x="62798" y="1399"/>
                  <a:pt x="62342" y="2524"/>
                  <a:pt x="62980" y="3162"/>
                </a:cubicBezTo>
                <a:cubicBezTo>
                  <a:pt x="63649" y="3831"/>
                  <a:pt x="64774" y="3375"/>
                  <a:pt x="64774" y="2432"/>
                </a:cubicBezTo>
                <a:cubicBezTo>
                  <a:pt x="64774" y="1855"/>
                  <a:pt x="64287" y="1399"/>
                  <a:pt x="63740" y="1399"/>
                </a:cubicBezTo>
                <a:close/>
                <a:moveTo>
                  <a:pt x="54165" y="14013"/>
                </a:moveTo>
                <a:cubicBezTo>
                  <a:pt x="52554" y="14013"/>
                  <a:pt x="51734" y="12068"/>
                  <a:pt x="52889" y="10943"/>
                </a:cubicBezTo>
                <a:cubicBezTo>
                  <a:pt x="54013" y="9788"/>
                  <a:pt x="55959" y="10609"/>
                  <a:pt x="55959" y="12220"/>
                </a:cubicBezTo>
                <a:cubicBezTo>
                  <a:pt x="55959" y="13223"/>
                  <a:pt x="55168" y="14013"/>
                  <a:pt x="54165" y="14013"/>
                </a:cubicBezTo>
                <a:close/>
                <a:moveTo>
                  <a:pt x="54165" y="11156"/>
                </a:moveTo>
                <a:cubicBezTo>
                  <a:pt x="53223" y="11156"/>
                  <a:pt x="52767" y="12281"/>
                  <a:pt x="53406" y="12949"/>
                </a:cubicBezTo>
                <a:cubicBezTo>
                  <a:pt x="54074" y="13618"/>
                  <a:pt x="55199" y="13132"/>
                  <a:pt x="55199" y="12220"/>
                </a:cubicBezTo>
                <a:cubicBezTo>
                  <a:pt x="55199" y="11642"/>
                  <a:pt x="54743" y="11156"/>
                  <a:pt x="54165" y="11156"/>
                </a:cubicBezTo>
                <a:close/>
                <a:moveTo>
                  <a:pt x="74743" y="74105"/>
                </a:moveTo>
                <a:lnTo>
                  <a:pt x="74743" y="64622"/>
                </a:lnTo>
                <a:lnTo>
                  <a:pt x="89333" y="50032"/>
                </a:lnTo>
                <a:lnTo>
                  <a:pt x="88786" y="49485"/>
                </a:lnTo>
                <a:lnTo>
                  <a:pt x="73983" y="64318"/>
                </a:lnTo>
                <a:lnTo>
                  <a:pt x="73983" y="73801"/>
                </a:lnTo>
                <a:lnTo>
                  <a:pt x="44044" y="103741"/>
                </a:lnTo>
                <a:lnTo>
                  <a:pt x="44560" y="104288"/>
                </a:lnTo>
                <a:close/>
                <a:moveTo>
                  <a:pt x="72008" y="71157"/>
                </a:moveTo>
                <a:lnTo>
                  <a:pt x="72008" y="61673"/>
                </a:lnTo>
                <a:lnTo>
                  <a:pt x="89212" y="44439"/>
                </a:lnTo>
                <a:lnTo>
                  <a:pt x="88665" y="43922"/>
                </a:lnTo>
                <a:lnTo>
                  <a:pt x="71248" y="61369"/>
                </a:lnTo>
                <a:lnTo>
                  <a:pt x="71248" y="70853"/>
                </a:lnTo>
                <a:lnTo>
                  <a:pt x="41278" y="100792"/>
                </a:lnTo>
                <a:lnTo>
                  <a:pt x="41825" y="101340"/>
                </a:lnTo>
                <a:close/>
                <a:moveTo>
                  <a:pt x="69242" y="68239"/>
                </a:moveTo>
                <a:lnTo>
                  <a:pt x="69242" y="58725"/>
                </a:lnTo>
                <a:lnTo>
                  <a:pt x="89212" y="38755"/>
                </a:lnTo>
                <a:lnTo>
                  <a:pt x="88665" y="38208"/>
                </a:lnTo>
                <a:lnTo>
                  <a:pt x="68482" y="58421"/>
                </a:lnTo>
                <a:lnTo>
                  <a:pt x="68482" y="67904"/>
                </a:lnTo>
                <a:lnTo>
                  <a:pt x="38542" y="97874"/>
                </a:lnTo>
                <a:lnTo>
                  <a:pt x="39059" y="98391"/>
                </a:lnTo>
                <a:close/>
                <a:moveTo>
                  <a:pt x="66384" y="64986"/>
                </a:moveTo>
                <a:lnTo>
                  <a:pt x="66384" y="55503"/>
                </a:lnTo>
                <a:lnTo>
                  <a:pt x="76597" y="45321"/>
                </a:lnTo>
                <a:lnTo>
                  <a:pt x="76597" y="25807"/>
                </a:lnTo>
                <a:lnTo>
                  <a:pt x="88938" y="25807"/>
                </a:lnTo>
                <a:lnTo>
                  <a:pt x="88938" y="25047"/>
                </a:lnTo>
                <a:lnTo>
                  <a:pt x="75838" y="25047"/>
                </a:lnTo>
                <a:lnTo>
                  <a:pt x="75838" y="44986"/>
                </a:lnTo>
                <a:lnTo>
                  <a:pt x="65625" y="55199"/>
                </a:lnTo>
                <a:lnTo>
                  <a:pt x="65625" y="64683"/>
                </a:lnTo>
                <a:lnTo>
                  <a:pt x="52554" y="77753"/>
                </a:lnTo>
                <a:lnTo>
                  <a:pt x="16536" y="77753"/>
                </a:lnTo>
                <a:lnTo>
                  <a:pt x="16536" y="78512"/>
                </a:lnTo>
                <a:lnTo>
                  <a:pt x="52889" y="78512"/>
                </a:lnTo>
                <a:close/>
                <a:moveTo>
                  <a:pt x="52706" y="102920"/>
                </a:moveTo>
                <a:cubicBezTo>
                  <a:pt x="51095" y="102920"/>
                  <a:pt x="50305" y="100975"/>
                  <a:pt x="51430" y="99850"/>
                </a:cubicBezTo>
                <a:cubicBezTo>
                  <a:pt x="52585" y="98695"/>
                  <a:pt x="54530" y="99516"/>
                  <a:pt x="54530" y="101127"/>
                </a:cubicBezTo>
                <a:cubicBezTo>
                  <a:pt x="54530" y="102099"/>
                  <a:pt x="53709" y="102920"/>
                  <a:pt x="52737" y="102920"/>
                </a:cubicBezTo>
                <a:close/>
                <a:moveTo>
                  <a:pt x="52706" y="100063"/>
                </a:moveTo>
                <a:cubicBezTo>
                  <a:pt x="51795" y="100063"/>
                  <a:pt x="51308" y="101188"/>
                  <a:pt x="51977" y="101856"/>
                </a:cubicBezTo>
                <a:cubicBezTo>
                  <a:pt x="52646" y="102525"/>
                  <a:pt x="53770" y="102039"/>
                  <a:pt x="53770" y="101127"/>
                </a:cubicBezTo>
                <a:cubicBezTo>
                  <a:pt x="53770" y="100549"/>
                  <a:pt x="53314" y="100093"/>
                  <a:pt x="52737" y="100063"/>
                </a:cubicBezTo>
                <a:close/>
                <a:moveTo>
                  <a:pt x="33223" y="122404"/>
                </a:moveTo>
                <a:cubicBezTo>
                  <a:pt x="31612" y="122404"/>
                  <a:pt x="30822" y="120458"/>
                  <a:pt x="31946" y="119334"/>
                </a:cubicBezTo>
                <a:cubicBezTo>
                  <a:pt x="33101" y="118179"/>
                  <a:pt x="35047" y="118999"/>
                  <a:pt x="35047" y="120610"/>
                </a:cubicBezTo>
                <a:cubicBezTo>
                  <a:pt x="35047" y="121583"/>
                  <a:pt x="34226" y="122404"/>
                  <a:pt x="33253" y="122404"/>
                </a:cubicBezTo>
                <a:close/>
                <a:moveTo>
                  <a:pt x="33223" y="119547"/>
                </a:moveTo>
                <a:cubicBezTo>
                  <a:pt x="32281" y="119547"/>
                  <a:pt x="31825" y="120671"/>
                  <a:pt x="32493" y="121340"/>
                </a:cubicBezTo>
                <a:cubicBezTo>
                  <a:pt x="33132" y="122009"/>
                  <a:pt x="34287" y="121522"/>
                  <a:pt x="34287" y="120610"/>
                </a:cubicBezTo>
                <a:cubicBezTo>
                  <a:pt x="34287" y="120033"/>
                  <a:pt x="33800" y="119577"/>
                  <a:pt x="33253" y="119547"/>
                </a:cubicBezTo>
                <a:close/>
                <a:moveTo>
                  <a:pt x="59789" y="147632"/>
                </a:moveTo>
                <a:cubicBezTo>
                  <a:pt x="58178" y="147632"/>
                  <a:pt x="57357" y="145687"/>
                  <a:pt x="58512" y="144562"/>
                </a:cubicBezTo>
                <a:cubicBezTo>
                  <a:pt x="59637" y="143407"/>
                  <a:pt x="61582" y="144228"/>
                  <a:pt x="61582" y="145839"/>
                </a:cubicBezTo>
                <a:cubicBezTo>
                  <a:pt x="61582" y="146811"/>
                  <a:pt x="60792" y="147632"/>
                  <a:pt x="59789" y="147632"/>
                </a:cubicBezTo>
                <a:close/>
                <a:moveTo>
                  <a:pt x="59789" y="144775"/>
                </a:moveTo>
                <a:cubicBezTo>
                  <a:pt x="58846" y="144775"/>
                  <a:pt x="58390" y="145930"/>
                  <a:pt x="59029" y="146568"/>
                </a:cubicBezTo>
                <a:cubicBezTo>
                  <a:pt x="59697" y="147237"/>
                  <a:pt x="60822" y="146781"/>
                  <a:pt x="60822" y="145839"/>
                </a:cubicBezTo>
                <a:cubicBezTo>
                  <a:pt x="60822" y="145261"/>
                  <a:pt x="60366" y="144805"/>
                  <a:pt x="59789" y="144805"/>
                </a:cubicBezTo>
                <a:close/>
                <a:moveTo>
                  <a:pt x="54682" y="169456"/>
                </a:moveTo>
                <a:cubicBezTo>
                  <a:pt x="53071" y="169456"/>
                  <a:pt x="52250" y="167511"/>
                  <a:pt x="53406" y="166386"/>
                </a:cubicBezTo>
                <a:cubicBezTo>
                  <a:pt x="54530" y="165231"/>
                  <a:pt x="56475" y="166052"/>
                  <a:pt x="56475" y="167632"/>
                </a:cubicBezTo>
                <a:cubicBezTo>
                  <a:pt x="56475" y="168635"/>
                  <a:pt x="55685" y="169456"/>
                  <a:pt x="54682" y="169456"/>
                </a:cubicBezTo>
                <a:close/>
                <a:moveTo>
                  <a:pt x="54682" y="166599"/>
                </a:moveTo>
                <a:cubicBezTo>
                  <a:pt x="53740" y="166599"/>
                  <a:pt x="53284" y="167724"/>
                  <a:pt x="53922" y="168392"/>
                </a:cubicBezTo>
                <a:cubicBezTo>
                  <a:pt x="54591" y="169031"/>
                  <a:pt x="55716" y="168575"/>
                  <a:pt x="55716" y="167632"/>
                </a:cubicBezTo>
                <a:cubicBezTo>
                  <a:pt x="55716" y="167085"/>
                  <a:pt x="55260" y="166599"/>
                  <a:pt x="54682" y="166599"/>
                </a:cubicBezTo>
                <a:close/>
                <a:moveTo>
                  <a:pt x="76506" y="102555"/>
                </a:moveTo>
                <a:cubicBezTo>
                  <a:pt x="74895" y="102555"/>
                  <a:pt x="74075" y="100610"/>
                  <a:pt x="75230" y="99455"/>
                </a:cubicBezTo>
                <a:cubicBezTo>
                  <a:pt x="76354" y="98330"/>
                  <a:pt x="78300" y="99121"/>
                  <a:pt x="78300" y="100732"/>
                </a:cubicBezTo>
                <a:cubicBezTo>
                  <a:pt x="78300" y="101735"/>
                  <a:pt x="77509" y="102525"/>
                  <a:pt x="76506" y="102555"/>
                </a:cubicBezTo>
                <a:close/>
                <a:moveTo>
                  <a:pt x="76506" y="99698"/>
                </a:moveTo>
                <a:cubicBezTo>
                  <a:pt x="75564" y="99698"/>
                  <a:pt x="75108" y="100823"/>
                  <a:pt x="75746" y="101492"/>
                </a:cubicBezTo>
                <a:cubicBezTo>
                  <a:pt x="76415" y="102130"/>
                  <a:pt x="77540" y="101674"/>
                  <a:pt x="77540" y="100732"/>
                </a:cubicBezTo>
                <a:cubicBezTo>
                  <a:pt x="77540" y="100154"/>
                  <a:pt x="77084" y="99698"/>
                  <a:pt x="76506" y="99698"/>
                </a:cubicBezTo>
                <a:close/>
                <a:moveTo>
                  <a:pt x="64014" y="109486"/>
                </a:moveTo>
                <a:cubicBezTo>
                  <a:pt x="62403" y="109486"/>
                  <a:pt x="61612" y="107540"/>
                  <a:pt x="62737" y="106385"/>
                </a:cubicBezTo>
                <a:cubicBezTo>
                  <a:pt x="63892" y="105261"/>
                  <a:pt x="65837" y="106051"/>
                  <a:pt x="65837" y="107662"/>
                </a:cubicBezTo>
                <a:cubicBezTo>
                  <a:pt x="65837" y="108665"/>
                  <a:pt x="65017" y="109486"/>
                  <a:pt x="64014" y="109486"/>
                </a:cubicBezTo>
                <a:close/>
                <a:moveTo>
                  <a:pt x="64014" y="106628"/>
                </a:moveTo>
                <a:cubicBezTo>
                  <a:pt x="63071" y="106628"/>
                  <a:pt x="62615" y="107753"/>
                  <a:pt x="63284" y="108422"/>
                </a:cubicBezTo>
                <a:cubicBezTo>
                  <a:pt x="63922" y="109060"/>
                  <a:pt x="65077" y="108604"/>
                  <a:pt x="65077" y="107662"/>
                </a:cubicBezTo>
                <a:cubicBezTo>
                  <a:pt x="65077" y="107084"/>
                  <a:pt x="64591" y="106628"/>
                  <a:pt x="64014" y="106628"/>
                </a:cubicBezTo>
                <a:close/>
                <a:moveTo>
                  <a:pt x="71157" y="123832"/>
                </a:moveTo>
                <a:cubicBezTo>
                  <a:pt x="69546" y="123832"/>
                  <a:pt x="68725" y="121887"/>
                  <a:pt x="69880" y="120762"/>
                </a:cubicBezTo>
                <a:cubicBezTo>
                  <a:pt x="71005" y="119607"/>
                  <a:pt x="72950" y="120428"/>
                  <a:pt x="72950" y="122039"/>
                </a:cubicBezTo>
                <a:cubicBezTo>
                  <a:pt x="72950" y="123012"/>
                  <a:pt x="72129" y="123832"/>
                  <a:pt x="71157" y="123832"/>
                </a:cubicBezTo>
                <a:close/>
                <a:moveTo>
                  <a:pt x="71157" y="120975"/>
                </a:moveTo>
                <a:cubicBezTo>
                  <a:pt x="70214" y="120975"/>
                  <a:pt x="69758" y="122100"/>
                  <a:pt x="70397" y="122768"/>
                </a:cubicBezTo>
                <a:cubicBezTo>
                  <a:pt x="71065" y="123437"/>
                  <a:pt x="72190" y="122951"/>
                  <a:pt x="72190" y="122039"/>
                </a:cubicBezTo>
                <a:cubicBezTo>
                  <a:pt x="72190" y="121461"/>
                  <a:pt x="71734" y="120975"/>
                  <a:pt x="71157" y="120975"/>
                </a:cubicBezTo>
                <a:close/>
                <a:moveTo>
                  <a:pt x="81886" y="113467"/>
                </a:moveTo>
                <a:cubicBezTo>
                  <a:pt x="80275" y="113467"/>
                  <a:pt x="79485" y="111552"/>
                  <a:pt x="80610" y="110397"/>
                </a:cubicBezTo>
                <a:cubicBezTo>
                  <a:pt x="81765" y="109273"/>
                  <a:pt x="83710" y="110063"/>
                  <a:pt x="83710" y="111674"/>
                </a:cubicBezTo>
                <a:cubicBezTo>
                  <a:pt x="83710" y="112677"/>
                  <a:pt x="82889" y="113467"/>
                  <a:pt x="81886" y="113467"/>
                </a:cubicBezTo>
                <a:close/>
                <a:moveTo>
                  <a:pt x="81886" y="110641"/>
                </a:moveTo>
                <a:cubicBezTo>
                  <a:pt x="80944" y="110641"/>
                  <a:pt x="80488" y="111765"/>
                  <a:pt x="81157" y="112404"/>
                </a:cubicBezTo>
                <a:cubicBezTo>
                  <a:pt x="81795" y="113072"/>
                  <a:pt x="82950" y="112616"/>
                  <a:pt x="82950" y="111674"/>
                </a:cubicBezTo>
                <a:cubicBezTo>
                  <a:pt x="82950" y="111097"/>
                  <a:pt x="82464" y="110641"/>
                  <a:pt x="81886" y="110641"/>
                </a:cubicBezTo>
                <a:close/>
                <a:moveTo>
                  <a:pt x="68816" y="141067"/>
                </a:moveTo>
                <a:cubicBezTo>
                  <a:pt x="67205" y="141067"/>
                  <a:pt x="66384" y="139121"/>
                  <a:pt x="67540" y="137966"/>
                </a:cubicBezTo>
                <a:cubicBezTo>
                  <a:pt x="68664" y="136842"/>
                  <a:pt x="70609" y="137632"/>
                  <a:pt x="70609" y="139243"/>
                </a:cubicBezTo>
                <a:cubicBezTo>
                  <a:pt x="70609" y="140246"/>
                  <a:pt x="69819" y="141067"/>
                  <a:pt x="68816" y="141067"/>
                </a:cubicBezTo>
                <a:close/>
                <a:moveTo>
                  <a:pt x="68816" y="138209"/>
                </a:moveTo>
                <a:cubicBezTo>
                  <a:pt x="67874" y="138209"/>
                  <a:pt x="67418" y="139334"/>
                  <a:pt x="68087" y="139972"/>
                </a:cubicBezTo>
                <a:cubicBezTo>
                  <a:pt x="68725" y="140641"/>
                  <a:pt x="69850" y="140185"/>
                  <a:pt x="69850" y="139243"/>
                </a:cubicBezTo>
                <a:cubicBezTo>
                  <a:pt x="69850" y="138665"/>
                  <a:pt x="69394" y="138209"/>
                  <a:pt x="68816" y="138209"/>
                </a:cubicBezTo>
                <a:close/>
                <a:moveTo>
                  <a:pt x="73467" y="141067"/>
                </a:moveTo>
                <a:cubicBezTo>
                  <a:pt x="71856" y="141067"/>
                  <a:pt x="71065" y="139121"/>
                  <a:pt x="72190" y="137966"/>
                </a:cubicBezTo>
                <a:cubicBezTo>
                  <a:pt x="73345" y="136842"/>
                  <a:pt x="75290" y="137632"/>
                  <a:pt x="75290" y="139243"/>
                </a:cubicBezTo>
                <a:cubicBezTo>
                  <a:pt x="75290" y="140246"/>
                  <a:pt x="74470" y="141067"/>
                  <a:pt x="73467" y="141067"/>
                </a:cubicBezTo>
                <a:close/>
                <a:moveTo>
                  <a:pt x="73467" y="138209"/>
                </a:moveTo>
                <a:cubicBezTo>
                  <a:pt x="72555" y="138209"/>
                  <a:pt x="72068" y="139334"/>
                  <a:pt x="72737" y="139972"/>
                </a:cubicBezTo>
                <a:cubicBezTo>
                  <a:pt x="73406" y="140641"/>
                  <a:pt x="74531" y="140185"/>
                  <a:pt x="74531" y="139243"/>
                </a:cubicBezTo>
                <a:cubicBezTo>
                  <a:pt x="74531" y="138665"/>
                  <a:pt x="74044" y="138209"/>
                  <a:pt x="73467" y="138209"/>
                </a:cubicBezTo>
                <a:close/>
                <a:moveTo>
                  <a:pt x="78148" y="141067"/>
                </a:moveTo>
                <a:cubicBezTo>
                  <a:pt x="76537" y="141067"/>
                  <a:pt x="75716" y="139121"/>
                  <a:pt x="76871" y="137966"/>
                </a:cubicBezTo>
                <a:cubicBezTo>
                  <a:pt x="77996" y="136842"/>
                  <a:pt x="79941" y="137632"/>
                  <a:pt x="79941" y="139243"/>
                </a:cubicBezTo>
                <a:cubicBezTo>
                  <a:pt x="79941" y="140246"/>
                  <a:pt x="79151" y="141036"/>
                  <a:pt x="78148" y="141067"/>
                </a:cubicBezTo>
                <a:close/>
                <a:moveTo>
                  <a:pt x="78148" y="138209"/>
                </a:moveTo>
                <a:cubicBezTo>
                  <a:pt x="77205" y="138209"/>
                  <a:pt x="76749" y="139334"/>
                  <a:pt x="77388" y="139972"/>
                </a:cubicBezTo>
                <a:cubicBezTo>
                  <a:pt x="78056" y="140641"/>
                  <a:pt x="79181" y="140185"/>
                  <a:pt x="79181" y="139243"/>
                </a:cubicBezTo>
                <a:cubicBezTo>
                  <a:pt x="79181" y="138665"/>
                  <a:pt x="78725" y="138209"/>
                  <a:pt x="78148" y="138209"/>
                </a:cubicBezTo>
                <a:close/>
                <a:moveTo>
                  <a:pt x="13952" y="164228"/>
                </a:moveTo>
                <a:cubicBezTo>
                  <a:pt x="12341" y="164228"/>
                  <a:pt x="11551" y="162283"/>
                  <a:pt x="12675" y="161158"/>
                </a:cubicBezTo>
                <a:cubicBezTo>
                  <a:pt x="13830" y="160003"/>
                  <a:pt x="15776" y="160824"/>
                  <a:pt x="15776" y="162435"/>
                </a:cubicBezTo>
                <a:cubicBezTo>
                  <a:pt x="15776" y="163407"/>
                  <a:pt x="14955" y="164228"/>
                  <a:pt x="13952" y="164228"/>
                </a:cubicBezTo>
                <a:close/>
                <a:moveTo>
                  <a:pt x="13952" y="161371"/>
                </a:moveTo>
                <a:cubicBezTo>
                  <a:pt x="13040" y="161371"/>
                  <a:pt x="12554" y="162495"/>
                  <a:pt x="13222" y="163164"/>
                </a:cubicBezTo>
                <a:cubicBezTo>
                  <a:pt x="13891" y="163833"/>
                  <a:pt x="15016" y="163347"/>
                  <a:pt x="15016" y="162435"/>
                </a:cubicBezTo>
                <a:cubicBezTo>
                  <a:pt x="14985" y="161857"/>
                  <a:pt x="14529" y="161401"/>
                  <a:pt x="13952" y="161401"/>
                </a:cubicBezTo>
                <a:close/>
                <a:moveTo>
                  <a:pt x="11490" y="147237"/>
                </a:moveTo>
                <a:cubicBezTo>
                  <a:pt x="9879" y="147237"/>
                  <a:pt x="9089" y="145292"/>
                  <a:pt x="10213" y="144167"/>
                </a:cubicBezTo>
                <a:cubicBezTo>
                  <a:pt x="11338" y="143042"/>
                  <a:pt x="13283" y="143833"/>
                  <a:pt x="13283" y="145444"/>
                </a:cubicBezTo>
                <a:cubicBezTo>
                  <a:pt x="13314" y="146447"/>
                  <a:pt x="12493" y="147267"/>
                  <a:pt x="11490" y="147267"/>
                </a:cubicBezTo>
                <a:close/>
                <a:moveTo>
                  <a:pt x="11490" y="144410"/>
                </a:moveTo>
                <a:cubicBezTo>
                  <a:pt x="10548" y="144410"/>
                  <a:pt x="10092" y="145535"/>
                  <a:pt x="10760" y="146173"/>
                </a:cubicBezTo>
                <a:cubicBezTo>
                  <a:pt x="11399" y="146842"/>
                  <a:pt x="12523" y="146386"/>
                  <a:pt x="12523" y="145444"/>
                </a:cubicBezTo>
                <a:cubicBezTo>
                  <a:pt x="12523" y="144866"/>
                  <a:pt x="12067" y="144410"/>
                  <a:pt x="11490" y="144410"/>
                </a:cubicBezTo>
                <a:close/>
                <a:moveTo>
                  <a:pt x="62828" y="144592"/>
                </a:moveTo>
                <a:cubicBezTo>
                  <a:pt x="61217" y="144592"/>
                  <a:pt x="60427" y="142647"/>
                  <a:pt x="61552" y="141492"/>
                </a:cubicBezTo>
                <a:cubicBezTo>
                  <a:pt x="62707" y="140367"/>
                  <a:pt x="64652" y="141158"/>
                  <a:pt x="64652" y="142769"/>
                </a:cubicBezTo>
                <a:cubicBezTo>
                  <a:pt x="64652" y="143772"/>
                  <a:pt x="63831" y="144592"/>
                  <a:pt x="62828" y="144592"/>
                </a:cubicBezTo>
                <a:close/>
                <a:moveTo>
                  <a:pt x="62828" y="141735"/>
                </a:moveTo>
                <a:cubicBezTo>
                  <a:pt x="61886" y="141735"/>
                  <a:pt x="61430" y="142860"/>
                  <a:pt x="62099" y="143529"/>
                </a:cubicBezTo>
                <a:cubicBezTo>
                  <a:pt x="62737" y="144167"/>
                  <a:pt x="63892" y="143711"/>
                  <a:pt x="63892" y="142769"/>
                </a:cubicBezTo>
                <a:cubicBezTo>
                  <a:pt x="63862" y="142191"/>
                  <a:pt x="63406" y="141735"/>
                  <a:pt x="62828" y="141735"/>
                </a:cubicBezTo>
                <a:close/>
                <a:moveTo>
                  <a:pt x="59789" y="152009"/>
                </a:moveTo>
                <a:cubicBezTo>
                  <a:pt x="58178" y="152009"/>
                  <a:pt x="57387" y="150064"/>
                  <a:pt x="58512" y="148939"/>
                </a:cubicBezTo>
                <a:cubicBezTo>
                  <a:pt x="59667" y="147784"/>
                  <a:pt x="61612" y="148605"/>
                  <a:pt x="61612" y="150216"/>
                </a:cubicBezTo>
                <a:cubicBezTo>
                  <a:pt x="61612" y="151219"/>
                  <a:pt x="60792" y="152009"/>
                  <a:pt x="59789" y="152009"/>
                </a:cubicBezTo>
                <a:close/>
                <a:moveTo>
                  <a:pt x="59789" y="149152"/>
                </a:moveTo>
                <a:cubicBezTo>
                  <a:pt x="58846" y="149152"/>
                  <a:pt x="58390" y="150276"/>
                  <a:pt x="59059" y="150945"/>
                </a:cubicBezTo>
                <a:cubicBezTo>
                  <a:pt x="59697" y="151614"/>
                  <a:pt x="60852" y="151128"/>
                  <a:pt x="60852" y="150216"/>
                </a:cubicBezTo>
                <a:cubicBezTo>
                  <a:pt x="60822" y="149638"/>
                  <a:pt x="60366" y="149182"/>
                  <a:pt x="59789" y="149182"/>
                </a:cubicBezTo>
                <a:close/>
                <a:moveTo>
                  <a:pt x="59789" y="156386"/>
                </a:moveTo>
                <a:cubicBezTo>
                  <a:pt x="58178" y="156386"/>
                  <a:pt x="57387" y="154441"/>
                  <a:pt x="58512" y="153286"/>
                </a:cubicBezTo>
                <a:cubicBezTo>
                  <a:pt x="59667" y="152161"/>
                  <a:pt x="61612" y="152951"/>
                  <a:pt x="61612" y="154562"/>
                </a:cubicBezTo>
                <a:cubicBezTo>
                  <a:pt x="61612" y="155596"/>
                  <a:pt x="60792" y="156416"/>
                  <a:pt x="59789" y="156416"/>
                </a:cubicBezTo>
                <a:close/>
                <a:moveTo>
                  <a:pt x="59789" y="153529"/>
                </a:moveTo>
                <a:cubicBezTo>
                  <a:pt x="58846" y="153529"/>
                  <a:pt x="58390" y="154653"/>
                  <a:pt x="59059" y="155322"/>
                </a:cubicBezTo>
                <a:cubicBezTo>
                  <a:pt x="59697" y="155960"/>
                  <a:pt x="60852" y="155504"/>
                  <a:pt x="60852" y="154562"/>
                </a:cubicBezTo>
                <a:cubicBezTo>
                  <a:pt x="60822" y="154015"/>
                  <a:pt x="60366" y="153559"/>
                  <a:pt x="59789" y="153559"/>
                </a:cubicBezTo>
                <a:close/>
                <a:moveTo>
                  <a:pt x="80458" y="162192"/>
                </a:moveTo>
                <a:cubicBezTo>
                  <a:pt x="78847" y="162192"/>
                  <a:pt x="78056" y="160246"/>
                  <a:pt x="79181" y="159122"/>
                </a:cubicBezTo>
                <a:cubicBezTo>
                  <a:pt x="80336" y="157997"/>
                  <a:pt x="82281" y="158787"/>
                  <a:pt x="82281" y="160398"/>
                </a:cubicBezTo>
                <a:cubicBezTo>
                  <a:pt x="82281" y="161401"/>
                  <a:pt x="81461" y="162222"/>
                  <a:pt x="80458" y="162222"/>
                </a:cubicBezTo>
                <a:close/>
                <a:moveTo>
                  <a:pt x="80458" y="159365"/>
                </a:moveTo>
                <a:cubicBezTo>
                  <a:pt x="79546" y="159365"/>
                  <a:pt x="79059" y="160489"/>
                  <a:pt x="79728" y="161128"/>
                </a:cubicBezTo>
                <a:cubicBezTo>
                  <a:pt x="80397" y="161796"/>
                  <a:pt x="81522" y="161340"/>
                  <a:pt x="81522" y="160398"/>
                </a:cubicBezTo>
                <a:cubicBezTo>
                  <a:pt x="81491" y="159821"/>
                  <a:pt x="81035" y="159365"/>
                  <a:pt x="80458" y="159365"/>
                </a:cubicBezTo>
                <a:close/>
                <a:moveTo>
                  <a:pt x="33253" y="117632"/>
                </a:moveTo>
                <a:cubicBezTo>
                  <a:pt x="31642" y="117632"/>
                  <a:pt x="30822" y="115686"/>
                  <a:pt x="31977" y="114531"/>
                </a:cubicBezTo>
                <a:cubicBezTo>
                  <a:pt x="33101" y="113407"/>
                  <a:pt x="35047" y="114197"/>
                  <a:pt x="35047" y="115808"/>
                </a:cubicBezTo>
                <a:cubicBezTo>
                  <a:pt x="35047" y="116811"/>
                  <a:pt x="34226" y="117632"/>
                  <a:pt x="33253" y="117632"/>
                </a:cubicBezTo>
                <a:close/>
                <a:moveTo>
                  <a:pt x="33253" y="114774"/>
                </a:moveTo>
                <a:cubicBezTo>
                  <a:pt x="32311" y="114774"/>
                  <a:pt x="31855" y="115899"/>
                  <a:pt x="32493" y="116568"/>
                </a:cubicBezTo>
                <a:cubicBezTo>
                  <a:pt x="33162" y="117206"/>
                  <a:pt x="34287" y="116750"/>
                  <a:pt x="34287" y="115808"/>
                </a:cubicBezTo>
                <a:cubicBezTo>
                  <a:pt x="34287" y="115230"/>
                  <a:pt x="33831" y="114774"/>
                  <a:pt x="33253" y="114774"/>
                </a:cubicBezTo>
                <a:close/>
                <a:moveTo>
                  <a:pt x="53102" y="107540"/>
                </a:moveTo>
                <a:lnTo>
                  <a:pt x="53102" y="103498"/>
                </a:lnTo>
                <a:lnTo>
                  <a:pt x="52342" y="103498"/>
                </a:lnTo>
                <a:lnTo>
                  <a:pt x="52342" y="107236"/>
                </a:lnTo>
                <a:lnTo>
                  <a:pt x="39363" y="120215"/>
                </a:lnTo>
                <a:lnTo>
                  <a:pt x="35442" y="120215"/>
                </a:lnTo>
                <a:lnTo>
                  <a:pt x="35442" y="120975"/>
                </a:lnTo>
                <a:lnTo>
                  <a:pt x="39667" y="120975"/>
                </a:lnTo>
                <a:close/>
                <a:moveTo>
                  <a:pt x="41278" y="112829"/>
                </a:moveTo>
                <a:lnTo>
                  <a:pt x="40761" y="112282"/>
                </a:lnTo>
                <a:lnTo>
                  <a:pt x="37600" y="115443"/>
                </a:lnTo>
                <a:lnTo>
                  <a:pt x="35442" y="115443"/>
                </a:lnTo>
                <a:lnTo>
                  <a:pt x="35442" y="116203"/>
                </a:lnTo>
                <a:lnTo>
                  <a:pt x="37904" y="116203"/>
                </a:lnTo>
                <a:close/>
                <a:moveTo>
                  <a:pt x="14347" y="150124"/>
                </a:moveTo>
                <a:lnTo>
                  <a:pt x="27873" y="150124"/>
                </a:lnTo>
                <a:lnTo>
                  <a:pt x="75199" y="102829"/>
                </a:lnTo>
                <a:lnTo>
                  <a:pt x="74683" y="102282"/>
                </a:lnTo>
                <a:lnTo>
                  <a:pt x="27600" y="149365"/>
                </a:lnTo>
                <a:lnTo>
                  <a:pt x="13587" y="149365"/>
                </a:lnTo>
                <a:lnTo>
                  <a:pt x="13587" y="159912"/>
                </a:lnTo>
                <a:lnTo>
                  <a:pt x="14347" y="159912"/>
                </a:lnTo>
                <a:close/>
                <a:moveTo>
                  <a:pt x="62494" y="109759"/>
                </a:moveTo>
                <a:lnTo>
                  <a:pt x="61947" y="109212"/>
                </a:lnTo>
                <a:lnTo>
                  <a:pt x="26019" y="145140"/>
                </a:lnTo>
                <a:lnTo>
                  <a:pt x="13952" y="145140"/>
                </a:lnTo>
                <a:lnTo>
                  <a:pt x="13952" y="145899"/>
                </a:lnTo>
                <a:lnTo>
                  <a:pt x="26323" y="145899"/>
                </a:lnTo>
                <a:close/>
                <a:moveTo>
                  <a:pt x="78968" y="158453"/>
                </a:moveTo>
                <a:lnTo>
                  <a:pt x="64774" y="144289"/>
                </a:lnTo>
                <a:lnTo>
                  <a:pt x="64257" y="144836"/>
                </a:lnTo>
                <a:lnTo>
                  <a:pt x="78421" y="159000"/>
                </a:lnTo>
                <a:close/>
                <a:moveTo>
                  <a:pt x="55077" y="150824"/>
                </a:moveTo>
                <a:lnTo>
                  <a:pt x="58360" y="147541"/>
                </a:lnTo>
                <a:lnTo>
                  <a:pt x="57813" y="146994"/>
                </a:lnTo>
                <a:lnTo>
                  <a:pt x="54317" y="150520"/>
                </a:lnTo>
                <a:lnTo>
                  <a:pt x="54317" y="165322"/>
                </a:lnTo>
                <a:lnTo>
                  <a:pt x="55077" y="165322"/>
                </a:lnTo>
                <a:close/>
                <a:moveTo>
                  <a:pt x="27782" y="162951"/>
                </a:moveTo>
                <a:lnTo>
                  <a:pt x="19423" y="162951"/>
                </a:lnTo>
                <a:lnTo>
                  <a:pt x="19423" y="154593"/>
                </a:lnTo>
                <a:lnTo>
                  <a:pt x="27782" y="154593"/>
                </a:lnTo>
                <a:close/>
                <a:moveTo>
                  <a:pt x="20183" y="162192"/>
                </a:moveTo>
                <a:lnTo>
                  <a:pt x="27022" y="162192"/>
                </a:lnTo>
                <a:lnTo>
                  <a:pt x="27022" y="155353"/>
                </a:lnTo>
                <a:lnTo>
                  <a:pt x="20183" y="155353"/>
                </a:lnTo>
                <a:close/>
                <a:moveTo>
                  <a:pt x="24013" y="162587"/>
                </a:moveTo>
                <a:lnTo>
                  <a:pt x="23253" y="162587"/>
                </a:lnTo>
                <a:lnTo>
                  <a:pt x="23253" y="176781"/>
                </a:lnTo>
                <a:lnTo>
                  <a:pt x="24013" y="176781"/>
                </a:lnTo>
                <a:close/>
                <a:moveTo>
                  <a:pt x="22402" y="162587"/>
                </a:moveTo>
                <a:lnTo>
                  <a:pt x="21642" y="162587"/>
                </a:lnTo>
                <a:lnTo>
                  <a:pt x="21642" y="176781"/>
                </a:lnTo>
                <a:lnTo>
                  <a:pt x="22402" y="176781"/>
                </a:lnTo>
                <a:close/>
                <a:moveTo>
                  <a:pt x="25533" y="162587"/>
                </a:moveTo>
                <a:lnTo>
                  <a:pt x="24773" y="162587"/>
                </a:lnTo>
                <a:lnTo>
                  <a:pt x="24773" y="176781"/>
                </a:lnTo>
                <a:lnTo>
                  <a:pt x="25533" y="176781"/>
                </a:lnTo>
                <a:close/>
                <a:moveTo>
                  <a:pt x="24013" y="152191"/>
                </a:moveTo>
                <a:lnTo>
                  <a:pt x="23253" y="152191"/>
                </a:lnTo>
                <a:lnTo>
                  <a:pt x="23253" y="154957"/>
                </a:lnTo>
                <a:lnTo>
                  <a:pt x="24013" y="154957"/>
                </a:lnTo>
                <a:close/>
                <a:moveTo>
                  <a:pt x="22402" y="152191"/>
                </a:moveTo>
                <a:lnTo>
                  <a:pt x="21642" y="152191"/>
                </a:lnTo>
                <a:lnTo>
                  <a:pt x="21642" y="154957"/>
                </a:lnTo>
                <a:lnTo>
                  <a:pt x="22402" y="154957"/>
                </a:lnTo>
                <a:close/>
                <a:moveTo>
                  <a:pt x="25502" y="152191"/>
                </a:moveTo>
                <a:lnTo>
                  <a:pt x="24742" y="152191"/>
                </a:lnTo>
                <a:lnTo>
                  <a:pt x="24742" y="154957"/>
                </a:lnTo>
                <a:lnTo>
                  <a:pt x="25502" y="154957"/>
                </a:lnTo>
                <a:close/>
                <a:moveTo>
                  <a:pt x="19757" y="158422"/>
                </a:moveTo>
                <a:lnTo>
                  <a:pt x="16991" y="158422"/>
                </a:lnTo>
                <a:lnTo>
                  <a:pt x="16991" y="159182"/>
                </a:lnTo>
                <a:lnTo>
                  <a:pt x="19757" y="159182"/>
                </a:lnTo>
                <a:close/>
                <a:moveTo>
                  <a:pt x="19757" y="156842"/>
                </a:moveTo>
                <a:lnTo>
                  <a:pt x="16991" y="156842"/>
                </a:lnTo>
                <a:lnTo>
                  <a:pt x="16991" y="157602"/>
                </a:lnTo>
                <a:lnTo>
                  <a:pt x="19757" y="157602"/>
                </a:lnTo>
                <a:close/>
                <a:moveTo>
                  <a:pt x="19757" y="159942"/>
                </a:moveTo>
                <a:lnTo>
                  <a:pt x="16991" y="159942"/>
                </a:lnTo>
                <a:lnTo>
                  <a:pt x="16991" y="160702"/>
                </a:lnTo>
                <a:lnTo>
                  <a:pt x="19757" y="160702"/>
                </a:lnTo>
                <a:close/>
                <a:moveTo>
                  <a:pt x="30153" y="158422"/>
                </a:moveTo>
                <a:lnTo>
                  <a:pt x="27387" y="158422"/>
                </a:lnTo>
                <a:lnTo>
                  <a:pt x="27387" y="159182"/>
                </a:lnTo>
                <a:lnTo>
                  <a:pt x="30153" y="159182"/>
                </a:lnTo>
                <a:close/>
                <a:moveTo>
                  <a:pt x="30153" y="156811"/>
                </a:moveTo>
                <a:lnTo>
                  <a:pt x="27387" y="156811"/>
                </a:lnTo>
                <a:lnTo>
                  <a:pt x="27387" y="157571"/>
                </a:lnTo>
                <a:lnTo>
                  <a:pt x="30153" y="157571"/>
                </a:lnTo>
                <a:close/>
                <a:moveTo>
                  <a:pt x="30153" y="159912"/>
                </a:moveTo>
                <a:lnTo>
                  <a:pt x="27387" y="159912"/>
                </a:lnTo>
                <a:lnTo>
                  <a:pt x="27387" y="160672"/>
                </a:lnTo>
                <a:lnTo>
                  <a:pt x="30153" y="160672"/>
                </a:lnTo>
                <a:close/>
                <a:moveTo>
                  <a:pt x="87145" y="88148"/>
                </a:moveTo>
                <a:lnTo>
                  <a:pt x="78786" y="88148"/>
                </a:lnTo>
                <a:lnTo>
                  <a:pt x="78786" y="79789"/>
                </a:lnTo>
                <a:lnTo>
                  <a:pt x="87145" y="79789"/>
                </a:lnTo>
                <a:close/>
                <a:moveTo>
                  <a:pt x="79546" y="87388"/>
                </a:moveTo>
                <a:lnTo>
                  <a:pt x="86385" y="87388"/>
                </a:lnTo>
                <a:lnTo>
                  <a:pt x="86385" y="80549"/>
                </a:lnTo>
                <a:lnTo>
                  <a:pt x="79546" y="80549"/>
                </a:lnTo>
                <a:close/>
                <a:moveTo>
                  <a:pt x="83376" y="87753"/>
                </a:moveTo>
                <a:lnTo>
                  <a:pt x="82616" y="87753"/>
                </a:lnTo>
                <a:lnTo>
                  <a:pt x="82616" y="90519"/>
                </a:lnTo>
                <a:lnTo>
                  <a:pt x="83376" y="90519"/>
                </a:lnTo>
                <a:close/>
                <a:moveTo>
                  <a:pt x="81765" y="87753"/>
                </a:moveTo>
                <a:lnTo>
                  <a:pt x="81005" y="87753"/>
                </a:lnTo>
                <a:lnTo>
                  <a:pt x="81005" y="90519"/>
                </a:lnTo>
                <a:lnTo>
                  <a:pt x="81765" y="90519"/>
                </a:lnTo>
                <a:close/>
                <a:moveTo>
                  <a:pt x="84895" y="87753"/>
                </a:moveTo>
                <a:lnTo>
                  <a:pt x="84136" y="87753"/>
                </a:lnTo>
                <a:lnTo>
                  <a:pt x="84136" y="90519"/>
                </a:lnTo>
                <a:lnTo>
                  <a:pt x="84895" y="90519"/>
                </a:lnTo>
                <a:close/>
                <a:moveTo>
                  <a:pt x="83376" y="77357"/>
                </a:moveTo>
                <a:lnTo>
                  <a:pt x="82616" y="77357"/>
                </a:lnTo>
                <a:lnTo>
                  <a:pt x="82616" y="80154"/>
                </a:lnTo>
                <a:lnTo>
                  <a:pt x="83376" y="80154"/>
                </a:lnTo>
                <a:close/>
                <a:moveTo>
                  <a:pt x="81765" y="77357"/>
                </a:moveTo>
                <a:lnTo>
                  <a:pt x="81005" y="77357"/>
                </a:lnTo>
                <a:lnTo>
                  <a:pt x="81005" y="80154"/>
                </a:lnTo>
                <a:lnTo>
                  <a:pt x="81765" y="80154"/>
                </a:lnTo>
                <a:close/>
                <a:moveTo>
                  <a:pt x="84865" y="77357"/>
                </a:moveTo>
                <a:lnTo>
                  <a:pt x="84105" y="77357"/>
                </a:lnTo>
                <a:lnTo>
                  <a:pt x="84105" y="80154"/>
                </a:lnTo>
                <a:lnTo>
                  <a:pt x="84865" y="80154"/>
                </a:lnTo>
                <a:close/>
                <a:moveTo>
                  <a:pt x="79120" y="83619"/>
                </a:moveTo>
                <a:lnTo>
                  <a:pt x="76354" y="83619"/>
                </a:lnTo>
                <a:lnTo>
                  <a:pt x="76354" y="84379"/>
                </a:lnTo>
                <a:lnTo>
                  <a:pt x="79120" y="84379"/>
                </a:lnTo>
                <a:close/>
                <a:moveTo>
                  <a:pt x="79120" y="82008"/>
                </a:moveTo>
                <a:lnTo>
                  <a:pt x="76354" y="82008"/>
                </a:lnTo>
                <a:lnTo>
                  <a:pt x="76354" y="82768"/>
                </a:lnTo>
                <a:lnTo>
                  <a:pt x="79120" y="82768"/>
                </a:lnTo>
                <a:close/>
                <a:moveTo>
                  <a:pt x="79120" y="85139"/>
                </a:moveTo>
                <a:lnTo>
                  <a:pt x="76354" y="85139"/>
                </a:lnTo>
                <a:lnTo>
                  <a:pt x="76354" y="85899"/>
                </a:lnTo>
                <a:lnTo>
                  <a:pt x="79120" y="85899"/>
                </a:lnTo>
                <a:close/>
                <a:moveTo>
                  <a:pt x="89516" y="83619"/>
                </a:moveTo>
                <a:lnTo>
                  <a:pt x="86750" y="83619"/>
                </a:lnTo>
                <a:lnTo>
                  <a:pt x="86750" y="84379"/>
                </a:lnTo>
                <a:lnTo>
                  <a:pt x="89516" y="84379"/>
                </a:lnTo>
                <a:close/>
                <a:moveTo>
                  <a:pt x="89516" y="82008"/>
                </a:moveTo>
                <a:lnTo>
                  <a:pt x="86750" y="82008"/>
                </a:lnTo>
                <a:lnTo>
                  <a:pt x="86750" y="82768"/>
                </a:lnTo>
                <a:lnTo>
                  <a:pt x="89516" y="82768"/>
                </a:lnTo>
                <a:close/>
                <a:moveTo>
                  <a:pt x="89516" y="85108"/>
                </a:moveTo>
                <a:lnTo>
                  <a:pt x="86750" y="85108"/>
                </a:lnTo>
                <a:lnTo>
                  <a:pt x="86750" y="85868"/>
                </a:lnTo>
                <a:lnTo>
                  <a:pt x="89516" y="85868"/>
                </a:lnTo>
                <a:close/>
                <a:moveTo>
                  <a:pt x="72038" y="31247"/>
                </a:moveTo>
                <a:lnTo>
                  <a:pt x="63679" y="31247"/>
                </a:lnTo>
                <a:lnTo>
                  <a:pt x="63679" y="22889"/>
                </a:lnTo>
                <a:lnTo>
                  <a:pt x="72038" y="22889"/>
                </a:lnTo>
                <a:close/>
                <a:moveTo>
                  <a:pt x="64439" y="30487"/>
                </a:moveTo>
                <a:lnTo>
                  <a:pt x="71278" y="30487"/>
                </a:lnTo>
                <a:lnTo>
                  <a:pt x="71278" y="23648"/>
                </a:lnTo>
                <a:lnTo>
                  <a:pt x="64439" y="23648"/>
                </a:lnTo>
                <a:close/>
                <a:moveTo>
                  <a:pt x="68269" y="30883"/>
                </a:moveTo>
                <a:lnTo>
                  <a:pt x="67509" y="30883"/>
                </a:lnTo>
                <a:lnTo>
                  <a:pt x="67509" y="33649"/>
                </a:lnTo>
                <a:lnTo>
                  <a:pt x="68269" y="33649"/>
                </a:lnTo>
                <a:close/>
                <a:moveTo>
                  <a:pt x="66658" y="30883"/>
                </a:moveTo>
                <a:lnTo>
                  <a:pt x="65898" y="30883"/>
                </a:lnTo>
                <a:lnTo>
                  <a:pt x="65898" y="33649"/>
                </a:lnTo>
                <a:lnTo>
                  <a:pt x="66658" y="33649"/>
                </a:lnTo>
                <a:close/>
                <a:moveTo>
                  <a:pt x="69758" y="30883"/>
                </a:moveTo>
                <a:lnTo>
                  <a:pt x="68999" y="30883"/>
                </a:lnTo>
                <a:lnTo>
                  <a:pt x="68999" y="33649"/>
                </a:lnTo>
                <a:lnTo>
                  <a:pt x="69758" y="33649"/>
                </a:lnTo>
                <a:close/>
                <a:moveTo>
                  <a:pt x="68239" y="20487"/>
                </a:moveTo>
                <a:lnTo>
                  <a:pt x="67479" y="20487"/>
                </a:lnTo>
                <a:lnTo>
                  <a:pt x="67479" y="23253"/>
                </a:lnTo>
                <a:lnTo>
                  <a:pt x="68239" y="23253"/>
                </a:lnTo>
                <a:close/>
                <a:moveTo>
                  <a:pt x="66658" y="20487"/>
                </a:moveTo>
                <a:lnTo>
                  <a:pt x="65898" y="20487"/>
                </a:lnTo>
                <a:lnTo>
                  <a:pt x="65898" y="23253"/>
                </a:lnTo>
                <a:lnTo>
                  <a:pt x="66658" y="23253"/>
                </a:lnTo>
                <a:close/>
                <a:moveTo>
                  <a:pt x="69758" y="20487"/>
                </a:moveTo>
                <a:lnTo>
                  <a:pt x="68999" y="20487"/>
                </a:lnTo>
                <a:lnTo>
                  <a:pt x="68999" y="23253"/>
                </a:lnTo>
                <a:lnTo>
                  <a:pt x="69758" y="23253"/>
                </a:lnTo>
                <a:close/>
                <a:moveTo>
                  <a:pt x="64014" y="26718"/>
                </a:moveTo>
                <a:lnTo>
                  <a:pt x="61248" y="26718"/>
                </a:lnTo>
                <a:lnTo>
                  <a:pt x="61248" y="27478"/>
                </a:lnTo>
                <a:lnTo>
                  <a:pt x="64014" y="27478"/>
                </a:lnTo>
                <a:close/>
                <a:moveTo>
                  <a:pt x="64014" y="25138"/>
                </a:moveTo>
                <a:lnTo>
                  <a:pt x="61248" y="25138"/>
                </a:lnTo>
                <a:lnTo>
                  <a:pt x="61248" y="25898"/>
                </a:lnTo>
                <a:lnTo>
                  <a:pt x="64014" y="25898"/>
                </a:lnTo>
                <a:close/>
                <a:moveTo>
                  <a:pt x="64014" y="28238"/>
                </a:moveTo>
                <a:lnTo>
                  <a:pt x="61248" y="28238"/>
                </a:lnTo>
                <a:lnTo>
                  <a:pt x="61248" y="28998"/>
                </a:lnTo>
                <a:lnTo>
                  <a:pt x="64014" y="28998"/>
                </a:lnTo>
                <a:close/>
                <a:moveTo>
                  <a:pt x="74409" y="26718"/>
                </a:moveTo>
                <a:lnTo>
                  <a:pt x="71673" y="26718"/>
                </a:lnTo>
                <a:lnTo>
                  <a:pt x="71673" y="27478"/>
                </a:lnTo>
                <a:lnTo>
                  <a:pt x="74439" y="27478"/>
                </a:lnTo>
                <a:close/>
                <a:moveTo>
                  <a:pt x="74409" y="25107"/>
                </a:moveTo>
                <a:lnTo>
                  <a:pt x="71673" y="25107"/>
                </a:lnTo>
                <a:lnTo>
                  <a:pt x="71673" y="25867"/>
                </a:lnTo>
                <a:lnTo>
                  <a:pt x="74439" y="25867"/>
                </a:lnTo>
                <a:close/>
                <a:moveTo>
                  <a:pt x="74409" y="28208"/>
                </a:moveTo>
                <a:lnTo>
                  <a:pt x="71673" y="28208"/>
                </a:lnTo>
                <a:lnTo>
                  <a:pt x="71673" y="28968"/>
                </a:lnTo>
                <a:lnTo>
                  <a:pt x="74439" y="28968"/>
                </a:lnTo>
                <a:close/>
                <a:moveTo>
                  <a:pt x="57235" y="31247"/>
                </a:moveTo>
                <a:lnTo>
                  <a:pt x="48877" y="31247"/>
                </a:lnTo>
                <a:lnTo>
                  <a:pt x="48877" y="22889"/>
                </a:lnTo>
                <a:lnTo>
                  <a:pt x="57235" y="22889"/>
                </a:lnTo>
                <a:close/>
                <a:moveTo>
                  <a:pt x="49636" y="30487"/>
                </a:moveTo>
                <a:lnTo>
                  <a:pt x="56475" y="30487"/>
                </a:lnTo>
                <a:lnTo>
                  <a:pt x="56475" y="23648"/>
                </a:lnTo>
                <a:lnTo>
                  <a:pt x="49636" y="23648"/>
                </a:lnTo>
                <a:close/>
                <a:moveTo>
                  <a:pt x="53436" y="30883"/>
                </a:moveTo>
                <a:lnTo>
                  <a:pt x="52676" y="30883"/>
                </a:lnTo>
                <a:lnTo>
                  <a:pt x="52676" y="54257"/>
                </a:lnTo>
                <a:lnTo>
                  <a:pt x="53436" y="54257"/>
                </a:lnTo>
                <a:close/>
                <a:moveTo>
                  <a:pt x="51825" y="30883"/>
                </a:moveTo>
                <a:lnTo>
                  <a:pt x="51065" y="30883"/>
                </a:lnTo>
                <a:lnTo>
                  <a:pt x="51065" y="54257"/>
                </a:lnTo>
                <a:lnTo>
                  <a:pt x="51825" y="54257"/>
                </a:lnTo>
                <a:close/>
                <a:moveTo>
                  <a:pt x="63345" y="59333"/>
                </a:moveTo>
                <a:lnTo>
                  <a:pt x="57904" y="53862"/>
                </a:lnTo>
                <a:lnTo>
                  <a:pt x="54956" y="53862"/>
                </a:lnTo>
                <a:lnTo>
                  <a:pt x="54956" y="30883"/>
                </a:lnTo>
                <a:lnTo>
                  <a:pt x="54196" y="30883"/>
                </a:lnTo>
                <a:lnTo>
                  <a:pt x="54196" y="54652"/>
                </a:lnTo>
                <a:lnTo>
                  <a:pt x="57600" y="54652"/>
                </a:lnTo>
                <a:lnTo>
                  <a:pt x="62828" y="59880"/>
                </a:lnTo>
                <a:close/>
                <a:moveTo>
                  <a:pt x="53436" y="20457"/>
                </a:moveTo>
                <a:lnTo>
                  <a:pt x="52676" y="20457"/>
                </a:lnTo>
                <a:lnTo>
                  <a:pt x="52676" y="23223"/>
                </a:lnTo>
                <a:lnTo>
                  <a:pt x="53436" y="23223"/>
                </a:lnTo>
                <a:close/>
                <a:moveTo>
                  <a:pt x="51825" y="20457"/>
                </a:moveTo>
                <a:lnTo>
                  <a:pt x="51065" y="20457"/>
                </a:lnTo>
                <a:lnTo>
                  <a:pt x="51065" y="23223"/>
                </a:lnTo>
                <a:lnTo>
                  <a:pt x="51825" y="23223"/>
                </a:lnTo>
                <a:close/>
                <a:moveTo>
                  <a:pt x="54925" y="20457"/>
                </a:moveTo>
                <a:lnTo>
                  <a:pt x="54165" y="20457"/>
                </a:lnTo>
                <a:lnTo>
                  <a:pt x="54165" y="23223"/>
                </a:lnTo>
                <a:lnTo>
                  <a:pt x="54925" y="23223"/>
                </a:lnTo>
                <a:close/>
                <a:moveTo>
                  <a:pt x="49181" y="26718"/>
                </a:moveTo>
                <a:lnTo>
                  <a:pt x="46415" y="26718"/>
                </a:lnTo>
                <a:lnTo>
                  <a:pt x="46415" y="27478"/>
                </a:lnTo>
                <a:lnTo>
                  <a:pt x="49181" y="27478"/>
                </a:lnTo>
                <a:close/>
                <a:moveTo>
                  <a:pt x="49181" y="25107"/>
                </a:moveTo>
                <a:lnTo>
                  <a:pt x="46415" y="25107"/>
                </a:lnTo>
                <a:lnTo>
                  <a:pt x="46415" y="25867"/>
                </a:lnTo>
                <a:lnTo>
                  <a:pt x="49181" y="25867"/>
                </a:lnTo>
                <a:close/>
                <a:moveTo>
                  <a:pt x="49181" y="28208"/>
                </a:moveTo>
                <a:lnTo>
                  <a:pt x="46415" y="28208"/>
                </a:lnTo>
                <a:lnTo>
                  <a:pt x="46415" y="28968"/>
                </a:lnTo>
                <a:lnTo>
                  <a:pt x="49181" y="28968"/>
                </a:lnTo>
                <a:close/>
                <a:moveTo>
                  <a:pt x="59576" y="26688"/>
                </a:moveTo>
                <a:lnTo>
                  <a:pt x="56810" y="26688"/>
                </a:lnTo>
                <a:lnTo>
                  <a:pt x="56810" y="27448"/>
                </a:lnTo>
                <a:lnTo>
                  <a:pt x="59576" y="27448"/>
                </a:lnTo>
                <a:close/>
                <a:moveTo>
                  <a:pt x="59576" y="25107"/>
                </a:moveTo>
                <a:lnTo>
                  <a:pt x="56810" y="25107"/>
                </a:lnTo>
                <a:lnTo>
                  <a:pt x="56810" y="25867"/>
                </a:lnTo>
                <a:lnTo>
                  <a:pt x="59576" y="25867"/>
                </a:lnTo>
                <a:close/>
                <a:moveTo>
                  <a:pt x="59576" y="28208"/>
                </a:moveTo>
                <a:lnTo>
                  <a:pt x="56810" y="28208"/>
                </a:lnTo>
                <a:lnTo>
                  <a:pt x="56810" y="28968"/>
                </a:lnTo>
                <a:lnTo>
                  <a:pt x="59576" y="28968"/>
                </a:lnTo>
                <a:close/>
                <a:moveTo>
                  <a:pt x="88938" y="34712"/>
                </a:moveTo>
                <a:lnTo>
                  <a:pt x="80367" y="34712"/>
                </a:lnTo>
                <a:lnTo>
                  <a:pt x="80367" y="35472"/>
                </a:lnTo>
                <a:lnTo>
                  <a:pt x="88938" y="35472"/>
                </a:lnTo>
                <a:close/>
                <a:moveTo>
                  <a:pt x="88938" y="32342"/>
                </a:moveTo>
                <a:lnTo>
                  <a:pt x="80367" y="32342"/>
                </a:lnTo>
                <a:lnTo>
                  <a:pt x="80367" y="33101"/>
                </a:lnTo>
                <a:lnTo>
                  <a:pt x="88938" y="33101"/>
                </a:lnTo>
                <a:close/>
                <a:moveTo>
                  <a:pt x="88938" y="29971"/>
                </a:moveTo>
                <a:lnTo>
                  <a:pt x="80367" y="29971"/>
                </a:lnTo>
                <a:lnTo>
                  <a:pt x="80367" y="30731"/>
                </a:lnTo>
                <a:lnTo>
                  <a:pt x="88938" y="30731"/>
                </a:lnTo>
                <a:close/>
                <a:moveTo>
                  <a:pt x="88938" y="27600"/>
                </a:moveTo>
                <a:lnTo>
                  <a:pt x="80367" y="27600"/>
                </a:lnTo>
                <a:lnTo>
                  <a:pt x="80367" y="28360"/>
                </a:lnTo>
                <a:lnTo>
                  <a:pt x="88938" y="28360"/>
                </a:lnTo>
                <a:close/>
                <a:moveTo>
                  <a:pt x="71521" y="111704"/>
                </a:moveTo>
                <a:lnTo>
                  <a:pt x="89212" y="94014"/>
                </a:lnTo>
                <a:lnTo>
                  <a:pt x="88665" y="93467"/>
                </a:lnTo>
                <a:lnTo>
                  <a:pt x="70761" y="111370"/>
                </a:lnTo>
                <a:lnTo>
                  <a:pt x="70761" y="119455"/>
                </a:lnTo>
                <a:lnTo>
                  <a:pt x="71521" y="119455"/>
                </a:lnTo>
                <a:close/>
                <a:moveTo>
                  <a:pt x="89060" y="9363"/>
                </a:moveTo>
                <a:lnTo>
                  <a:pt x="71096" y="9363"/>
                </a:lnTo>
                <a:lnTo>
                  <a:pt x="65716" y="3952"/>
                </a:lnTo>
                <a:lnTo>
                  <a:pt x="65169" y="4499"/>
                </a:lnTo>
                <a:lnTo>
                  <a:pt x="70792" y="10122"/>
                </a:lnTo>
                <a:lnTo>
                  <a:pt x="89060" y="10122"/>
                </a:lnTo>
                <a:close/>
                <a:moveTo>
                  <a:pt x="88938" y="11825"/>
                </a:moveTo>
                <a:lnTo>
                  <a:pt x="56324" y="11825"/>
                </a:lnTo>
                <a:lnTo>
                  <a:pt x="56324" y="12584"/>
                </a:lnTo>
                <a:lnTo>
                  <a:pt x="88938" y="12584"/>
                </a:lnTo>
                <a:close/>
                <a:moveTo>
                  <a:pt x="12797" y="164745"/>
                </a:moveTo>
                <a:lnTo>
                  <a:pt x="12280" y="164198"/>
                </a:lnTo>
                <a:lnTo>
                  <a:pt x="0" y="176477"/>
                </a:lnTo>
                <a:lnTo>
                  <a:pt x="547" y="176994"/>
                </a:lnTo>
                <a:close/>
                <a:moveTo>
                  <a:pt x="89455" y="173985"/>
                </a:moveTo>
                <a:lnTo>
                  <a:pt x="62494" y="146994"/>
                </a:lnTo>
                <a:lnTo>
                  <a:pt x="61947" y="147541"/>
                </a:lnTo>
                <a:lnTo>
                  <a:pt x="88938" y="174502"/>
                </a:lnTo>
                <a:close/>
                <a:moveTo>
                  <a:pt x="87388" y="176477"/>
                </a:moveTo>
                <a:lnTo>
                  <a:pt x="62494" y="151583"/>
                </a:lnTo>
                <a:lnTo>
                  <a:pt x="61947" y="152100"/>
                </a:lnTo>
                <a:lnTo>
                  <a:pt x="86871" y="177025"/>
                </a:lnTo>
                <a:close/>
                <a:moveTo>
                  <a:pt x="82798" y="176477"/>
                </a:moveTo>
                <a:lnTo>
                  <a:pt x="62494" y="156143"/>
                </a:lnTo>
                <a:lnTo>
                  <a:pt x="61947" y="156690"/>
                </a:lnTo>
                <a:lnTo>
                  <a:pt x="82281" y="177025"/>
                </a:lnTo>
                <a:close/>
                <a:moveTo>
                  <a:pt x="41399" y="153316"/>
                </a:moveTo>
                <a:lnTo>
                  <a:pt x="63041" y="131674"/>
                </a:lnTo>
                <a:lnTo>
                  <a:pt x="82281" y="131674"/>
                </a:lnTo>
                <a:lnTo>
                  <a:pt x="82281" y="114197"/>
                </a:lnTo>
                <a:lnTo>
                  <a:pt x="81522" y="114197"/>
                </a:lnTo>
                <a:lnTo>
                  <a:pt x="81522" y="130914"/>
                </a:lnTo>
                <a:lnTo>
                  <a:pt x="62737" y="130914"/>
                </a:lnTo>
                <a:lnTo>
                  <a:pt x="40639" y="153012"/>
                </a:lnTo>
                <a:lnTo>
                  <a:pt x="40639" y="176751"/>
                </a:lnTo>
                <a:lnTo>
                  <a:pt x="41399" y="176751"/>
                </a:lnTo>
                <a:close/>
                <a:moveTo>
                  <a:pt x="69211" y="131279"/>
                </a:moveTo>
                <a:lnTo>
                  <a:pt x="68451" y="131279"/>
                </a:lnTo>
                <a:lnTo>
                  <a:pt x="68451" y="136842"/>
                </a:lnTo>
                <a:lnTo>
                  <a:pt x="69211" y="136842"/>
                </a:lnTo>
                <a:close/>
                <a:moveTo>
                  <a:pt x="71521" y="136994"/>
                </a:moveTo>
                <a:lnTo>
                  <a:pt x="71521" y="131279"/>
                </a:lnTo>
                <a:lnTo>
                  <a:pt x="70761" y="131279"/>
                </a:lnTo>
                <a:lnTo>
                  <a:pt x="70761" y="136659"/>
                </a:lnTo>
                <a:lnTo>
                  <a:pt x="70184" y="137267"/>
                </a:lnTo>
                <a:lnTo>
                  <a:pt x="70731" y="137784"/>
                </a:lnTo>
                <a:close/>
                <a:moveTo>
                  <a:pt x="73862" y="131279"/>
                </a:moveTo>
                <a:lnTo>
                  <a:pt x="73102" y="131279"/>
                </a:lnTo>
                <a:lnTo>
                  <a:pt x="73102" y="136842"/>
                </a:lnTo>
                <a:lnTo>
                  <a:pt x="73862" y="136842"/>
                </a:lnTo>
                <a:close/>
                <a:moveTo>
                  <a:pt x="76749" y="137206"/>
                </a:moveTo>
                <a:lnTo>
                  <a:pt x="76202" y="136659"/>
                </a:lnTo>
                <a:lnTo>
                  <a:pt x="76202" y="131279"/>
                </a:lnTo>
                <a:lnTo>
                  <a:pt x="75442" y="131279"/>
                </a:lnTo>
                <a:lnTo>
                  <a:pt x="75442" y="136994"/>
                </a:lnTo>
                <a:lnTo>
                  <a:pt x="76202" y="137753"/>
                </a:lnTo>
                <a:close/>
                <a:moveTo>
                  <a:pt x="78512" y="131279"/>
                </a:moveTo>
                <a:lnTo>
                  <a:pt x="77752" y="131279"/>
                </a:lnTo>
                <a:lnTo>
                  <a:pt x="77752" y="136842"/>
                </a:lnTo>
                <a:lnTo>
                  <a:pt x="78512" y="13684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2700000">
            <a:off x="5391556" y="-274445"/>
            <a:ext cx="1104188" cy="1145016"/>
          </a:xfrm>
          <a:custGeom>
            <a:avLst/>
            <a:gdLst/>
            <a:ahLst/>
            <a:cxnLst/>
            <a:rect l="l" t="t" r="r" b="b"/>
            <a:pathLst>
              <a:path w="18282" h="18958" extrusionOk="0">
                <a:moveTo>
                  <a:pt x="16794" y="0"/>
                </a:moveTo>
                <a:lnTo>
                  <a:pt x="16794" y="194"/>
                </a:lnTo>
                <a:lnTo>
                  <a:pt x="18282" y="213"/>
                </a:lnTo>
                <a:lnTo>
                  <a:pt x="18282" y="0"/>
                </a:lnTo>
                <a:close/>
                <a:moveTo>
                  <a:pt x="16774" y="1025"/>
                </a:moveTo>
                <a:cubicBezTo>
                  <a:pt x="16755" y="1083"/>
                  <a:pt x="16755" y="1160"/>
                  <a:pt x="16755" y="1218"/>
                </a:cubicBezTo>
                <a:lnTo>
                  <a:pt x="18243" y="1334"/>
                </a:lnTo>
                <a:lnTo>
                  <a:pt x="18262" y="1102"/>
                </a:lnTo>
                <a:lnTo>
                  <a:pt x="16774" y="1025"/>
                </a:lnTo>
                <a:close/>
                <a:moveTo>
                  <a:pt x="16678" y="2029"/>
                </a:moveTo>
                <a:cubicBezTo>
                  <a:pt x="16678" y="2107"/>
                  <a:pt x="16658" y="2165"/>
                  <a:pt x="16658" y="2242"/>
                </a:cubicBezTo>
                <a:lnTo>
                  <a:pt x="18127" y="2435"/>
                </a:lnTo>
                <a:cubicBezTo>
                  <a:pt x="18146" y="2358"/>
                  <a:pt x="18146" y="2281"/>
                  <a:pt x="18166" y="2203"/>
                </a:cubicBezTo>
                <a:lnTo>
                  <a:pt x="16678" y="2029"/>
                </a:lnTo>
                <a:close/>
                <a:moveTo>
                  <a:pt x="16523" y="3034"/>
                </a:moveTo>
                <a:lnTo>
                  <a:pt x="16504" y="3247"/>
                </a:lnTo>
                <a:lnTo>
                  <a:pt x="17953" y="3517"/>
                </a:lnTo>
                <a:cubicBezTo>
                  <a:pt x="17972" y="3459"/>
                  <a:pt x="17992" y="3382"/>
                  <a:pt x="18011" y="3305"/>
                </a:cubicBezTo>
                <a:lnTo>
                  <a:pt x="16523" y="3034"/>
                </a:lnTo>
                <a:close/>
                <a:moveTo>
                  <a:pt x="16311" y="4039"/>
                </a:moveTo>
                <a:cubicBezTo>
                  <a:pt x="16311" y="4116"/>
                  <a:pt x="16291" y="4174"/>
                  <a:pt x="16272" y="4252"/>
                </a:cubicBezTo>
                <a:lnTo>
                  <a:pt x="17721" y="4600"/>
                </a:lnTo>
                <a:cubicBezTo>
                  <a:pt x="17741" y="4542"/>
                  <a:pt x="17760" y="4464"/>
                  <a:pt x="17760" y="4387"/>
                </a:cubicBezTo>
                <a:lnTo>
                  <a:pt x="16311" y="4039"/>
                </a:lnTo>
                <a:close/>
                <a:moveTo>
                  <a:pt x="16059" y="5025"/>
                </a:moveTo>
                <a:cubicBezTo>
                  <a:pt x="16040" y="5102"/>
                  <a:pt x="16021" y="5160"/>
                  <a:pt x="15982" y="5237"/>
                </a:cubicBezTo>
                <a:lnTo>
                  <a:pt x="17412" y="5682"/>
                </a:lnTo>
                <a:lnTo>
                  <a:pt x="17489" y="5469"/>
                </a:lnTo>
                <a:lnTo>
                  <a:pt x="16059" y="5025"/>
                </a:lnTo>
                <a:close/>
                <a:moveTo>
                  <a:pt x="15731" y="6010"/>
                </a:moveTo>
                <a:lnTo>
                  <a:pt x="15654" y="6203"/>
                </a:lnTo>
                <a:lnTo>
                  <a:pt x="17045" y="6725"/>
                </a:lnTo>
                <a:lnTo>
                  <a:pt x="17064" y="6725"/>
                </a:lnTo>
                <a:cubicBezTo>
                  <a:pt x="17084" y="6648"/>
                  <a:pt x="17103" y="6590"/>
                  <a:pt x="17122" y="6513"/>
                </a:cubicBezTo>
                <a:lnTo>
                  <a:pt x="15731" y="6010"/>
                </a:lnTo>
                <a:close/>
                <a:moveTo>
                  <a:pt x="15344" y="6957"/>
                </a:moveTo>
                <a:cubicBezTo>
                  <a:pt x="15325" y="7015"/>
                  <a:pt x="15286" y="7073"/>
                  <a:pt x="15267" y="7150"/>
                </a:cubicBezTo>
                <a:lnTo>
                  <a:pt x="16620" y="7749"/>
                </a:lnTo>
                <a:lnTo>
                  <a:pt x="16639" y="7749"/>
                </a:lnTo>
                <a:cubicBezTo>
                  <a:pt x="16658" y="7691"/>
                  <a:pt x="16697" y="7614"/>
                  <a:pt x="16716" y="7556"/>
                </a:cubicBezTo>
                <a:lnTo>
                  <a:pt x="15344" y="6957"/>
                </a:lnTo>
                <a:close/>
                <a:moveTo>
                  <a:pt x="14919" y="7885"/>
                </a:moveTo>
                <a:lnTo>
                  <a:pt x="14823" y="8059"/>
                </a:lnTo>
                <a:lnTo>
                  <a:pt x="16137" y="8754"/>
                </a:lnTo>
                <a:lnTo>
                  <a:pt x="16253" y="8561"/>
                </a:lnTo>
                <a:lnTo>
                  <a:pt x="14919" y="7885"/>
                </a:lnTo>
                <a:close/>
                <a:moveTo>
                  <a:pt x="14417" y="8774"/>
                </a:moveTo>
                <a:cubicBezTo>
                  <a:pt x="14397" y="8832"/>
                  <a:pt x="14359" y="8890"/>
                  <a:pt x="14320" y="8947"/>
                </a:cubicBezTo>
                <a:lnTo>
                  <a:pt x="15596" y="9720"/>
                </a:lnTo>
                <a:lnTo>
                  <a:pt x="15712" y="9527"/>
                </a:lnTo>
                <a:lnTo>
                  <a:pt x="14417" y="8774"/>
                </a:lnTo>
                <a:close/>
                <a:moveTo>
                  <a:pt x="13876" y="9643"/>
                </a:moveTo>
                <a:lnTo>
                  <a:pt x="13760" y="9817"/>
                </a:lnTo>
                <a:lnTo>
                  <a:pt x="14997" y="10648"/>
                </a:lnTo>
                <a:cubicBezTo>
                  <a:pt x="15054" y="10590"/>
                  <a:pt x="15093" y="10532"/>
                  <a:pt x="15132" y="10474"/>
                </a:cubicBezTo>
                <a:lnTo>
                  <a:pt x="13876" y="9643"/>
                </a:lnTo>
                <a:close/>
                <a:moveTo>
                  <a:pt x="13296" y="10474"/>
                </a:moveTo>
                <a:lnTo>
                  <a:pt x="13161" y="10648"/>
                </a:lnTo>
                <a:lnTo>
                  <a:pt x="14359" y="11556"/>
                </a:lnTo>
                <a:lnTo>
                  <a:pt x="14494" y="11382"/>
                </a:lnTo>
                <a:lnTo>
                  <a:pt x="13296" y="10474"/>
                </a:lnTo>
                <a:close/>
                <a:moveTo>
                  <a:pt x="12658" y="11286"/>
                </a:moveTo>
                <a:lnTo>
                  <a:pt x="12523" y="11440"/>
                </a:lnTo>
                <a:lnTo>
                  <a:pt x="13644" y="12407"/>
                </a:lnTo>
                <a:lnTo>
                  <a:pt x="13798" y="12252"/>
                </a:lnTo>
                <a:lnTo>
                  <a:pt x="12658" y="11286"/>
                </a:lnTo>
                <a:close/>
                <a:moveTo>
                  <a:pt x="11963" y="12039"/>
                </a:moveTo>
                <a:lnTo>
                  <a:pt x="11827" y="12194"/>
                </a:lnTo>
                <a:lnTo>
                  <a:pt x="12890" y="13237"/>
                </a:lnTo>
                <a:lnTo>
                  <a:pt x="13045" y="13064"/>
                </a:lnTo>
                <a:lnTo>
                  <a:pt x="11963" y="12039"/>
                </a:lnTo>
                <a:close/>
                <a:moveTo>
                  <a:pt x="11248" y="12754"/>
                </a:moveTo>
                <a:lnTo>
                  <a:pt x="11093" y="12909"/>
                </a:lnTo>
                <a:lnTo>
                  <a:pt x="12098" y="13991"/>
                </a:lnTo>
                <a:cubicBezTo>
                  <a:pt x="12156" y="13952"/>
                  <a:pt x="12214" y="13894"/>
                  <a:pt x="12272" y="13856"/>
                </a:cubicBezTo>
                <a:lnTo>
                  <a:pt x="11248" y="12754"/>
                </a:lnTo>
                <a:close/>
                <a:moveTo>
                  <a:pt x="10475" y="13431"/>
                </a:moveTo>
                <a:lnTo>
                  <a:pt x="10320" y="13566"/>
                </a:lnTo>
                <a:lnTo>
                  <a:pt x="11267" y="14725"/>
                </a:lnTo>
                <a:lnTo>
                  <a:pt x="11441" y="14590"/>
                </a:lnTo>
                <a:lnTo>
                  <a:pt x="10475" y="13431"/>
                </a:lnTo>
                <a:close/>
                <a:moveTo>
                  <a:pt x="9682" y="14068"/>
                </a:moveTo>
                <a:lnTo>
                  <a:pt x="9508" y="14184"/>
                </a:lnTo>
                <a:lnTo>
                  <a:pt x="10378" y="15402"/>
                </a:lnTo>
                <a:lnTo>
                  <a:pt x="10571" y="15286"/>
                </a:lnTo>
                <a:lnTo>
                  <a:pt x="9682" y="14068"/>
                </a:lnTo>
                <a:close/>
                <a:moveTo>
                  <a:pt x="8832" y="14648"/>
                </a:moveTo>
                <a:cubicBezTo>
                  <a:pt x="8774" y="14687"/>
                  <a:pt x="8716" y="14725"/>
                  <a:pt x="8658" y="14764"/>
                </a:cubicBezTo>
                <a:lnTo>
                  <a:pt x="9470" y="16020"/>
                </a:lnTo>
                <a:lnTo>
                  <a:pt x="9644" y="15904"/>
                </a:lnTo>
                <a:lnTo>
                  <a:pt x="8832" y="14648"/>
                </a:lnTo>
                <a:close/>
                <a:moveTo>
                  <a:pt x="7982" y="15189"/>
                </a:moveTo>
                <a:lnTo>
                  <a:pt x="7808" y="15305"/>
                </a:lnTo>
                <a:lnTo>
                  <a:pt x="8523" y="16581"/>
                </a:lnTo>
                <a:lnTo>
                  <a:pt x="8716" y="16484"/>
                </a:lnTo>
                <a:lnTo>
                  <a:pt x="7982" y="15189"/>
                </a:lnTo>
                <a:close/>
                <a:moveTo>
                  <a:pt x="7074" y="15672"/>
                </a:moveTo>
                <a:lnTo>
                  <a:pt x="6880" y="15750"/>
                </a:lnTo>
                <a:lnTo>
                  <a:pt x="7537" y="17102"/>
                </a:lnTo>
                <a:lnTo>
                  <a:pt x="7731" y="17006"/>
                </a:lnTo>
                <a:lnTo>
                  <a:pt x="7074" y="15672"/>
                </a:lnTo>
                <a:close/>
                <a:moveTo>
                  <a:pt x="6146" y="16097"/>
                </a:moveTo>
                <a:lnTo>
                  <a:pt x="5953" y="16175"/>
                </a:lnTo>
                <a:lnTo>
                  <a:pt x="6513" y="17547"/>
                </a:lnTo>
                <a:lnTo>
                  <a:pt x="6726" y="17469"/>
                </a:lnTo>
                <a:lnTo>
                  <a:pt x="6146" y="16097"/>
                </a:lnTo>
                <a:close/>
                <a:moveTo>
                  <a:pt x="5199" y="16465"/>
                </a:moveTo>
                <a:lnTo>
                  <a:pt x="5006" y="16523"/>
                </a:lnTo>
                <a:lnTo>
                  <a:pt x="5489" y="17933"/>
                </a:lnTo>
                <a:lnTo>
                  <a:pt x="5701" y="17875"/>
                </a:lnTo>
                <a:lnTo>
                  <a:pt x="5199" y="16465"/>
                </a:lnTo>
                <a:close/>
                <a:moveTo>
                  <a:pt x="4213" y="16774"/>
                </a:moveTo>
                <a:lnTo>
                  <a:pt x="4020" y="16832"/>
                </a:lnTo>
                <a:lnTo>
                  <a:pt x="4426" y="18281"/>
                </a:lnTo>
                <a:lnTo>
                  <a:pt x="4639" y="18223"/>
                </a:lnTo>
                <a:lnTo>
                  <a:pt x="4213" y="16774"/>
                </a:lnTo>
                <a:close/>
                <a:moveTo>
                  <a:pt x="3228" y="17044"/>
                </a:moveTo>
                <a:lnTo>
                  <a:pt x="3035" y="17102"/>
                </a:lnTo>
                <a:lnTo>
                  <a:pt x="3363" y="18552"/>
                </a:lnTo>
                <a:lnTo>
                  <a:pt x="3576" y="18494"/>
                </a:lnTo>
                <a:lnTo>
                  <a:pt x="3228" y="17044"/>
                </a:lnTo>
                <a:close/>
                <a:moveTo>
                  <a:pt x="2223" y="17238"/>
                </a:moveTo>
                <a:lnTo>
                  <a:pt x="2030" y="17276"/>
                </a:lnTo>
                <a:lnTo>
                  <a:pt x="2262" y="18745"/>
                </a:lnTo>
                <a:lnTo>
                  <a:pt x="2455" y="18706"/>
                </a:lnTo>
                <a:lnTo>
                  <a:pt x="2223" y="17238"/>
                </a:lnTo>
                <a:close/>
                <a:moveTo>
                  <a:pt x="1218" y="17392"/>
                </a:moveTo>
                <a:lnTo>
                  <a:pt x="1025" y="17412"/>
                </a:lnTo>
                <a:lnTo>
                  <a:pt x="1160" y="18880"/>
                </a:lnTo>
                <a:lnTo>
                  <a:pt x="1392" y="18861"/>
                </a:lnTo>
                <a:lnTo>
                  <a:pt x="1218" y="17392"/>
                </a:lnTo>
                <a:close/>
                <a:moveTo>
                  <a:pt x="1" y="17469"/>
                </a:moveTo>
                <a:lnTo>
                  <a:pt x="59" y="18957"/>
                </a:lnTo>
                <a:lnTo>
                  <a:pt x="271" y="18957"/>
                </a:lnTo>
                <a:lnTo>
                  <a:pt x="194" y="17469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522376" y="2493633"/>
            <a:ext cx="40992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3498582" y="1675225"/>
            <a:ext cx="2146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2522376" y="3135679"/>
            <a:ext cx="4099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1"/>
          <p:cNvSpPr txBox="1">
            <a:spLocks noGrp="1"/>
          </p:cNvSpPr>
          <p:nvPr>
            <p:ph type="subTitle" idx="1"/>
          </p:nvPr>
        </p:nvSpPr>
        <p:spPr>
          <a:xfrm>
            <a:off x="713250" y="1381275"/>
            <a:ext cx="3734400" cy="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subTitle" idx="2"/>
          </p:nvPr>
        </p:nvSpPr>
        <p:spPr>
          <a:xfrm>
            <a:off x="4696325" y="1381275"/>
            <a:ext cx="3734400" cy="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subTitle" idx="3"/>
          </p:nvPr>
        </p:nvSpPr>
        <p:spPr>
          <a:xfrm>
            <a:off x="713250" y="1781775"/>
            <a:ext cx="3734400" cy="27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6" name="Google Shape;266;p21"/>
          <p:cNvSpPr txBox="1">
            <a:spLocks noGrp="1"/>
          </p:cNvSpPr>
          <p:nvPr>
            <p:ph type="subTitle" idx="4"/>
          </p:nvPr>
        </p:nvSpPr>
        <p:spPr>
          <a:xfrm>
            <a:off x="4696325" y="1781775"/>
            <a:ext cx="3734400" cy="27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7" name="Google Shape;267;p21"/>
          <p:cNvSpPr/>
          <p:nvPr/>
        </p:nvSpPr>
        <p:spPr>
          <a:xfrm flipH="1">
            <a:off x="8060375" y="0"/>
            <a:ext cx="1083625" cy="965700"/>
          </a:xfrm>
          <a:custGeom>
            <a:avLst/>
            <a:gdLst/>
            <a:ahLst/>
            <a:cxnLst/>
            <a:rect l="l" t="t" r="r" b="b"/>
            <a:pathLst>
              <a:path w="43345" h="38628" extrusionOk="0">
                <a:moveTo>
                  <a:pt x="0" y="0"/>
                </a:moveTo>
                <a:lnTo>
                  <a:pt x="40626" y="0"/>
                </a:lnTo>
                <a:lnTo>
                  <a:pt x="43345" y="2720"/>
                </a:lnTo>
                <a:lnTo>
                  <a:pt x="43345" y="6216"/>
                </a:lnTo>
                <a:lnTo>
                  <a:pt x="40432" y="9130"/>
                </a:lnTo>
                <a:lnTo>
                  <a:pt x="23421" y="9130"/>
                </a:lnTo>
                <a:lnTo>
                  <a:pt x="18080" y="14472"/>
                </a:lnTo>
                <a:lnTo>
                  <a:pt x="18080" y="20091"/>
                </a:lnTo>
                <a:lnTo>
                  <a:pt x="11788" y="26384"/>
                </a:lnTo>
                <a:lnTo>
                  <a:pt x="11788" y="38628"/>
                </a:lnTo>
                <a:lnTo>
                  <a:pt x="0" y="3862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68" name="Google Shape;268;p21"/>
          <p:cNvSpPr/>
          <p:nvPr/>
        </p:nvSpPr>
        <p:spPr>
          <a:xfrm>
            <a:off x="0" y="0"/>
            <a:ext cx="1083625" cy="965700"/>
          </a:xfrm>
          <a:custGeom>
            <a:avLst/>
            <a:gdLst/>
            <a:ahLst/>
            <a:cxnLst/>
            <a:rect l="l" t="t" r="r" b="b"/>
            <a:pathLst>
              <a:path w="43345" h="38628" extrusionOk="0">
                <a:moveTo>
                  <a:pt x="0" y="0"/>
                </a:moveTo>
                <a:lnTo>
                  <a:pt x="40626" y="0"/>
                </a:lnTo>
                <a:lnTo>
                  <a:pt x="43345" y="2720"/>
                </a:lnTo>
                <a:lnTo>
                  <a:pt x="43345" y="6216"/>
                </a:lnTo>
                <a:lnTo>
                  <a:pt x="40432" y="9130"/>
                </a:lnTo>
                <a:lnTo>
                  <a:pt x="23421" y="9130"/>
                </a:lnTo>
                <a:lnTo>
                  <a:pt x="18080" y="14472"/>
                </a:lnTo>
                <a:lnTo>
                  <a:pt x="18080" y="20091"/>
                </a:lnTo>
                <a:lnTo>
                  <a:pt x="11788" y="26384"/>
                </a:lnTo>
                <a:lnTo>
                  <a:pt x="11788" y="38628"/>
                </a:lnTo>
                <a:lnTo>
                  <a:pt x="0" y="3862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69" name="Google Shape;269;p21"/>
          <p:cNvSpPr/>
          <p:nvPr/>
        </p:nvSpPr>
        <p:spPr>
          <a:xfrm flipH="1">
            <a:off x="8098356" y="74949"/>
            <a:ext cx="1045644" cy="756322"/>
          </a:xfrm>
          <a:custGeom>
            <a:avLst/>
            <a:gdLst/>
            <a:ahLst/>
            <a:cxnLst/>
            <a:rect l="l" t="t" r="r" b="b"/>
            <a:pathLst>
              <a:path w="29959" h="21668" extrusionOk="0">
                <a:moveTo>
                  <a:pt x="29258" y="1649"/>
                </a:moveTo>
                <a:cubicBezTo>
                  <a:pt x="28630" y="1649"/>
                  <a:pt x="28310" y="890"/>
                  <a:pt x="28760" y="451"/>
                </a:cubicBezTo>
                <a:cubicBezTo>
                  <a:pt x="29199" y="0"/>
                  <a:pt x="29958" y="320"/>
                  <a:pt x="29958" y="949"/>
                </a:cubicBezTo>
                <a:cubicBezTo>
                  <a:pt x="29958" y="1340"/>
                  <a:pt x="29650" y="1649"/>
                  <a:pt x="29258" y="1649"/>
                </a:cubicBezTo>
                <a:close/>
                <a:moveTo>
                  <a:pt x="29258" y="534"/>
                </a:moveTo>
                <a:cubicBezTo>
                  <a:pt x="28891" y="534"/>
                  <a:pt x="28713" y="973"/>
                  <a:pt x="28974" y="1234"/>
                </a:cubicBezTo>
                <a:cubicBezTo>
                  <a:pt x="29223" y="1494"/>
                  <a:pt x="29662" y="1305"/>
                  <a:pt x="29662" y="949"/>
                </a:cubicBezTo>
                <a:cubicBezTo>
                  <a:pt x="29662" y="724"/>
                  <a:pt x="29484" y="534"/>
                  <a:pt x="29258" y="534"/>
                </a:cubicBezTo>
                <a:close/>
                <a:moveTo>
                  <a:pt x="5112" y="13876"/>
                </a:moveTo>
                <a:lnTo>
                  <a:pt x="9097" y="9903"/>
                </a:lnTo>
                <a:lnTo>
                  <a:pt x="9097" y="6203"/>
                </a:lnTo>
                <a:lnTo>
                  <a:pt x="14196" y="1091"/>
                </a:lnTo>
                <a:lnTo>
                  <a:pt x="28262" y="1091"/>
                </a:lnTo>
                <a:lnTo>
                  <a:pt x="28262" y="795"/>
                </a:lnTo>
                <a:lnTo>
                  <a:pt x="14078" y="795"/>
                </a:lnTo>
                <a:lnTo>
                  <a:pt x="8800" y="6084"/>
                </a:lnTo>
                <a:lnTo>
                  <a:pt x="8800" y="9784"/>
                </a:lnTo>
                <a:lnTo>
                  <a:pt x="4815" y="13769"/>
                </a:lnTo>
                <a:lnTo>
                  <a:pt x="4815" y="21371"/>
                </a:lnTo>
                <a:lnTo>
                  <a:pt x="0" y="21371"/>
                </a:lnTo>
                <a:lnTo>
                  <a:pt x="0" y="21668"/>
                </a:lnTo>
                <a:lnTo>
                  <a:pt x="5112" y="21668"/>
                </a:lnTo>
                <a:close/>
                <a:moveTo>
                  <a:pt x="3345" y="17588"/>
                </a:moveTo>
                <a:lnTo>
                  <a:pt x="0" y="17588"/>
                </a:lnTo>
                <a:lnTo>
                  <a:pt x="0" y="17885"/>
                </a:lnTo>
                <a:lnTo>
                  <a:pt x="3357" y="17885"/>
                </a:lnTo>
                <a:close/>
                <a:moveTo>
                  <a:pt x="3345" y="18513"/>
                </a:moveTo>
                <a:lnTo>
                  <a:pt x="0" y="18513"/>
                </a:lnTo>
                <a:lnTo>
                  <a:pt x="0" y="18810"/>
                </a:lnTo>
                <a:lnTo>
                  <a:pt x="3357" y="18810"/>
                </a:lnTo>
                <a:close/>
                <a:moveTo>
                  <a:pt x="3345" y="19438"/>
                </a:moveTo>
                <a:lnTo>
                  <a:pt x="0" y="19438"/>
                </a:lnTo>
                <a:lnTo>
                  <a:pt x="0" y="19735"/>
                </a:lnTo>
                <a:lnTo>
                  <a:pt x="3357" y="19735"/>
                </a:lnTo>
                <a:close/>
                <a:moveTo>
                  <a:pt x="3345" y="20363"/>
                </a:moveTo>
                <a:lnTo>
                  <a:pt x="0" y="20363"/>
                </a:lnTo>
                <a:lnTo>
                  <a:pt x="0" y="20660"/>
                </a:lnTo>
                <a:lnTo>
                  <a:pt x="3357" y="20660"/>
                </a:lnTo>
                <a:close/>
              </a:path>
            </a:pathLst>
          </a:custGeom>
          <a:gradFill>
            <a:gsLst>
              <a:gs pos="0">
                <a:srgbClr val="F8FF00"/>
              </a:gs>
              <a:gs pos="100000">
                <a:srgbClr val="28F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6" y="74949"/>
            <a:ext cx="1045644" cy="756322"/>
          </a:xfrm>
          <a:custGeom>
            <a:avLst/>
            <a:gdLst/>
            <a:ahLst/>
            <a:cxnLst/>
            <a:rect l="l" t="t" r="r" b="b"/>
            <a:pathLst>
              <a:path w="29959" h="21668" extrusionOk="0">
                <a:moveTo>
                  <a:pt x="29258" y="1649"/>
                </a:moveTo>
                <a:cubicBezTo>
                  <a:pt x="28630" y="1649"/>
                  <a:pt x="28310" y="890"/>
                  <a:pt x="28760" y="451"/>
                </a:cubicBezTo>
                <a:cubicBezTo>
                  <a:pt x="29199" y="0"/>
                  <a:pt x="29958" y="320"/>
                  <a:pt x="29958" y="949"/>
                </a:cubicBezTo>
                <a:cubicBezTo>
                  <a:pt x="29958" y="1340"/>
                  <a:pt x="29650" y="1649"/>
                  <a:pt x="29258" y="1649"/>
                </a:cubicBezTo>
                <a:close/>
                <a:moveTo>
                  <a:pt x="29258" y="534"/>
                </a:moveTo>
                <a:cubicBezTo>
                  <a:pt x="28891" y="534"/>
                  <a:pt x="28713" y="973"/>
                  <a:pt x="28974" y="1234"/>
                </a:cubicBezTo>
                <a:cubicBezTo>
                  <a:pt x="29223" y="1494"/>
                  <a:pt x="29662" y="1305"/>
                  <a:pt x="29662" y="949"/>
                </a:cubicBezTo>
                <a:cubicBezTo>
                  <a:pt x="29662" y="724"/>
                  <a:pt x="29484" y="534"/>
                  <a:pt x="29258" y="534"/>
                </a:cubicBezTo>
                <a:close/>
                <a:moveTo>
                  <a:pt x="5112" y="13876"/>
                </a:moveTo>
                <a:lnTo>
                  <a:pt x="9097" y="9903"/>
                </a:lnTo>
                <a:lnTo>
                  <a:pt x="9097" y="6203"/>
                </a:lnTo>
                <a:lnTo>
                  <a:pt x="14196" y="1091"/>
                </a:lnTo>
                <a:lnTo>
                  <a:pt x="28262" y="1091"/>
                </a:lnTo>
                <a:lnTo>
                  <a:pt x="28262" y="795"/>
                </a:lnTo>
                <a:lnTo>
                  <a:pt x="14078" y="795"/>
                </a:lnTo>
                <a:lnTo>
                  <a:pt x="8800" y="6084"/>
                </a:lnTo>
                <a:lnTo>
                  <a:pt x="8800" y="9784"/>
                </a:lnTo>
                <a:lnTo>
                  <a:pt x="4815" y="13769"/>
                </a:lnTo>
                <a:lnTo>
                  <a:pt x="4815" y="21371"/>
                </a:lnTo>
                <a:lnTo>
                  <a:pt x="0" y="21371"/>
                </a:lnTo>
                <a:lnTo>
                  <a:pt x="0" y="21668"/>
                </a:lnTo>
                <a:lnTo>
                  <a:pt x="5112" y="21668"/>
                </a:lnTo>
                <a:close/>
                <a:moveTo>
                  <a:pt x="3345" y="17588"/>
                </a:moveTo>
                <a:lnTo>
                  <a:pt x="0" y="17588"/>
                </a:lnTo>
                <a:lnTo>
                  <a:pt x="0" y="17885"/>
                </a:lnTo>
                <a:lnTo>
                  <a:pt x="3357" y="17885"/>
                </a:lnTo>
                <a:close/>
                <a:moveTo>
                  <a:pt x="3345" y="18513"/>
                </a:moveTo>
                <a:lnTo>
                  <a:pt x="0" y="18513"/>
                </a:lnTo>
                <a:lnTo>
                  <a:pt x="0" y="18810"/>
                </a:lnTo>
                <a:lnTo>
                  <a:pt x="3357" y="18810"/>
                </a:lnTo>
                <a:close/>
                <a:moveTo>
                  <a:pt x="3345" y="19438"/>
                </a:moveTo>
                <a:lnTo>
                  <a:pt x="0" y="19438"/>
                </a:lnTo>
                <a:lnTo>
                  <a:pt x="0" y="19735"/>
                </a:lnTo>
                <a:lnTo>
                  <a:pt x="3357" y="19735"/>
                </a:lnTo>
                <a:close/>
                <a:moveTo>
                  <a:pt x="3345" y="20363"/>
                </a:moveTo>
                <a:lnTo>
                  <a:pt x="0" y="20363"/>
                </a:lnTo>
                <a:lnTo>
                  <a:pt x="0" y="20660"/>
                </a:lnTo>
                <a:lnTo>
                  <a:pt x="3357" y="20660"/>
                </a:lnTo>
                <a:close/>
              </a:path>
            </a:pathLst>
          </a:custGeom>
          <a:gradFill>
            <a:gsLst>
              <a:gs pos="0">
                <a:srgbClr val="F8FF00"/>
              </a:gs>
              <a:gs pos="100000">
                <a:srgbClr val="28F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2"/>
          <p:cNvSpPr txBox="1">
            <a:spLocks noGrp="1"/>
          </p:cNvSpPr>
          <p:nvPr>
            <p:ph type="title"/>
          </p:nvPr>
        </p:nvSpPr>
        <p:spPr>
          <a:xfrm>
            <a:off x="1038550" y="3198538"/>
            <a:ext cx="27978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2"/>
          <p:cNvSpPr txBox="1">
            <a:spLocks noGrp="1"/>
          </p:cNvSpPr>
          <p:nvPr>
            <p:ph type="subTitle" idx="1"/>
          </p:nvPr>
        </p:nvSpPr>
        <p:spPr>
          <a:xfrm>
            <a:off x="1038575" y="3804275"/>
            <a:ext cx="27978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5" name="Google Shape;275;p22"/>
          <p:cNvSpPr txBox="1">
            <a:spLocks noGrp="1"/>
          </p:cNvSpPr>
          <p:nvPr>
            <p:ph type="subTitle" idx="2"/>
          </p:nvPr>
        </p:nvSpPr>
        <p:spPr>
          <a:xfrm>
            <a:off x="5307802" y="3804275"/>
            <a:ext cx="27978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6" name="Google Shape;276;p22"/>
          <p:cNvSpPr txBox="1">
            <a:spLocks noGrp="1"/>
          </p:cNvSpPr>
          <p:nvPr>
            <p:ph type="subTitle" idx="3"/>
          </p:nvPr>
        </p:nvSpPr>
        <p:spPr>
          <a:xfrm>
            <a:off x="5307800" y="3198538"/>
            <a:ext cx="27978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160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160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160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160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160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160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7" name="Google Shape;277;p22"/>
          <p:cNvSpPr/>
          <p:nvPr/>
        </p:nvSpPr>
        <p:spPr>
          <a:xfrm flipH="1">
            <a:off x="1095700" y="0"/>
            <a:ext cx="1037325" cy="1195168"/>
          </a:xfrm>
          <a:custGeom>
            <a:avLst/>
            <a:gdLst/>
            <a:ahLst/>
            <a:cxnLst/>
            <a:rect l="l" t="t" r="r" b="b"/>
            <a:pathLst>
              <a:path w="28192" h="32484" extrusionOk="0">
                <a:moveTo>
                  <a:pt x="7057" y="22047"/>
                </a:moveTo>
                <a:cubicBezTo>
                  <a:pt x="6428" y="22047"/>
                  <a:pt x="6108" y="21288"/>
                  <a:pt x="6559" y="20849"/>
                </a:cubicBezTo>
                <a:cubicBezTo>
                  <a:pt x="6998" y="20399"/>
                  <a:pt x="7757" y="20719"/>
                  <a:pt x="7757" y="21347"/>
                </a:cubicBezTo>
                <a:cubicBezTo>
                  <a:pt x="7757" y="21739"/>
                  <a:pt x="7437" y="22047"/>
                  <a:pt x="7057" y="22047"/>
                </a:cubicBezTo>
                <a:close/>
                <a:moveTo>
                  <a:pt x="7057" y="20932"/>
                </a:moveTo>
                <a:cubicBezTo>
                  <a:pt x="6689" y="20932"/>
                  <a:pt x="6511" y="21371"/>
                  <a:pt x="6761" y="21632"/>
                </a:cubicBezTo>
                <a:cubicBezTo>
                  <a:pt x="7021" y="21893"/>
                  <a:pt x="7460" y="21703"/>
                  <a:pt x="7460" y="21347"/>
                </a:cubicBezTo>
                <a:cubicBezTo>
                  <a:pt x="7460" y="21122"/>
                  <a:pt x="7270" y="20932"/>
                  <a:pt x="7057" y="20932"/>
                </a:cubicBezTo>
                <a:close/>
                <a:moveTo>
                  <a:pt x="27231" y="8646"/>
                </a:moveTo>
                <a:lnTo>
                  <a:pt x="23969" y="8646"/>
                </a:lnTo>
                <a:lnTo>
                  <a:pt x="23969" y="5384"/>
                </a:lnTo>
                <a:lnTo>
                  <a:pt x="27231" y="5384"/>
                </a:lnTo>
                <a:close/>
                <a:moveTo>
                  <a:pt x="24266" y="8349"/>
                </a:moveTo>
                <a:lnTo>
                  <a:pt x="26934" y="8349"/>
                </a:lnTo>
                <a:lnTo>
                  <a:pt x="26934" y="5681"/>
                </a:lnTo>
                <a:lnTo>
                  <a:pt x="24266" y="5681"/>
                </a:lnTo>
                <a:close/>
                <a:moveTo>
                  <a:pt x="25748" y="0"/>
                </a:moveTo>
                <a:lnTo>
                  <a:pt x="25452" y="0"/>
                </a:lnTo>
                <a:lnTo>
                  <a:pt x="25452" y="5527"/>
                </a:lnTo>
                <a:lnTo>
                  <a:pt x="25748" y="5527"/>
                </a:lnTo>
                <a:close/>
                <a:moveTo>
                  <a:pt x="26377" y="0"/>
                </a:moveTo>
                <a:lnTo>
                  <a:pt x="26080" y="0"/>
                </a:lnTo>
                <a:lnTo>
                  <a:pt x="26080" y="5527"/>
                </a:lnTo>
                <a:lnTo>
                  <a:pt x="26377" y="5527"/>
                </a:lnTo>
                <a:close/>
                <a:moveTo>
                  <a:pt x="25155" y="0"/>
                </a:moveTo>
                <a:lnTo>
                  <a:pt x="24859" y="0"/>
                </a:lnTo>
                <a:lnTo>
                  <a:pt x="24859" y="5527"/>
                </a:lnTo>
                <a:lnTo>
                  <a:pt x="25155" y="5527"/>
                </a:lnTo>
                <a:close/>
                <a:moveTo>
                  <a:pt x="25748" y="8492"/>
                </a:moveTo>
                <a:lnTo>
                  <a:pt x="25452" y="8492"/>
                </a:lnTo>
                <a:lnTo>
                  <a:pt x="25452" y="9583"/>
                </a:lnTo>
                <a:lnTo>
                  <a:pt x="25748" y="9583"/>
                </a:lnTo>
                <a:close/>
                <a:moveTo>
                  <a:pt x="26377" y="8492"/>
                </a:moveTo>
                <a:lnTo>
                  <a:pt x="26080" y="8492"/>
                </a:lnTo>
                <a:lnTo>
                  <a:pt x="26080" y="9583"/>
                </a:lnTo>
                <a:lnTo>
                  <a:pt x="26377" y="9583"/>
                </a:lnTo>
                <a:close/>
                <a:moveTo>
                  <a:pt x="25167" y="8492"/>
                </a:moveTo>
                <a:lnTo>
                  <a:pt x="24870" y="8492"/>
                </a:lnTo>
                <a:lnTo>
                  <a:pt x="24870" y="9583"/>
                </a:lnTo>
                <a:lnTo>
                  <a:pt x="25167" y="9583"/>
                </a:lnTo>
                <a:close/>
                <a:moveTo>
                  <a:pt x="28191" y="6843"/>
                </a:moveTo>
                <a:lnTo>
                  <a:pt x="27112" y="6843"/>
                </a:lnTo>
                <a:lnTo>
                  <a:pt x="27112" y="7140"/>
                </a:lnTo>
                <a:lnTo>
                  <a:pt x="28191" y="7140"/>
                </a:lnTo>
                <a:close/>
                <a:moveTo>
                  <a:pt x="28191" y="7472"/>
                </a:moveTo>
                <a:lnTo>
                  <a:pt x="27112" y="7472"/>
                </a:lnTo>
                <a:lnTo>
                  <a:pt x="27112" y="7768"/>
                </a:lnTo>
                <a:lnTo>
                  <a:pt x="28191" y="7768"/>
                </a:lnTo>
                <a:close/>
                <a:moveTo>
                  <a:pt x="28191" y="6262"/>
                </a:moveTo>
                <a:lnTo>
                  <a:pt x="27112" y="6262"/>
                </a:lnTo>
                <a:lnTo>
                  <a:pt x="27112" y="6558"/>
                </a:lnTo>
                <a:lnTo>
                  <a:pt x="28191" y="6558"/>
                </a:lnTo>
                <a:close/>
                <a:moveTo>
                  <a:pt x="24135" y="6855"/>
                </a:moveTo>
                <a:lnTo>
                  <a:pt x="23056" y="6855"/>
                </a:lnTo>
                <a:lnTo>
                  <a:pt x="23056" y="7151"/>
                </a:lnTo>
                <a:lnTo>
                  <a:pt x="24135" y="7151"/>
                </a:lnTo>
                <a:close/>
                <a:moveTo>
                  <a:pt x="24135" y="7472"/>
                </a:moveTo>
                <a:lnTo>
                  <a:pt x="23056" y="7472"/>
                </a:lnTo>
                <a:lnTo>
                  <a:pt x="23056" y="7768"/>
                </a:lnTo>
                <a:lnTo>
                  <a:pt x="24135" y="7768"/>
                </a:lnTo>
                <a:close/>
                <a:moveTo>
                  <a:pt x="24135" y="6262"/>
                </a:moveTo>
                <a:lnTo>
                  <a:pt x="23056" y="6262"/>
                </a:lnTo>
                <a:lnTo>
                  <a:pt x="23056" y="6558"/>
                </a:lnTo>
                <a:lnTo>
                  <a:pt x="24135" y="6558"/>
                </a:lnTo>
                <a:close/>
                <a:moveTo>
                  <a:pt x="21289" y="8646"/>
                </a:moveTo>
                <a:lnTo>
                  <a:pt x="18027" y="8646"/>
                </a:lnTo>
                <a:lnTo>
                  <a:pt x="18027" y="5384"/>
                </a:lnTo>
                <a:lnTo>
                  <a:pt x="21289" y="5384"/>
                </a:lnTo>
                <a:close/>
                <a:moveTo>
                  <a:pt x="18324" y="8349"/>
                </a:moveTo>
                <a:lnTo>
                  <a:pt x="20992" y="8349"/>
                </a:lnTo>
                <a:lnTo>
                  <a:pt x="20992" y="5681"/>
                </a:lnTo>
                <a:lnTo>
                  <a:pt x="18324" y="5681"/>
                </a:lnTo>
                <a:close/>
                <a:moveTo>
                  <a:pt x="19806" y="0"/>
                </a:moveTo>
                <a:lnTo>
                  <a:pt x="19510" y="0"/>
                </a:lnTo>
                <a:lnTo>
                  <a:pt x="19510" y="5527"/>
                </a:lnTo>
                <a:lnTo>
                  <a:pt x="19806" y="5527"/>
                </a:lnTo>
                <a:close/>
                <a:moveTo>
                  <a:pt x="20435" y="0"/>
                </a:moveTo>
                <a:lnTo>
                  <a:pt x="20138" y="0"/>
                </a:lnTo>
                <a:lnTo>
                  <a:pt x="20138" y="5527"/>
                </a:lnTo>
                <a:lnTo>
                  <a:pt x="20435" y="5527"/>
                </a:lnTo>
                <a:close/>
                <a:moveTo>
                  <a:pt x="19213" y="0"/>
                </a:moveTo>
                <a:lnTo>
                  <a:pt x="18917" y="0"/>
                </a:lnTo>
                <a:lnTo>
                  <a:pt x="18917" y="5527"/>
                </a:lnTo>
                <a:lnTo>
                  <a:pt x="19213" y="5527"/>
                </a:lnTo>
                <a:close/>
                <a:moveTo>
                  <a:pt x="19806" y="8492"/>
                </a:moveTo>
                <a:lnTo>
                  <a:pt x="19510" y="8492"/>
                </a:lnTo>
                <a:lnTo>
                  <a:pt x="19510" y="9583"/>
                </a:lnTo>
                <a:lnTo>
                  <a:pt x="19806" y="9583"/>
                </a:lnTo>
                <a:close/>
                <a:moveTo>
                  <a:pt x="20435" y="8492"/>
                </a:moveTo>
                <a:lnTo>
                  <a:pt x="20138" y="8492"/>
                </a:lnTo>
                <a:lnTo>
                  <a:pt x="20138" y="9583"/>
                </a:lnTo>
                <a:lnTo>
                  <a:pt x="20435" y="9583"/>
                </a:lnTo>
                <a:close/>
                <a:moveTo>
                  <a:pt x="19225" y="9642"/>
                </a:moveTo>
                <a:lnTo>
                  <a:pt x="19225" y="8492"/>
                </a:lnTo>
                <a:lnTo>
                  <a:pt x="18929" y="8492"/>
                </a:lnTo>
                <a:lnTo>
                  <a:pt x="18929" y="9523"/>
                </a:lnTo>
                <a:lnTo>
                  <a:pt x="7733" y="20695"/>
                </a:lnTo>
                <a:lnTo>
                  <a:pt x="7947" y="20909"/>
                </a:lnTo>
                <a:close/>
                <a:moveTo>
                  <a:pt x="22249" y="6843"/>
                </a:moveTo>
                <a:lnTo>
                  <a:pt x="21158" y="6843"/>
                </a:lnTo>
                <a:lnTo>
                  <a:pt x="21158" y="7140"/>
                </a:lnTo>
                <a:lnTo>
                  <a:pt x="22238" y="7140"/>
                </a:lnTo>
                <a:close/>
                <a:moveTo>
                  <a:pt x="22249" y="7472"/>
                </a:moveTo>
                <a:lnTo>
                  <a:pt x="21158" y="7472"/>
                </a:lnTo>
                <a:lnTo>
                  <a:pt x="21158" y="7768"/>
                </a:lnTo>
                <a:lnTo>
                  <a:pt x="22238" y="7768"/>
                </a:lnTo>
                <a:close/>
                <a:moveTo>
                  <a:pt x="22249" y="6262"/>
                </a:moveTo>
                <a:lnTo>
                  <a:pt x="21158" y="6262"/>
                </a:lnTo>
                <a:lnTo>
                  <a:pt x="21158" y="6558"/>
                </a:lnTo>
                <a:lnTo>
                  <a:pt x="22238" y="6558"/>
                </a:lnTo>
                <a:close/>
                <a:moveTo>
                  <a:pt x="18193" y="6855"/>
                </a:moveTo>
                <a:lnTo>
                  <a:pt x="17114" y="6855"/>
                </a:lnTo>
                <a:lnTo>
                  <a:pt x="17114" y="7151"/>
                </a:lnTo>
                <a:lnTo>
                  <a:pt x="18193" y="7151"/>
                </a:lnTo>
                <a:close/>
                <a:moveTo>
                  <a:pt x="7199" y="19272"/>
                </a:moveTo>
                <a:lnTo>
                  <a:pt x="17185" y="9286"/>
                </a:lnTo>
                <a:lnTo>
                  <a:pt x="17245" y="7768"/>
                </a:lnTo>
                <a:lnTo>
                  <a:pt x="18182" y="7768"/>
                </a:lnTo>
                <a:lnTo>
                  <a:pt x="18182" y="7472"/>
                </a:lnTo>
                <a:lnTo>
                  <a:pt x="16948" y="7472"/>
                </a:lnTo>
                <a:lnTo>
                  <a:pt x="16889" y="9156"/>
                </a:lnTo>
                <a:lnTo>
                  <a:pt x="6903" y="19142"/>
                </a:lnTo>
                <a:lnTo>
                  <a:pt x="6903" y="20328"/>
                </a:lnTo>
                <a:lnTo>
                  <a:pt x="7199" y="20328"/>
                </a:lnTo>
                <a:close/>
                <a:moveTo>
                  <a:pt x="18182" y="6262"/>
                </a:moveTo>
                <a:lnTo>
                  <a:pt x="17102" y="6262"/>
                </a:lnTo>
                <a:lnTo>
                  <a:pt x="17102" y="6558"/>
                </a:lnTo>
                <a:lnTo>
                  <a:pt x="18182" y="6558"/>
                </a:lnTo>
                <a:close/>
                <a:moveTo>
                  <a:pt x="7199" y="25498"/>
                </a:moveTo>
                <a:lnTo>
                  <a:pt x="7199" y="22344"/>
                </a:lnTo>
                <a:lnTo>
                  <a:pt x="6903" y="22344"/>
                </a:lnTo>
                <a:lnTo>
                  <a:pt x="6903" y="25380"/>
                </a:lnTo>
                <a:lnTo>
                  <a:pt x="0" y="32282"/>
                </a:lnTo>
                <a:lnTo>
                  <a:pt x="214" y="3248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2"/>
          <p:cNvSpPr/>
          <p:nvPr/>
        </p:nvSpPr>
        <p:spPr>
          <a:xfrm flipH="1">
            <a:off x="2719560" y="1942551"/>
            <a:ext cx="1214288" cy="984908"/>
          </a:xfrm>
          <a:custGeom>
            <a:avLst/>
            <a:gdLst/>
            <a:ahLst/>
            <a:cxnLst/>
            <a:rect l="l" t="t" r="r" b="b"/>
            <a:pathLst>
              <a:path w="31715" h="25724" extrusionOk="0">
                <a:moveTo>
                  <a:pt x="938" y="25724"/>
                </a:moveTo>
                <a:cubicBezTo>
                  <a:pt x="309" y="25724"/>
                  <a:pt x="1" y="24965"/>
                  <a:pt x="440" y="24514"/>
                </a:cubicBezTo>
                <a:cubicBezTo>
                  <a:pt x="879" y="24075"/>
                  <a:pt x="1638" y="24384"/>
                  <a:pt x="1638" y="25012"/>
                </a:cubicBezTo>
                <a:cubicBezTo>
                  <a:pt x="1638" y="25404"/>
                  <a:pt x="1329" y="25724"/>
                  <a:pt x="938" y="25724"/>
                </a:cubicBezTo>
                <a:close/>
                <a:moveTo>
                  <a:pt x="938" y="24609"/>
                </a:moveTo>
                <a:cubicBezTo>
                  <a:pt x="570" y="24609"/>
                  <a:pt x="392" y="25048"/>
                  <a:pt x="653" y="25297"/>
                </a:cubicBezTo>
                <a:cubicBezTo>
                  <a:pt x="902" y="25558"/>
                  <a:pt x="1341" y="25380"/>
                  <a:pt x="1341" y="25012"/>
                </a:cubicBezTo>
                <a:cubicBezTo>
                  <a:pt x="1341" y="24787"/>
                  <a:pt x="1163" y="24609"/>
                  <a:pt x="938" y="24609"/>
                </a:cubicBezTo>
                <a:close/>
                <a:moveTo>
                  <a:pt x="5812" y="23008"/>
                </a:moveTo>
                <a:cubicBezTo>
                  <a:pt x="5184" y="23008"/>
                  <a:pt x="4875" y="22249"/>
                  <a:pt x="5314" y="21810"/>
                </a:cubicBezTo>
                <a:cubicBezTo>
                  <a:pt x="5753" y="21371"/>
                  <a:pt x="6512" y="21680"/>
                  <a:pt x="6512" y="22308"/>
                </a:cubicBezTo>
                <a:cubicBezTo>
                  <a:pt x="6512" y="22700"/>
                  <a:pt x="6204" y="23008"/>
                  <a:pt x="5812" y="23008"/>
                </a:cubicBezTo>
                <a:close/>
                <a:moveTo>
                  <a:pt x="5812" y="21905"/>
                </a:moveTo>
                <a:cubicBezTo>
                  <a:pt x="5445" y="21905"/>
                  <a:pt x="5267" y="22344"/>
                  <a:pt x="5528" y="22593"/>
                </a:cubicBezTo>
                <a:cubicBezTo>
                  <a:pt x="5777" y="22854"/>
                  <a:pt x="6215" y="22676"/>
                  <a:pt x="6215" y="22308"/>
                </a:cubicBezTo>
                <a:cubicBezTo>
                  <a:pt x="6215" y="22083"/>
                  <a:pt x="6038" y="21905"/>
                  <a:pt x="5812" y="21905"/>
                </a:cubicBezTo>
                <a:close/>
                <a:moveTo>
                  <a:pt x="25345" y="1649"/>
                </a:moveTo>
                <a:cubicBezTo>
                  <a:pt x="24717" y="1649"/>
                  <a:pt x="24397" y="890"/>
                  <a:pt x="24847" y="439"/>
                </a:cubicBezTo>
                <a:cubicBezTo>
                  <a:pt x="25286" y="0"/>
                  <a:pt x="26045" y="309"/>
                  <a:pt x="26045" y="937"/>
                </a:cubicBezTo>
                <a:cubicBezTo>
                  <a:pt x="26045" y="1328"/>
                  <a:pt x="25737" y="1649"/>
                  <a:pt x="25345" y="1649"/>
                </a:cubicBezTo>
                <a:close/>
                <a:moveTo>
                  <a:pt x="25345" y="534"/>
                </a:moveTo>
                <a:cubicBezTo>
                  <a:pt x="24978" y="534"/>
                  <a:pt x="24800" y="973"/>
                  <a:pt x="25061" y="1234"/>
                </a:cubicBezTo>
                <a:cubicBezTo>
                  <a:pt x="25310" y="1483"/>
                  <a:pt x="25749" y="1305"/>
                  <a:pt x="25749" y="937"/>
                </a:cubicBezTo>
                <a:cubicBezTo>
                  <a:pt x="25749" y="712"/>
                  <a:pt x="25571" y="534"/>
                  <a:pt x="25345" y="534"/>
                </a:cubicBezTo>
                <a:close/>
                <a:moveTo>
                  <a:pt x="31014" y="8243"/>
                </a:moveTo>
                <a:cubicBezTo>
                  <a:pt x="30386" y="8243"/>
                  <a:pt x="30077" y="7484"/>
                  <a:pt x="30516" y="7045"/>
                </a:cubicBezTo>
                <a:cubicBezTo>
                  <a:pt x="30955" y="6594"/>
                  <a:pt x="31714" y="6914"/>
                  <a:pt x="31714" y="7543"/>
                </a:cubicBezTo>
                <a:cubicBezTo>
                  <a:pt x="31714" y="7922"/>
                  <a:pt x="31406" y="8243"/>
                  <a:pt x="31014" y="8243"/>
                </a:cubicBezTo>
                <a:close/>
                <a:moveTo>
                  <a:pt x="31014" y="7128"/>
                </a:moveTo>
                <a:cubicBezTo>
                  <a:pt x="30647" y="7128"/>
                  <a:pt x="30469" y="7567"/>
                  <a:pt x="30730" y="7828"/>
                </a:cubicBezTo>
                <a:cubicBezTo>
                  <a:pt x="30979" y="8088"/>
                  <a:pt x="31418" y="7899"/>
                  <a:pt x="31418" y="7543"/>
                </a:cubicBezTo>
                <a:cubicBezTo>
                  <a:pt x="31418" y="7318"/>
                  <a:pt x="31240" y="7128"/>
                  <a:pt x="31014" y="7128"/>
                </a:cubicBezTo>
                <a:close/>
                <a:moveTo>
                  <a:pt x="31014" y="9927"/>
                </a:moveTo>
                <a:cubicBezTo>
                  <a:pt x="30386" y="9927"/>
                  <a:pt x="30077" y="9168"/>
                  <a:pt x="30516" y="8729"/>
                </a:cubicBezTo>
                <a:cubicBezTo>
                  <a:pt x="30955" y="8278"/>
                  <a:pt x="31714" y="8598"/>
                  <a:pt x="31714" y="9227"/>
                </a:cubicBezTo>
                <a:cubicBezTo>
                  <a:pt x="31714" y="9618"/>
                  <a:pt x="31406" y="9927"/>
                  <a:pt x="31014" y="9927"/>
                </a:cubicBezTo>
                <a:close/>
                <a:moveTo>
                  <a:pt x="31014" y="8812"/>
                </a:moveTo>
                <a:cubicBezTo>
                  <a:pt x="30647" y="8812"/>
                  <a:pt x="30469" y="9251"/>
                  <a:pt x="30730" y="9512"/>
                </a:cubicBezTo>
                <a:cubicBezTo>
                  <a:pt x="30979" y="9773"/>
                  <a:pt x="31418" y="9583"/>
                  <a:pt x="31418" y="9227"/>
                </a:cubicBezTo>
                <a:cubicBezTo>
                  <a:pt x="31418" y="9002"/>
                  <a:pt x="31240" y="8812"/>
                  <a:pt x="31014" y="8824"/>
                </a:cubicBezTo>
                <a:close/>
                <a:moveTo>
                  <a:pt x="22048" y="9927"/>
                </a:moveTo>
                <a:cubicBezTo>
                  <a:pt x="21420" y="9927"/>
                  <a:pt x="21111" y="9168"/>
                  <a:pt x="21550" y="8729"/>
                </a:cubicBezTo>
                <a:cubicBezTo>
                  <a:pt x="22001" y="8278"/>
                  <a:pt x="22760" y="8598"/>
                  <a:pt x="22760" y="9227"/>
                </a:cubicBezTo>
                <a:cubicBezTo>
                  <a:pt x="22760" y="9618"/>
                  <a:pt x="22440" y="9927"/>
                  <a:pt x="22048" y="9927"/>
                </a:cubicBezTo>
                <a:close/>
                <a:moveTo>
                  <a:pt x="22048" y="8812"/>
                </a:moveTo>
                <a:cubicBezTo>
                  <a:pt x="21692" y="8812"/>
                  <a:pt x="21503" y="9251"/>
                  <a:pt x="21764" y="9512"/>
                </a:cubicBezTo>
                <a:cubicBezTo>
                  <a:pt x="22025" y="9773"/>
                  <a:pt x="22463" y="9583"/>
                  <a:pt x="22463" y="9227"/>
                </a:cubicBezTo>
                <a:cubicBezTo>
                  <a:pt x="22463" y="9002"/>
                  <a:pt x="22274" y="8812"/>
                  <a:pt x="22048" y="8824"/>
                </a:cubicBezTo>
                <a:close/>
                <a:moveTo>
                  <a:pt x="20032" y="6037"/>
                </a:moveTo>
                <a:lnTo>
                  <a:pt x="25488" y="6037"/>
                </a:lnTo>
                <a:lnTo>
                  <a:pt x="25488" y="1921"/>
                </a:lnTo>
                <a:lnTo>
                  <a:pt x="25191" y="1921"/>
                </a:lnTo>
                <a:lnTo>
                  <a:pt x="25191" y="5740"/>
                </a:lnTo>
                <a:lnTo>
                  <a:pt x="19914" y="5740"/>
                </a:lnTo>
                <a:lnTo>
                  <a:pt x="1448" y="24206"/>
                </a:lnTo>
                <a:lnTo>
                  <a:pt x="1649" y="24419"/>
                </a:lnTo>
                <a:close/>
                <a:moveTo>
                  <a:pt x="20649" y="7685"/>
                </a:moveTo>
                <a:lnTo>
                  <a:pt x="30089" y="7685"/>
                </a:lnTo>
                <a:lnTo>
                  <a:pt x="30089" y="7389"/>
                </a:lnTo>
                <a:lnTo>
                  <a:pt x="20518" y="7389"/>
                </a:lnTo>
                <a:lnTo>
                  <a:pt x="6417" y="21502"/>
                </a:lnTo>
                <a:lnTo>
                  <a:pt x="6619" y="21715"/>
                </a:lnTo>
                <a:close/>
                <a:moveTo>
                  <a:pt x="30089" y="9073"/>
                </a:moveTo>
                <a:lnTo>
                  <a:pt x="23009" y="9073"/>
                </a:lnTo>
                <a:lnTo>
                  <a:pt x="23009" y="9369"/>
                </a:lnTo>
                <a:lnTo>
                  <a:pt x="30089" y="936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22"/>
          <p:cNvGrpSpPr/>
          <p:nvPr/>
        </p:nvGrpSpPr>
        <p:grpSpPr>
          <a:xfrm>
            <a:off x="5382322" y="450408"/>
            <a:ext cx="747396" cy="1037323"/>
            <a:chOff x="5487097" y="317058"/>
            <a:chExt cx="747396" cy="1037323"/>
          </a:xfrm>
        </p:grpSpPr>
        <p:sp>
          <p:nvSpPr>
            <p:cNvPr id="280" name="Google Shape;280;p22"/>
            <p:cNvSpPr/>
            <p:nvPr/>
          </p:nvSpPr>
          <p:spPr>
            <a:xfrm>
              <a:off x="5665314" y="793599"/>
              <a:ext cx="569179" cy="560782"/>
            </a:xfrm>
            <a:custGeom>
              <a:avLst/>
              <a:gdLst/>
              <a:ahLst/>
              <a:cxnLst/>
              <a:rect l="l" t="t" r="r" b="b"/>
              <a:pathLst>
                <a:path w="14506" h="14292" extrusionOk="0">
                  <a:moveTo>
                    <a:pt x="2930" y="2835"/>
                  </a:moveTo>
                  <a:cubicBezTo>
                    <a:pt x="2302" y="2835"/>
                    <a:pt x="1993" y="2076"/>
                    <a:pt x="2432" y="1625"/>
                  </a:cubicBezTo>
                  <a:cubicBezTo>
                    <a:pt x="2871" y="1186"/>
                    <a:pt x="3630" y="1494"/>
                    <a:pt x="3630" y="2123"/>
                  </a:cubicBezTo>
                  <a:cubicBezTo>
                    <a:pt x="3630" y="2514"/>
                    <a:pt x="3322" y="2835"/>
                    <a:pt x="2930" y="2835"/>
                  </a:cubicBezTo>
                  <a:close/>
                  <a:moveTo>
                    <a:pt x="2930" y="1720"/>
                  </a:moveTo>
                  <a:cubicBezTo>
                    <a:pt x="2563" y="1720"/>
                    <a:pt x="2385" y="2159"/>
                    <a:pt x="2646" y="2419"/>
                  </a:cubicBezTo>
                  <a:cubicBezTo>
                    <a:pt x="2895" y="2669"/>
                    <a:pt x="3333" y="2491"/>
                    <a:pt x="3333" y="2123"/>
                  </a:cubicBezTo>
                  <a:cubicBezTo>
                    <a:pt x="3333" y="1898"/>
                    <a:pt x="3156" y="1720"/>
                    <a:pt x="2930" y="1720"/>
                  </a:cubicBezTo>
                  <a:close/>
                  <a:moveTo>
                    <a:pt x="938" y="11338"/>
                  </a:moveTo>
                  <a:cubicBezTo>
                    <a:pt x="309" y="11338"/>
                    <a:pt x="1" y="10579"/>
                    <a:pt x="440" y="10140"/>
                  </a:cubicBezTo>
                  <a:cubicBezTo>
                    <a:pt x="890" y="9701"/>
                    <a:pt x="1649" y="10010"/>
                    <a:pt x="1649" y="10638"/>
                  </a:cubicBezTo>
                  <a:cubicBezTo>
                    <a:pt x="1649" y="11030"/>
                    <a:pt x="1329" y="11338"/>
                    <a:pt x="938" y="11338"/>
                  </a:cubicBezTo>
                  <a:close/>
                  <a:moveTo>
                    <a:pt x="938" y="10235"/>
                  </a:moveTo>
                  <a:cubicBezTo>
                    <a:pt x="570" y="10235"/>
                    <a:pt x="392" y="10674"/>
                    <a:pt x="653" y="10923"/>
                  </a:cubicBezTo>
                  <a:cubicBezTo>
                    <a:pt x="902" y="11184"/>
                    <a:pt x="1353" y="11006"/>
                    <a:pt x="1353" y="10638"/>
                  </a:cubicBezTo>
                  <a:cubicBezTo>
                    <a:pt x="1353" y="10413"/>
                    <a:pt x="1163" y="10235"/>
                    <a:pt x="938" y="10235"/>
                  </a:cubicBezTo>
                  <a:close/>
                  <a:moveTo>
                    <a:pt x="4116" y="1649"/>
                  </a:moveTo>
                  <a:cubicBezTo>
                    <a:pt x="3488" y="1649"/>
                    <a:pt x="3179" y="890"/>
                    <a:pt x="3618" y="439"/>
                  </a:cubicBezTo>
                  <a:cubicBezTo>
                    <a:pt x="4069" y="0"/>
                    <a:pt x="4828" y="308"/>
                    <a:pt x="4828" y="937"/>
                  </a:cubicBezTo>
                  <a:cubicBezTo>
                    <a:pt x="4816" y="1328"/>
                    <a:pt x="4508" y="1637"/>
                    <a:pt x="4116" y="1649"/>
                  </a:cubicBezTo>
                  <a:close/>
                  <a:moveTo>
                    <a:pt x="4116" y="534"/>
                  </a:moveTo>
                  <a:cubicBezTo>
                    <a:pt x="3749" y="534"/>
                    <a:pt x="3571" y="973"/>
                    <a:pt x="3832" y="1222"/>
                  </a:cubicBezTo>
                  <a:cubicBezTo>
                    <a:pt x="4081" y="1483"/>
                    <a:pt x="4531" y="1305"/>
                    <a:pt x="4531" y="937"/>
                  </a:cubicBezTo>
                  <a:cubicBezTo>
                    <a:pt x="4531" y="712"/>
                    <a:pt x="4342" y="534"/>
                    <a:pt x="4116" y="534"/>
                  </a:cubicBezTo>
                  <a:close/>
                  <a:moveTo>
                    <a:pt x="2930" y="4531"/>
                  </a:moveTo>
                  <a:cubicBezTo>
                    <a:pt x="2302" y="4531"/>
                    <a:pt x="1993" y="3771"/>
                    <a:pt x="2432" y="3333"/>
                  </a:cubicBezTo>
                  <a:cubicBezTo>
                    <a:pt x="2883" y="2882"/>
                    <a:pt x="3642" y="3202"/>
                    <a:pt x="3642" y="3831"/>
                  </a:cubicBezTo>
                  <a:cubicBezTo>
                    <a:pt x="3642" y="4222"/>
                    <a:pt x="3322" y="4542"/>
                    <a:pt x="2930" y="4542"/>
                  </a:cubicBezTo>
                  <a:close/>
                  <a:moveTo>
                    <a:pt x="2930" y="3428"/>
                  </a:moveTo>
                  <a:cubicBezTo>
                    <a:pt x="2563" y="3428"/>
                    <a:pt x="2385" y="3866"/>
                    <a:pt x="2646" y="4115"/>
                  </a:cubicBezTo>
                  <a:cubicBezTo>
                    <a:pt x="2895" y="4376"/>
                    <a:pt x="3345" y="4198"/>
                    <a:pt x="3345" y="3831"/>
                  </a:cubicBezTo>
                  <a:cubicBezTo>
                    <a:pt x="3333" y="3605"/>
                    <a:pt x="3156" y="3428"/>
                    <a:pt x="2930" y="3428"/>
                  </a:cubicBezTo>
                  <a:close/>
                  <a:moveTo>
                    <a:pt x="2930" y="6238"/>
                  </a:moveTo>
                  <a:cubicBezTo>
                    <a:pt x="2302" y="6238"/>
                    <a:pt x="1993" y="5479"/>
                    <a:pt x="2432" y="5040"/>
                  </a:cubicBezTo>
                  <a:cubicBezTo>
                    <a:pt x="2883" y="4590"/>
                    <a:pt x="3642" y="4910"/>
                    <a:pt x="3642" y="5539"/>
                  </a:cubicBezTo>
                  <a:cubicBezTo>
                    <a:pt x="3642" y="5930"/>
                    <a:pt x="3322" y="6250"/>
                    <a:pt x="2930" y="6250"/>
                  </a:cubicBezTo>
                  <a:close/>
                  <a:moveTo>
                    <a:pt x="2930" y="5123"/>
                  </a:moveTo>
                  <a:cubicBezTo>
                    <a:pt x="2563" y="5123"/>
                    <a:pt x="2385" y="5562"/>
                    <a:pt x="2646" y="5823"/>
                  </a:cubicBezTo>
                  <a:cubicBezTo>
                    <a:pt x="2895" y="6084"/>
                    <a:pt x="3345" y="5894"/>
                    <a:pt x="3345" y="5539"/>
                  </a:cubicBezTo>
                  <a:cubicBezTo>
                    <a:pt x="3333" y="5313"/>
                    <a:pt x="3156" y="5135"/>
                    <a:pt x="2930" y="5135"/>
                  </a:cubicBezTo>
                  <a:close/>
                  <a:moveTo>
                    <a:pt x="10995" y="8515"/>
                  </a:moveTo>
                  <a:cubicBezTo>
                    <a:pt x="10366" y="8515"/>
                    <a:pt x="10058" y="7756"/>
                    <a:pt x="10497" y="7306"/>
                  </a:cubicBezTo>
                  <a:cubicBezTo>
                    <a:pt x="10947" y="6867"/>
                    <a:pt x="11706" y="7175"/>
                    <a:pt x="11706" y="7804"/>
                  </a:cubicBezTo>
                  <a:cubicBezTo>
                    <a:pt x="11706" y="8195"/>
                    <a:pt x="11386" y="8527"/>
                    <a:pt x="10995" y="8527"/>
                  </a:cubicBezTo>
                  <a:close/>
                  <a:moveTo>
                    <a:pt x="10995" y="7401"/>
                  </a:moveTo>
                  <a:cubicBezTo>
                    <a:pt x="10639" y="7401"/>
                    <a:pt x="10449" y="7839"/>
                    <a:pt x="10710" y="8100"/>
                  </a:cubicBezTo>
                  <a:cubicBezTo>
                    <a:pt x="10971" y="8349"/>
                    <a:pt x="11410" y="8171"/>
                    <a:pt x="11410" y="7804"/>
                  </a:cubicBezTo>
                  <a:cubicBezTo>
                    <a:pt x="11398" y="7590"/>
                    <a:pt x="11220" y="7412"/>
                    <a:pt x="10995" y="7412"/>
                  </a:cubicBezTo>
                  <a:close/>
                  <a:moveTo>
                    <a:pt x="10402" y="7045"/>
                  </a:moveTo>
                  <a:lnTo>
                    <a:pt x="4875" y="1506"/>
                  </a:lnTo>
                  <a:lnTo>
                    <a:pt x="4662" y="1720"/>
                  </a:lnTo>
                  <a:lnTo>
                    <a:pt x="10200" y="7246"/>
                  </a:lnTo>
                  <a:close/>
                  <a:moveTo>
                    <a:pt x="1080" y="4068"/>
                  </a:moveTo>
                  <a:lnTo>
                    <a:pt x="2373" y="2775"/>
                  </a:lnTo>
                  <a:lnTo>
                    <a:pt x="2159" y="2562"/>
                  </a:lnTo>
                  <a:lnTo>
                    <a:pt x="784" y="3938"/>
                  </a:lnTo>
                  <a:lnTo>
                    <a:pt x="784" y="9725"/>
                  </a:lnTo>
                  <a:lnTo>
                    <a:pt x="1080" y="9725"/>
                  </a:lnTo>
                  <a:close/>
                  <a:moveTo>
                    <a:pt x="14505" y="13093"/>
                  </a:moveTo>
                  <a:lnTo>
                    <a:pt x="3974" y="2574"/>
                  </a:lnTo>
                  <a:lnTo>
                    <a:pt x="3772" y="2775"/>
                  </a:lnTo>
                  <a:lnTo>
                    <a:pt x="14292" y="13307"/>
                  </a:lnTo>
                  <a:close/>
                  <a:moveTo>
                    <a:pt x="13699" y="14078"/>
                  </a:moveTo>
                  <a:lnTo>
                    <a:pt x="3974" y="4353"/>
                  </a:lnTo>
                  <a:lnTo>
                    <a:pt x="3772" y="4578"/>
                  </a:lnTo>
                  <a:lnTo>
                    <a:pt x="13497" y="14291"/>
                  </a:lnTo>
                  <a:close/>
                  <a:moveTo>
                    <a:pt x="11908" y="14078"/>
                  </a:moveTo>
                  <a:lnTo>
                    <a:pt x="3974" y="6143"/>
                  </a:lnTo>
                  <a:lnTo>
                    <a:pt x="3772" y="6357"/>
                  </a:lnTo>
                  <a:lnTo>
                    <a:pt x="11706" y="1429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5487097" y="317058"/>
              <a:ext cx="659425" cy="1033123"/>
            </a:xfrm>
            <a:custGeom>
              <a:avLst/>
              <a:gdLst/>
              <a:ahLst/>
              <a:cxnLst/>
              <a:rect l="l" t="t" r="r" b="b"/>
              <a:pathLst>
                <a:path w="16806" h="26330" extrusionOk="0">
                  <a:moveTo>
                    <a:pt x="16094" y="1649"/>
                  </a:moveTo>
                  <a:cubicBezTo>
                    <a:pt x="15466" y="1649"/>
                    <a:pt x="15157" y="890"/>
                    <a:pt x="15596" y="451"/>
                  </a:cubicBezTo>
                  <a:cubicBezTo>
                    <a:pt x="16047" y="1"/>
                    <a:pt x="16806" y="321"/>
                    <a:pt x="16806" y="950"/>
                  </a:cubicBezTo>
                  <a:cubicBezTo>
                    <a:pt x="16806" y="1329"/>
                    <a:pt x="16486" y="1649"/>
                    <a:pt x="16094" y="1649"/>
                  </a:cubicBezTo>
                  <a:close/>
                  <a:moveTo>
                    <a:pt x="16094" y="534"/>
                  </a:moveTo>
                  <a:cubicBezTo>
                    <a:pt x="15727" y="534"/>
                    <a:pt x="15549" y="973"/>
                    <a:pt x="15810" y="1234"/>
                  </a:cubicBezTo>
                  <a:cubicBezTo>
                    <a:pt x="16059" y="1495"/>
                    <a:pt x="16509" y="1305"/>
                    <a:pt x="16509" y="950"/>
                  </a:cubicBezTo>
                  <a:cubicBezTo>
                    <a:pt x="16509" y="724"/>
                    <a:pt x="16320" y="534"/>
                    <a:pt x="16094" y="534"/>
                  </a:cubicBezTo>
                  <a:close/>
                  <a:moveTo>
                    <a:pt x="10995" y="12406"/>
                  </a:moveTo>
                  <a:cubicBezTo>
                    <a:pt x="10366" y="12406"/>
                    <a:pt x="10046" y="11647"/>
                    <a:pt x="10496" y="11208"/>
                  </a:cubicBezTo>
                  <a:cubicBezTo>
                    <a:pt x="10935" y="10758"/>
                    <a:pt x="11694" y="11078"/>
                    <a:pt x="11694" y="11706"/>
                  </a:cubicBezTo>
                  <a:cubicBezTo>
                    <a:pt x="11694" y="12098"/>
                    <a:pt x="11386" y="12406"/>
                    <a:pt x="10995" y="12406"/>
                  </a:cubicBezTo>
                  <a:close/>
                  <a:moveTo>
                    <a:pt x="10995" y="11291"/>
                  </a:moveTo>
                  <a:cubicBezTo>
                    <a:pt x="10627" y="11291"/>
                    <a:pt x="10449" y="11730"/>
                    <a:pt x="10710" y="11991"/>
                  </a:cubicBezTo>
                  <a:cubicBezTo>
                    <a:pt x="10959" y="12252"/>
                    <a:pt x="11398" y="12062"/>
                    <a:pt x="11398" y="11706"/>
                  </a:cubicBezTo>
                  <a:cubicBezTo>
                    <a:pt x="11398" y="11481"/>
                    <a:pt x="11220" y="11291"/>
                    <a:pt x="10995" y="11291"/>
                  </a:cubicBezTo>
                  <a:close/>
                  <a:moveTo>
                    <a:pt x="12809" y="12406"/>
                  </a:moveTo>
                  <a:cubicBezTo>
                    <a:pt x="12181" y="12406"/>
                    <a:pt x="11872" y="11647"/>
                    <a:pt x="12311" y="11208"/>
                  </a:cubicBezTo>
                  <a:cubicBezTo>
                    <a:pt x="12762" y="10758"/>
                    <a:pt x="13521" y="11078"/>
                    <a:pt x="13521" y="11706"/>
                  </a:cubicBezTo>
                  <a:cubicBezTo>
                    <a:pt x="13521" y="12098"/>
                    <a:pt x="13201" y="12406"/>
                    <a:pt x="12809" y="12406"/>
                  </a:cubicBezTo>
                  <a:close/>
                  <a:moveTo>
                    <a:pt x="12809" y="11291"/>
                  </a:moveTo>
                  <a:cubicBezTo>
                    <a:pt x="12453" y="11291"/>
                    <a:pt x="12264" y="11730"/>
                    <a:pt x="12525" y="11991"/>
                  </a:cubicBezTo>
                  <a:cubicBezTo>
                    <a:pt x="12785" y="12252"/>
                    <a:pt x="13224" y="12062"/>
                    <a:pt x="13224" y="11706"/>
                  </a:cubicBezTo>
                  <a:cubicBezTo>
                    <a:pt x="13224" y="11481"/>
                    <a:pt x="13034" y="11291"/>
                    <a:pt x="12809" y="11291"/>
                  </a:cubicBezTo>
                  <a:close/>
                  <a:moveTo>
                    <a:pt x="14636" y="12406"/>
                  </a:moveTo>
                  <a:cubicBezTo>
                    <a:pt x="14007" y="12406"/>
                    <a:pt x="13687" y="11647"/>
                    <a:pt x="14137" y="11208"/>
                  </a:cubicBezTo>
                  <a:cubicBezTo>
                    <a:pt x="14576" y="10758"/>
                    <a:pt x="15335" y="11078"/>
                    <a:pt x="15335" y="11706"/>
                  </a:cubicBezTo>
                  <a:cubicBezTo>
                    <a:pt x="15335" y="12098"/>
                    <a:pt x="15027" y="12406"/>
                    <a:pt x="14636" y="12406"/>
                  </a:cubicBezTo>
                  <a:close/>
                  <a:moveTo>
                    <a:pt x="14636" y="11291"/>
                  </a:moveTo>
                  <a:cubicBezTo>
                    <a:pt x="14268" y="11291"/>
                    <a:pt x="14090" y="11730"/>
                    <a:pt x="14339" y="11991"/>
                  </a:cubicBezTo>
                  <a:cubicBezTo>
                    <a:pt x="14600" y="12252"/>
                    <a:pt x="15039" y="12062"/>
                    <a:pt x="15039" y="11706"/>
                  </a:cubicBezTo>
                  <a:cubicBezTo>
                    <a:pt x="15039" y="11481"/>
                    <a:pt x="14861" y="11291"/>
                    <a:pt x="14636" y="11291"/>
                  </a:cubicBezTo>
                  <a:close/>
                  <a:moveTo>
                    <a:pt x="297" y="17197"/>
                  </a:moveTo>
                  <a:lnTo>
                    <a:pt x="8741" y="8741"/>
                  </a:lnTo>
                  <a:lnTo>
                    <a:pt x="16248" y="8741"/>
                  </a:lnTo>
                  <a:lnTo>
                    <a:pt x="16248" y="1922"/>
                  </a:lnTo>
                  <a:lnTo>
                    <a:pt x="15952" y="1922"/>
                  </a:lnTo>
                  <a:lnTo>
                    <a:pt x="15952" y="8445"/>
                  </a:lnTo>
                  <a:lnTo>
                    <a:pt x="8623" y="8445"/>
                  </a:lnTo>
                  <a:lnTo>
                    <a:pt x="1" y="17067"/>
                  </a:lnTo>
                  <a:lnTo>
                    <a:pt x="1" y="26329"/>
                  </a:lnTo>
                  <a:lnTo>
                    <a:pt x="297" y="26329"/>
                  </a:lnTo>
                  <a:close/>
                  <a:moveTo>
                    <a:pt x="11137" y="8599"/>
                  </a:moveTo>
                  <a:lnTo>
                    <a:pt x="10840" y="8599"/>
                  </a:lnTo>
                  <a:lnTo>
                    <a:pt x="10840" y="10758"/>
                  </a:lnTo>
                  <a:lnTo>
                    <a:pt x="11137" y="10758"/>
                  </a:lnTo>
                  <a:close/>
                  <a:moveTo>
                    <a:pt x="12050" y="10817"/>
                  </a:moveTo>
                  <a:lnTo>
                    <a:pt x="12050" y="8599"/>
                  </a:lnTo>
                  <a:lnTo>
                    <a:pt x="11754" y="8599"/>
                  </a:lnTo>
                  <a:lnTo>
                    <a:pt x="11754" y="10698"/>
                  </a:lnTo>
                  <a:lnTo>
                    <a:pt x="11528" y="10924"/>
                  </a:lnTo>
                  <a:lnTo>
                    <a:pt x="11742" y="11125"/>
                  </a:lnTo>
                  <a:close/>
                  <a:moveTo>
                    <a:pt x="12963" y="8599"/>
                  </a:moveTo>
                  <a:lnTo>
                    <a:pt x="12667" y="8599"/>
                  </a:lnTo>
                  <a:lnTo>
                    <a:pt x="12667" y="10758"/>
                  </a:lnTo>
                  <a:lnTo>
                    <a:pt x="12963" y="10758"/>
                  </a:lnTo>
                  <a:close/>
                  <a:moveTo>
                    <a:pt x="14078" y="10912"/>
                  </a:moveTo>
                  <a:lnTo>
                    <a:pt x="13877" y="10698"/>
                  </a:lnTo>
                  <a:lnTo>
                    <a:pt x="13877" y="8599"/>
                  </a:lnTo>
                  <a:lnTo>
                    <a:pt x="13580" y="8599"/>
                  </a:lnTo>
                  <a:lnTo>
                    <a:pt x="13580" y="10817"/>
                  </a:lnTo>
                  <a:lnTo>
                    <a:pt x="13877" y="11113"/>
                  </a:lnTo>
                  <a:close/>
                  <a:moveTo>
                    <a:pt x="14778" y="8599"/>
                  </a:moveTo>
                  <a:lnTo>
                    <a:pt x="14481" y="8599"/>
                  </a:lnTo>
                  <a:lnTo>
                    <a:pt x="14481" y="10758"/>
                  </a:lnTo>
                  <a:lnTo>
                    <a:pt x="14778" y="107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22"/>
          <p:cNvSpPr/>
          <p:nvPr/>
        </p:nvSpPr>
        <p:spPr>
          <a:xfrm rot="-8100000" flipH="1">
            <a:off x="7400296" y="1920779"/>
            <a:ext cx="1267960" cy="1028441"/>
          </a:xfrm>
          <a:custGeom>
            <a:avLst/>
            <a:gdLst/>
            <a:ahLst/>
            <a:cxnLst/>
            <a:rect l="l" t="t" r="r" b="b"/>
            <a:pathLst>
              <a:path w="31715" h="25724" extrusionOk="0">
                <a:moveTo>
                  <a:pt x="938" y="25724"/>
                </a:moveTo>
                <a:cubicBezTo>
                  <a:pt x="309" y="25724"/>
                  <a:pt x="1" y="24965"/>
                  <a:pt x="440" y="24514"/>
                </a:cubicBezTo>
                <a:cubicBezTo>
                  <a:pt x="879" y="24075"/>
                  <a:pt x="1638" y="24384"/>
                  <a:pt x="1638" y="25012"/>
                </a:cubicBezTo>
                <a:cubicBezTo>
                  <a:pt x="1638" y="25404"/>
                  <a:pt x="1329" y="25724"/>
                  <a:pt x="938" y="25724"/>
                </a:cubicBezTo>
                <a:close/>
                <a:moveTo>
                  <a:pt x="938" y="24609"/>
                </a:moveTo>
                <a:cubicBezTo>
                  <a:pt x="570" y="24609"/>
                  <a:pt x="392" y="25048"/>
                  <a:pt x="653" y="25297"/>
                </a:cubicBezTo>
                <a:cubicBezTo>
                  <a:pt x="902" y="25558"/>
                  <a:pt x="1341" y="25380"/>
                  <a:pt x="1341" y="25012"/>
                </a:cubicBezTo>
                <a:cubicBezTo>
                  <a:pt x="1341" y="24787"/>
                  <a:pt x="1163" y="24609"/>
                  <a:pt x="938" y="24609"/>
                </a:cubicBezTo>
                <a:close/>
                <a:moveTo>
                  <a:pt x="5812" y="23008"/>
                </a:moveTo>
                <a:cubicBezTo>
                  <a:pt x="5184" y="23008"/>
                  <a:pt x="4875" y="22249"/>
                  <a:pt x="5314" y="21810"/>
                </a:cubicBezTo>
                <a:cubicBezTo>
                  <a:pt x="5753" y="21371"/>
                  <a:pt x="6512" y="21680"/>
                  <a:pt x="6512" y="22308"/>
                </a:cubicBezTo>
                <a:cubicBezTo>
                  <a:pt x="6512" y="22700"/>
                  <a:pt x="6204" y="23008"/>
                  <a:pt x="5812" y="23008"/>
                </a:cubicBezTo>
                <a:close/>
                <a:moveTo>
                  <a:pt x="5812" y="21905"/>
                </a:moveTo>
                <a:cubicBezTo>
                  <a:pt x="5445" y="21905"/>
                  <a:pt x="5267" y="22344"/>
                  <a:pt x="5528" y="22593"/>
                </a:cubicBezTo>
                <a:cubicBezTo>
                  <a:pt x="5777" y="22854"/>
                  <a:pt x="6215" y="22676"/>
                  <a:pt x="6215" y="22308"/>
                </a:cubicBezTo>
                <a:cubicBezTo>
                  <a:pt x="6215" y="22083"/>
                  <a:pt x="6038" y="21905"/>
                  <a:pt x="5812" y="21905"/>
                </a:cubicBezTo>
                <a:close/>
                <a:moveTo>
                  <a:pt x="25345" y="1649"/>
                </a:moveTo>
                <a:cubicBezTo>
                  <a:pt x="24717" y="1649"/>
                  <a:pt x="24397" y="890"/>
                  <a:pt x="24847" y="439"/>
                </a:cubicBezTo>
                <a:cubicBezTo>
                  <a:pt x="25286" y="0"/>
                  <a:pt x="26045" y="309"/>
                  <a:pt x="26045" y="937"/>
                </a:cubicBezTo>
                <a:cubicBezTo>
                  <a:pt x="26045" y="1328"/>
                  <a:pt x="25737" y="1649"/>
                  <a:pt x="25345" y="1649"/>
                </a:cubicBezTo>
                <a:close/>
                <a:moveTo>
                  <a:pt x="25345" y="534"/>
                </a:moveTo>
                <a:cubicBezTo>
                  <a:pt x="24978" y="534"/>
                  <a:pt x="24800" y="973"/>
                  <a:pt x="25061" y="1234"/>
                </a:cubicBezTo>
                <a:cubicBezTo>
                  <a:pt x="25310" y="1483"/>
                  <a:pt x="25749" y="1305"/>
                  <a:pt x="25749" y="937"/>
                </a:cubicBezTo>
                <a:cubicBezTo>
                  <a:pt x="25749" y="712"/>
                  <a:pt x="25571" y="534"/>
                  <a:pt x="25345" y="534"/>
                </a:cubicBezTo>
                <a:close/>
                <a:moveTo>
                  <a:pt x="31014" y="8243"/>
                </a:moveTo>
                <a:cubicBezTo>
                  <a:pt x="30386" y="8243"/>
                  <a:pt x="30077" y="7484"/>
                  <a:pt x="30516" y="7045"/>
                </a:cubicBezTo>
                <a:cubicBezTo>
                  <a:pt x="30955" y="6594"/>
                  <a:pt x="31714" y="6914"/>
                  <a:pt x="31714" y="7543"/>
                </a:cubicBezTo>
                <a:cubicBezTo>
                  <a:pt x="31714" y="7922"/>
                  <a:pt x="31406" y="8243"/>
                  <a:pt x="31014" y="8243"/>
                </a:cubicBezTo>
                <a:close/>
                <a:moveTo>
                  <a:pt x="31014" y="7128"/>
                </a:moveTo>
                <a:cubicBezTo>
                  <a:pt x="30647" y="7128"/>
                  <a:pt x="30469" y="7567"/>
                  <a:pt x="30730" y="7828"/>
                </a:cubicBezTo>
                <a:cubicBezTo>
                  <a:pt x="30979" y="8088"/>
                  <a:pt x="31418" y="7899"/>
                  <a:pt x="31418" y="7543"/>
                </a:cubicBezTo>
                <a:cubicBezTo>
                  <a:pt x="31418" y="7318"/>
                  <a:pt x="31240" y="7128"/>
                  <a:pt x="31014" y="7128"/>
                </a:cubicBezTo>
                <a:close/>
                <a:moveTo>
                  <a:pt x="31014" y="9927"/>
                </a:moveTo>
                <a:cubicBezTo>
                  <a:pt x="30386" y="9927"/>
                  <a:pt x="30077" y="9168"/>
                  <a:pt x="30516" y="8729"/>
                </a:cubicBezTo>
                <a:cubicBezTo>
                  <a:pt x="30955" y="8278"/>
                  <a:pt x="31714" y="8598"/>
                  <a:pt x="31714" y="9227"/>
                </a:cubicBezTo>
                <a:cubicBezTo>
                  <a:pt x="31714" y="9618"/>
                  <a:pt x="31406" y="9927"/>
                  <a:pt x="31014" y="9927"/>
                </a:cubicBezTo>
                <a:close/>
                <a:moveTo>
                  <a:pt x="31014" y="8812"/>
                </a:moveTo>
                <a:cubicBezTo>
                  <a:pt x="30647" y="8812"/>
                  <a:pt x="30469" y="9251"/>
                  <a:pt x="30730" y="9512"/>
                </a:cubicBezTo>
                <a:cubicBezTo>
                  <a:pt x="30979" y="9773"/>
                  <a:pt x="31418" y="9583"/>
                  <a:pt x="31418" y="9227"/>
                </a:cubicBezTo>
                <a:cubicBezTo>
                  <a:pt x="31418" y="9002"/>
                  <a:pt x="31240" y="8812"/>
                  <a:pt x="31014" y="8824"/>
                </a:cubicBezTo>
                <a:close/>
                <a:moveTo>
                  <a:pt x="22048" y="9927"/>
                </a:moveTo>
                <a:cubicBezTo>
                  <a:pt x="21420" y="9927"/>
                  <a:pt x="21111" y="9168"/>
                  <a:pt x="21550" y="8729"/>
                </a:cubicBezTo>
                <a:cubicBezTo>
                  <a:pt x="22001" y="8278"/>
                  <a:pt x="22760" y="8598"/>
                  <a:pt x="22760" y="9227"/>
                </a:cubicBezTo>
                <a:cubicBezTo>
                  <a:pt x="22760" y="9618"/>
                  <a:pt x="22440" y="9927"/>
                  <a:pt x="22048" y="9927"/>
                </a:cubicBezTo>
                <a:close/>
                <a:moveTo>
                  <a:pt x="22048" y="8812"/>
                </a:moveTo>
                <a:cubicBezTo>
                  <a:pt x="21692" y="8812"/>
                  <a:pt x="21503" y="9251"/>
                  <a:pt x="21764" y="9512"/>
                </a:cubicBezTo>
                <a:cubicBezTo>
                  <a:pt x="22025" y="9773"/>
                  <a:pt x="22463" y="9583"/>
                  <a:pt x="22463" y="9227"/>
                </a:cubicBezTo>
                <a:cubicBezTo>
                  <a:pt x="22463" y="9002"/>
                  <a:pt x="22274" y="8812"/>
                  <a:pt x="22048" y="8824"/>
                </a:cubicBezTo>
                <a:close/>
                <a:moveTo>
                  <a:pt x="20032" y="6037"/>
                </a:moveTo>
                <a:lnTo>
                  <a:pt x="25488" y="6037"/>
                </a:lnTo>
                <a:lnTo>
                  <a:pt x="25488" y="1921"/>
                </a:lnTo>
                <a:lnTo>
                  <a:pt x="25191" y="1921"/>
                </a:lnTo>
                <a:lnTo>
                  <a:pt x="25191" y="5740"/>
                </a:lnTo>
                <a:lnTo>
                  <a:pt x="19914" y="5740"/>
                </a:lnTo>
                <a:lnTo>
                  <a:pt x="1448" y="24206"/>
                </a:lnTo>
                <a:lnTo>
                  <a:pt x="1649" y="24419"/>
                </a:lnTo>
                <a:close/>
                <a:moveTo>
                  <a:pt x="20649" y="7685"/>
                </a:moveTo>
                <a:lnTo>
                  <a:pt x="30089" y="7685"/>
                </a:lnTo>
                <a:lnTo>
                  <a:pt x="30089" y="7389"/>
                </a:lnTo>
                <a:lnTo>
                  <a:pt x="20518" y="7389"/>
                </a:lnTo>
                <a:lnTo>
                  <a:pt x="6417" y="21502"/>
                </a:lnTo>
                <a:lnTo>
                  <a:pt x="6619" y="21715"/>
                </a:lnTo>
                <a:close/>
                <a:moveTo>
                  <a:pt x="30089" y="9073"/>
                </a:moveTo>
                <a:lnTo>
                  <a:pt x="23009" y="9073"/>
                </a:lnTo>
                <a:lnTo>
                  <a:pt x="23009" y="9369"/>
                </a:lnTo>
                <a:lnTo>
                  <a:pt x="30089" y="936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0" y="5036175"/>
            <a:ext cx="9153900" cy="10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3"/>
          <p:cNvSpPr txBox="1">
            <a:spLocks noGrp="1"/>
          </p:cNvSpPr>
          <p:nvPr>
            <p:ph type="subTitle" idx="1"/>
          </p:nvPr>
        </p:nvSpPr>
        <p:spPr>
          <a:xfrm>
            <a:off x="1185425" y="335500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8" name="Google Shape;288;p23"/>
          <p:cNvSpPr txBox="1">
            <a:spLocks noGrp="1"/>
          </p:cNvSpPr>
          <p:nvPr>
            <p:ph type="subTitle" idx="2"/>
          </p:nvPr>
        </p:nvSpPr>
        <p:spPr>
          <a:xfrm>
            <a:off x="1185425" y="26843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20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endParaRPr/>
          </a:p>
        </p:txBody>
      </p:sp>
      <p:sp>
        <p:nvSpPr>
          <p:cNvPr id="289" name="Google Shape;289;p23"/>
          <p:cNvSpPr txBox="1">
            <a:spLocks noGrp="1"/>
          </p:cNvSpPr>
          <p:nvPr>
            <p:ph type="subTitle" idx="3"/>
          </p:nvPr>
        </p:nvSpPr>
        <p:spPr>
          <a:xfrm>
            <a:off x="3700650" y="335500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0" name="Google Shape;290;p23"/>
          <p:cNvSpPr txBox="1">
            <a:spLocks noGrp="1"/>
          </p:cNvSpPr>
          <p:nvPr>
            <p:ph type="subTitle" idx="4"/>
          </p:nvPr>
        </p:nvSpPr>
        <p:spPr>
          <a:xfrm>
            <a:off x="3700650" y="26843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20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endParaRPr/>
          </a:p>
        </p:txBody>
      </p:sp>
      <p:sp>
        <p:nvSpPr>
          <p:cNvPr id="291" name="Google Shape;291;p23"/>
          <p:cNvSpPr txBox="1">
            <a:spLocks noGrp="1"/>
          </p:cNvSpPr>
          <p:nvPr>
            <p:ph type="subTitle" idx="5"/>
          </p:nvPr>
        </p:nvSpPr>
        <p:spPr>
          <a:xfrm>
            <a:off x="6215875" y="335500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2" name="Google Shape;292;p23"/>
          <p:cNvSpPr txBox="1">
            <a:spLocks noGrp="1"/>
          </p:cNvSpPr>
          <p:nvPr>
            <p:ph type="subTitle" idx="6"/>
          </p:nvPr>
        </p:nvSpPr>
        <p:spPr>
          <a:xfrm>
            <a:off x="6215875" y="26843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20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endParaRPr/>
          </a:p>
        </p:txBody>
      </p:sp>
      <p:sp>
        <p:nvSpPr>
          <p:cNvPr id="293" name="Google Shape;293;p23"/>
          <p:cNvSpPr/>
          <p:nvPr/>
        </p:nvSpPr>
        <p:spPr>
          <a:xfrm>
            <a:off x="8600854" y="4608340"/>
            <a:ext cx="543177" cy="535164"/>
          </a:xfrm>
          <a:custGeom>
            <a:avLst/>
            <a:gdLst/>
            <a:ahLst/>
            <a:cxnLst/>
            <a:rect l="l" t="t" r="r" b="b"/>
            <a:pathLst>
              <a:path w="14506" h="14292" extrusionOk="0">
                <a:moveTo>
                  <a:pt x="2930" y="2835"/>
                </a:moveTo>
                <a:cubicBezTo>
                  <a:pt x="2302" y="2835"/>
                  <a:pt x="1993" y="2076"/>
                  <a:pt x="2432" y="1625"/>
                </a:cubicBezTo>
                <a:cubicBezTo>
                  <a:pt x="2871" y="1186"/>
                  <a:pt x="3630" y="1494"/>
                  <a:pt x="3630" y="2123"/>
                </a:cubicBezTo>
                <a:cubicBezTo>
                  <a:pt x="3630" y="2514"/>
                  <a:pt x="3322" y="2835"/>
                  <a:pt x="2930" y="2835"/>
                </a:cubicBezTo>
                <a:close/>
                <a:moveTo>
                  <a:pt x="2930" y="1720"/>
                </a:moveTo>
                <a:cubicBezTo>
                  <a:pt x="2563" y="1720"/>
                  <a:pt x="2385" y="2159"/>
                  <a:pt x="2646" y="2419"/>
                </a:cubicBezTo>
                <a:cubicBezTo>
                  <a:pt x="2895" y="2669"/>
                  <a:pt x="3333" y="2491"/>
                  <a:pt x="3333" y="2123"/>
                </a:cubicBezTo>
                <a:cubicBezTo>
                  <a:pt x="3333" y="1898"/>
                  <a:pt x="3156" y="1720"/>
                  <a:pt x="2930" y="1720"/>
                </a:cubicBezTo>
                <a:close/>
                <a:moveTo>
                  <a:pt x="938" y="11338"/>
                </a:moveTo>
                <a:cubicBezTo>
                  <a:pt x="309" y="11338"/>
                  <a:pt x="1" y="10579"/>
                  <a:pt x="440" y="10140"/>
                </a:cubicBezTo>
                <a:cubicBezTo>
                  <a:pt x="890" y="9701"/>
                  <a:pt x="1649" y="10010"/>
                  <a:pt x="1649" y="10638"/>
                </a:cubicBezTo>
                <a:cubicBezTo>
                  <a:pt x="1649" y="11030"/>
                  <a:pt x="1329" y="11338"/>
                  <a:pt x="938" y="11338"/>
                </a:cubicBezTo>
                <a:close/>
                <a:moveTo>
                  <a:pt x="938" y="10235"/>
                </a:moveTo>
                <a:cubicBezTo>
                  <a:pt x="570" y="10235"/>
                  <a:pt x="392" y="10674"/>
                  <a:pt x="653" y="10923"/>
                </a:cubicBezTo>
                <a:cubicBezTo>
                  <a:pt x="902" y="11184"/>
                  <a:pt x="1353" y="11006"/>
                  <a:pt x="1353" y="10638"/>
                </a:cubicBezTo>
                <a:cubicBezTo>
                  <a:pt x="1353" y="10413"/>
                  <a:pt x="1163" y="10235"/>
                  <a:pt x="938" y="10235"/>
                </a:cubicBezTo>
                <a:close/>
                <a:moveTo>
                  <a:pt x="4116" y="1649"/>
                </a:moveTo>
                <a:cubicBezTo>
                  <a:pt x="3488" y="1649"/>
                  <a:pt x="3179" y="890"/>
                  <a:pt x="3618" y="439"/>
                </a:cubicBezTo>
                <a:cubicBezTo>
                  <a:pt x="4069" y="0"/>
                  <a:pt x="4828" y="308"/>
                  <a:pt x="4828" y="937"/>
                </a:cubicBezTo>
                <a:cubicBezTo>
                  <a:pt x="4816" y="1328"/>
                  <a:pt x="4508" y="1637"/>
                  <a:pt x="4116" y="1649"/>
                </a:cubicBezTo>
                <a:close/>
                <a:moveTo>
                  <a:pt x="4116" y="534"/>
                </a:moveTo>
                <a:cubicBezTo>
                  <a:pt x="3749" y="534"/>
                  <a:pt x="3571" y="973"/>
                  <a:pt x="3832" y="1222"/>
                </a:cubicBezTo>
                <a:cubicBezTo>
                  <a:pt x="4081" y="1483"/>
                  <a:pt x="4531" y="1305"/>
                  <a:pt x="4531" y="937"/>
                </a:cubicBezTo>
                <a:cubicBezTo>
                  <a:pt x="4531" y="712"/>
                  <a:pt x="4342" y="534"/>
                  <a:pt x="4116" y="534"/>
                </a:cubicBezTo>
                <a:close/>
                <a:moveTo>
                  <a:pt x="2930" y="4531"/>
                </a:moveTo>
                <a:cubicBezTo>
                  <a:pt x="2302" y="4531"/>
                  <a:pt x="1993" y="3771"/>
                  <a:pt x="2432" y="3333"/>
                </a:cubicBezTo>
                <a:cubicBezTo>
                  <a:pt x="2883" y="2882"/>
                  <a:pt x="3642" y="3202"/>
                  <a:pt x="3642" y="3831"/>
                </a:cubicBezTo>
                <a:cubicBezTo>
                  <a:pt x="3642" y="4222"/>
                  <a:pt x="3322" y="4542"/>
                  <a:pt x="2930" y="4542"/>
                </a:cubicBezTo>
                <a:close/>
                <a:moveTo>
                  <a:pt x="2930" y="3428"/>
                </a:moveTo>
                <a:cubicBezTo>
                  <a:pt x="2563" y="3428"/>
                  <a:pt x="2385" y="3866"/>
                  <a:pt x="2646" y="4115"/>
                </a:cubicBezTo>
                <a:cubicBezTo>
                  <a:pt x="2895" y="4376"/>
                  <a:pt x="3345" y="4198"/>
                  <a:pt x="3345" y="3831"/>
                </a:cubicBezTo>
                <a:cubicBezTo>
                  <a:pt x="3333" y="3605"/>
                  <a:pt x="3156" y="3428"/>
                  <a:pt x="2930" y="3428"/>
                </a:cubicBezTo>
                <a:close/>
                <a:moveTo>
                  <a:pt x="2930" y="6238"/>
                </a:moveTo>
                <a:cubicBezTo>
                  <a:pt x="2302" y="6238"/>
                  <a:pt x="1993" y="5479"/>
                  <a:pt x="2432" y="5040"/>
                </a:cubicBezTo>
                <a:cubicBezTo>
                  <a:pt x="2883" y="4590"/>
                  <a:pt x="3642" y="4910"/>
                  <a:pt x="3642" y="5539"/>
                </a:cubicBezTo>
                <a:cubicBezTo>
                  <a:pt x="3642" y="5930"/>
                  <a:pt x="3322" y="6250"/>
                  <a:pt x="2930" y="6250"/>
                </a:cubicBezTo>
                <a:close/>
                <a:moveTo>
                  <a:pt x="2930" y="5123"/>
                </a:moveTo>
                <a:cubicBezTo>
                  <a:pt x="2563" y="5123"/>
                  <a:pt x="2385" y="5562"/>
                  <a:pt x="2646" y="5823"/>
                </a:cubicBezTo>
                <a:cubicBezTo>
                  <a:pt x="2895" y="6084"/>
                  <a:pt x="3345" y="5894"/>
                  <a:pt x="3345" y="5539"/>
                </a:cubicBezTo>
                <a:cubicBezTo>
                  <a:pt x="3333" y="5313"/>
                  <a:pt x="3156" y="5135"/>
                  <a:pt x="2930" y="5135"/>
                </a:cubicBezTo>
                <a:close/>
                <a:moveTo>
                  <a:pt x="10995" y="8515"/>
                </a:moveTo>
                <a:cubicBezTo>
                  <a:pt x="10366" y="8515"/>
                  <a:pt x="10058" y="7756"/>
                  <a:pt x="10497" y="7306"/>
                </a:cubicBezTo>
                <a:cubicBezTo>
                  <a:pt x="10947" y="6867"/>
                  <a:pt x="11706" y="7175"/>
                  <a:pt x="11706" y="7804"/>
                </a:cubicBezTo>
                <a:cubicBezTo>
                  <a:pt x="11706" y="8195"/>
                  <a:pt x="11386" y="8527"/>
                  <a:pt x="10995" y="8527"/>
                </a:cubicBezTo>
                <a:close/>
                <a:moveTo>
                  <a:pt x="10995" y="7401"/>
                </a:moveTo>
                <a:cubicBezTo>
                  <a:pt x="10639" y="7401"/>
                  <a:pt x="10449" y="7839"/>
                  <a:pt x="10710" y="8100"/>
                </a:cubicBezTo>
                <a:cubicBezTo>
                  <a:pt x="10971" y="8349"/>
                  <a:pt x="11410" y="8171"/>
                  <a:pt x="11410" y="7804"/>
                </a:cubicBezTo>
                <a:cubicBezTo>
                  <a:pt x="11398" y="7590"/>
                  <a:pt x="11220" y="7412"/>
                  <a:pt x="10995" y="7412"/>
                </a:cubicBezTo>
                <a:close/>
                <a:moveTo>
                  <a:pt x="10402" y="7045"/>
                </a:moveTo>
                <a:lnTo>
                  <a:pt x="4875" y="1506"/>
                </a:lnTo>
                <a:lnTo>
                  <a:pt x="4662" y="1720"/>
                </a:lnTo>
                <a:lnTo>
                  <a:pt x="10200" y="7246"/>
                </a:lnTo>
                <a:close/>
                <a:moveTo>
                  <a:pt x="1080" y="4068"/>
                </a:moveTo>
                <a:lnTo>
                  <a:pt x="2373" y="2775"/>
                </a:lnTo>
                <a:lnTo>
                  <a:pt x="2159" y="2562"/>
                </a:lnTo>
                <a:lnTo>
                  <a:pt x="784" y="3938"/>
                </a:lnTo>
                <a:lnTo>
                  <a:pt x="784" y="9725"/>
                </a:lnTo>
                <a:lnTo>
                  <a:pt x="1080" y="9725"/>
                </a:lnTo>
                <a:close/>
                <a:moveTo>
                  <a:pt x="14505" y="13093"/>
                </a:moveTo>
                <a:lnTo>
                  <a:pt x="3974" y="2574"/>
                </a:lnTo>
                <a:lnTo>
                  <a:pt x="3772" y="2775"/>
                </a:lnTo>
                <a:lnTo>
                  <a:pt x="14292" y="13307"/>
                </a:lnTo>
                <a:close/>
                <a:moveTo>
                  <a:pt x="13699" y="14078"/>
                </a:moveTo>
                <a:lnTo>
                  <a:pt x="3974" y="4353"/>
                </a:lnTo>
                <a:lnTo>
                  <a:pt x="3772" y="4578"/>
                </a:lnTo>
                <a:lnTo>
                  <a:pt x="13497" y="14291"/>
                </a:lnTo>
                <a:close/>
                <a:moveTo>
                  <a:pt x="11908" y="14078"/>
                </a:moveTo>
                <a:lnTo>
                  <a:pt x="3974" y="6143"/>
                </a:lnTo>
                <a:lnTo>
                  <a:pt x="3772" y="6357"/>
                </a:lnTo>
                <a:lnTo>
                  <a:pt x="11706" y="1429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3"/>
          <p:cNvSpPr/>
          <p:nvPr/>
        </p:nvSpPr>
        <p:spPr>
          <a:xfrm>
            <a:off x="8430775" y="4153567"/>
            <a:ext cx="629301" cy="985927"/>
          </a:xfrm>
          <a:custGeom>
            <a:avLst/>
            <a:gdLst/>
            <a:ahLst/>
            <a:cxnLst/>
            <a:rect l="l" t="t" r="r" b="b"/>
            <a:pathLst>
              <a:path w="16806" h="26330" extrusionOk="0">
                <a:moveTo>
                  <a:pt x="16094" y="1649"/>
                </a:moveTo>
                <a:cubicBezTo>
                  <a:pt x="15466" y="1649"/>
                  <a:pt x="15157" y="890"/>
                  <a:pt x="15596" y="451"/>
                </a:cubicBezTo>
                <a:cubicBezTo>
                  <a:pt x="16047" y="1"/>
                  <a:pt x="16806" y="321"/>
                  <a:pt x="16806" y="950"/>
                </a:cubicBezTo>
                <a:cubicBezTo>
                  <a:pt x="16806" y="1329"/>
                  <a:pt x="16486" y="1649"/>
                  <a:pt x="16094" y="1649"/>
                </a:cubicBezTo>
                <a:close/>
                <a:moveTo>
                  <a:pt x="16094" y="534"/>
                </a:moveTo>
                <a:cubicBezTo>
                  <a:pt x="15727" y="534"/>
                  <a:pt x="15549" y="973"/>
                  <a:pt x="15810" y="1234"/>
                </a:cubicBezTo>
                <a:cubicBezTo>
                  <a:pt x="16059" y="1495"/>
                  <a:pt x="16509" y="1305"/>
                  <a:pt x="16509" y="950"/>
                </a:cubicBezTo>
                <a:cubicBezTo>
                  <a:pt x="16509" y="724"/>
                  <a:pt x="16320" y="534"/>
                  <a:pt x="16094" y="534"/>
                </a:cubicBezTo>
                <a:close/>
                <a:moveTo>
                  <a:pt x="10995" y="12406"/>
                </a:moveTo>
                <a:cubicBezTo>
                  <a:pt x="10366" y="12406"/>
                  <a:pt x="10046" y="11647"/>
                  <a:pt x="10496" y="11208"/>
                </a:cubicBezTo>
                <a:cubicBezTo>
                  <a:pt x="10935" y="10758"/>
                  <a:pt x="11694" y="11078"/>
                  <a:pt x="11694" y="11706"/>
                </a:cubicBezTo>
                <a:cubicBezTo>
                  <a:pt x="11694" y="12098"/>
                  <a:pt x="11386" y="12406"/>
                  <a:pt x="10995" y="12406"/>
                </a:cubicBezTo>
                <a:close/>
                <a:moveTo>
                  <a:pt x="10995" y="11291"/>
                </a:moveTo>
                <a:cubicBezTo>
                  <a:pt x="10627" y="11291"/>
                  <a:pt x="10449" y="11730"/>
                  <a:pt x="10710" y="11991"/>
                </a:cubicBezTo>
                <a:cubicBezTo>
                  <a:pt x="10959" y="12252"/>
                  <a:pt x="11398" y="12062"/>
                  <a:pt x="11398" y="11706"/>
                </a:cubicBezTo>
                <a:cubicBezTo>
                  <a:pt x="11398" y="11481"/>
                  <a:pt x="11220" y="11291"/>
                  <a:pt x="10995" y="11291"/>
                </a:cubicBezTo>
                <a:close/>
                <a:moveTo>
                  <a:pt x="12809" y="12406"/>
                </a:moveTo>
                <a:cubicBezTo>
                  <a:pt x="12181" y="12406"/>
                  <a:pt x="11872" y="11647"/>
                  <a:pt x="12311" y="11208"/>
                </a:cubicBezTo>
                <a:cubicBezTo>
                  <a:pt x="12762" y="10758"/>
                  <a:pt x="13521" y="11078"/>
                  <a:pt x="13521" y="11706"/>
                </a:cubicBezTo>
                <a:cubicBezTo>
                  <a:pt x="13521" y="12098"/>
                  <a:pt x="13201" y="12406"/>
                  <a:pt x="12809" y="12406"/>
                </a:cubicBezTo>
                <a:close/>
                <a:moveTo>
                  <a:pt x="12809" y="11291"/>
                </a:moveTo>
                <a:cubicBezTo>
                  <a:pt x="12453" y="11291"/>
                  <a:pt x="12264" y="11730"/>
                  <a:pt x="12525" y="11991"/>
                </a:cubicBezTo>
                <a:cubicBezTo>
                  <a:pt x="12785" y="12252"/>
                  <a:pt x="13224" y="12062"/>
                  <a:pt x="13224" y="11706"/>
                </a:cubicBezTo>
                <a:cubicBezTo>
                  <a:pt x="13224" y="11481"/>
                  <a:pt x="13034" y="11291"/>
                  <a:pt x="12809" y="11291"/>
                </a:cubicBezTo>
                <a:close/>
                <a:moveTo>
                  <a:pt x="14636" y="12406"/>
                </a:moveTo>
                <a:cubicBezTo>
                  <a:pt x="14007" y="12406"/>
                  <a:pt x="13687" y="11647"/>
                  <a:pt x="14137" y="11208"/>
                </a:cubicBezTo>
                <a:cubicBezTo>
                  <a:pt x="14576" y="10758"/>
                  <a:pt x="15335" y="11078"/>
                  <a:pt x="15335" y="11706"/>
                </a:cubicBezTo>
                <a:cubicBezTo>
                  <a:pt x="15335" y="12098"/>
                  <a:pt x="15027" y="12406"/>
                  <a:pt x="14636" y="12406"/>
                </a:cubicBezTo>
                <a:close/>
                <a:moveTo>
                  <a:pt x="14636" y="11291"/>
                </a:moveTo>
                <a:cubicBezTo>
                  <a:pt x="14268" y="11291"/>
                  <a:pt x="14090" y="11730"/>
                  <a:pt x="14339" y="11991"/>
                </a:cubicBezTo>
                <a:cubicBezTo>
                  <a:pt x="14600" y="12252"/>
                  <a:pt x="15039" y="12062"/>
                  <a:pt x="15039" y="11706"/>
                </a:cubicBezTo>
                <a:cubicBezTo>
                  <a:pt x="15039" y="11481"/>
                  <a:pt x="14861" y="11291"/>
                  <a:pt x="14636" y="11291"/>
                </a:cubicBezTo>
                <a:close/>
                <a:moveTo>
                  <a:pt x="297" y="17197"/>
                </a:moveTo>
                <a:lnTo>
                  <a:pt x="8741" y="8741"/>
                </a:lnTo>
                <a:lnTo>
                  <a:pt x="16248" y="8741"/>
                </a:lnTo>
                <a:lnTo>
                  <a:pt x="16248" y="1922"/>
                </a:lnTo>
                <a:lnTo>
                  <a:pt x="15952" y="1922"/>
                </a:lnTo>
                <a:lnTo>
                  <a:pt x="15952" y="8445"/>
                </a:lnTo>
                <a:lnTo>
                  <a:pt x="8623" y="8445"/>
                </a:lnTo>
                <a:lnTo>
                  <a:pt x="1" y="17067"/>
                </a:lnTo>
                <a:lnTo>
                  <a:pt x="1" y="26329"/>
                </a:lnTo>
                <a:lnTo>
                  <a:pt x="297" y="26329"/>
                </a:lnTo>
                <a:close/>
                <a:moveTo>
                  <a:pt x="11137" y="8599"/>
                </a:moveTo>
                <a:lnTo>
                  <a:pt x="10840" y="8599"/>
                </a:lnTo>
                <a:lnTo>
                  <a:pt x="10840" y="10758"/>
                </a:lnTo>
                <a:lnTo>
                  <a:pt x="11137" y="10758"/>
                </a:lnTo>
                <a:close/>
                <a:moveTo>
                  <a:pt x="12050" y="10817"/>
                </a:moveTo>
                <a:lnTo>
                  <a:pt x="12050" y="8599"/>
                </a:lnTo>
                <a:lnTo>
                  <a:pt x="11754" y="8599"/>
                </a:lnTo>
                <a:lnTo>
                  <a:pt x="11754" y="10698"/>
                </a:lnTo>
                <a:lnTo>
                  <a:pt x="11528" y="10924"/>
                </a:lnTo>
                <a:lnTo>
                  <a:pt x="11742" y="11125"/>
                </a:lnTo>
                <a:close/>
                <a:moveTo>
                  <a:pt x="12963" y="8599"/>
                </a:moveTo>
                <a:lnTo>
                  <a:pt x="12667" y="8599"/>
                </a:lnTo>
                <a:lnTo>
                  <a:pt x="12667" y="10758"/>
                </a:lnTo>
                <a:lnTo>
                  <a:pt x="12963" y="10758"/>
                </a:lnTo>
                <a:close/>
                <a:moveTo>
                  <a:pt x="14078" y="10912"/>
                </a:moveTo>
                <a:lnTo>
                  <a:pt x="13877" y="10698"/>
                </a:lnTo>
                <a:lnTo>
                  <a:pt x="13877" y="8599"/>
                </a:lnTo>
                <a:lnTo>
                  <a:pt x="13580" y="8599"/>
                </a:lnTo>
                <a:lnTo>
                  <a:pt x="13580" y="10817"/>
                </a:lnTo>
                <a:lnTo>
                  <a:pt x="13877" y="11113"/>
                </a:lnTo>
                <a:close/>
                <a:moveTo>
                  <a:pt x="14778" y="8599"/>
                </a:moveTo>
                <a:lnTo>
                  <a:pt x="14481" y="8599"/>
                </a:lnTo>
                <a:lnTo>
                  <a:pt x="14481" y="10758"/>
                </a:lnTo>
                <a:lnTo>
                  <a:pt x="14778" y="1075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35651" y="0"/>
            <a:ext cx="61174" cy="771739"/>
          </a:xfrm>
          <a:custGeom>
            <a:avLst/>
            <a:gdLst/>
            <a:ahLst/>
            <a:cxnLst/>
            <a:rect l="l" t="t" r="r" b="b"/>
            <a:pathLst>
              <a:path w="1649" h="20803" extrusionOk="0">
                <a:moveTo>
                  <a:pt x="937" y="20802"/>
                </a:moveTo>
                <a:cubicBezTo>
                  <a:pt x="308" y="20802"/>
                  <a:pt x="0" y="20043"/>
                  <a:pt x="439" y="19604"/>
                </a:cubicBezTo>
                <a:cubicBezTo>
                  <a:pt x="890" y="19154"/>
                  <a:pt x="1649" y="19474"/>
                  <a:pt x="1649" y="20102"/>
                </a:cubicBezTo>
                <a:cubicBezTo>
                  <a:pt x="1649" y="20494"/>
                  <a:pt x="1328" y="20802"/>
                  <a:pt x="937" y="20802"/>
                </a:cubicBezTo>
                <a:close/>
                <a:moveTo>
                  <a:pt x="937" y="19699"/>
                </a:moveTo>
                <a:cubicBezTo>
                  <a:pt x="581" y="19699"/>
                  <a:pt x="391" y="20138"/>
                  <a:pt x="652" y="20387"/>
                </a:cubicBezTo>
                <a:cubicBezTo>
                  <a:pt x="913" y="20648"/>
                  <a:pt x="1352" y="20470"/>
                  <a:pt x="1352" y="20102"/>
                </a:cubicBezTo>
                <a:cubicBezTo>
                  <a:pt x="1352" y="19877"/>
                  <a:pt x="1162" y="19699"/>
                  <a:pt x="937" y="19699"/>
                </a:cubicBezTo>
                <a:close/>
                <a:moveTo>
                  <a:pt x="1091" y="0"/>
                </a:moveTo>
                <a:lnTo>
                  <a:pt x="795" y="0"/>
                </a:lnTo>
                <a:lnTo>
                  <a:pt x="795" y="19225"/>
                </a:lnTo>
                <a:lnTo>
                  <a:pt x="1091" y="1922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91520" y="445"/>
            <a:ext cx="434709" cy="517844"/>
          </a:xfrm>
          <a:custGeom>
            <a:avLst/>
            <a:gdLst/>
            <a:ahLst/>
            <a:cxnLst/>
            <a:rect l="l" t="t" r="r" b="b"/>
            <a:pathLst>
              <a:path w="11718" h="13959" extrusionOk="0">
                <a:moveTo>
                  <a:pt x="9014" y="12773"/>
                </a:moveTo>
                <a:cubicBezTo>
                  <a:pt x="8385" y="12773"/>
                  <a:pt x="8077" y="12014"/>
                  <a:pt x="8516" y="11563"/>
                </a:cubicBezTo>
                <a:cubicBezTo>
                  <a:pt x="8966" y="11124"/>
                  <a:pt x="9725" y="11433"/>
                  <a:pt x="9725" y="12061"/>
                </a:cubicBezTo>
                <a:cubicBezTo>
                  <a:pt x="9725" y="12453"/>
                  <a:pt x="9405" y="12773"/>
                  <a:pt x="9014" y="12773"/>
                </a:cubicBezTo>
                <a:close/>
                <a:moveTo>
                  <a:pt x="9014" y="11658"/>
                </a:moveTo>
                <a:cubicBezTo>
                  <a:pt x="8646" y="11658"/>
                  <a:pt x="8468" y="12097"/>
                  <a:pt x="8729" y="12346"/>
                </a:cubicBezTo>
                <a:cubicBezTo>
                  <a:pt x="8978" y="12607"/>
                  <a:pt x="9429" y="12429"/>
                  <a:pt x="9429" y="12061"/>
                </a:cubicBezTo>
                <a:cubicBezTo>
                  <a:pt x="9429" y="11836"/>
                  <a:pt x="9239" y="11646"/>
                  <a:pt x="9014" y="11646"/>
                </a:cubicBezTo>
                <a:close/>
                <a:moveTo>
                  <a:pt x="11006" y="4246"/>
                </a:moveTo>
                <a:cubicBezTo>
                  <a:pt x="10378" y="4246"/>
                  <a:pt x="10069" y="3487"/>
                  <a:pt x="10520" y="3048"/>
                </a:cubicBezTo>
                <a:cubicBezTo>
                  <a:pt x="10959" y="2609"/>
                  <a:pt x="11718" y="2917"/>
                  <a:pt x="11718" y="3546"/>
                </a:cubicBezTo>
                <a:cubicBezTo>
                  <a:pt x="11718" y="3937"/>
                  <a:pt x="11398" y="4258"/>
                  <a:pt x="11006" y="4246"/>
                </a:cubicBezTo>
                <a:close/>
                <a:moveTo>
                  <a:pt x="11006" y="3143"/>
                </a:moveTo>
                <a:cubicBezTo>
                  <a:pt x="10650" y="3143"/>
                  <a:pt x="10472" y="3582"/>
                  <a:pt x="10733" y="3831"/>
                </a:cubicBezTo>
                <a:cubicBezTo>
                  <a:pt x="10982" y="4092"/>
                  <a:pt x="11421" y="3902"/>
                  <a:pt x="11421" y="3546"/>
                </a:cubicBezTo>
                <a:cubicBezTo>
                  <a:pt x="11421" y="3309"/>
                  <a:pt x="11232" y="3131"/>
                  <a:pt x="11006" y="3131"/>
                </a:cubicBezTo>
                <a:close/>
                <a:moveTo>
                  <a:pt x="7828" y="13959"/>
                </a:moveTo>
                <a:cubicBezTo>
                  <a:pt x="7199" y="13959"/>
                  <a:pt x="6879" y="13200"/>
                  <a:pt x="7330" y="12749"/>
                </a:cubicBezTo>
                <a:cubicBezTo>
                  <a:pt x="7768" y="12310"/>
                  <a:pt x="8527" y="12619"/>
                  <a:pt x="8527" y="13247"/>
                </a:cubicBezTo>
                <a:cubicBezTo>
                  <a:pt x="8527" y="13639"/>
                  <a:pt x="8219" y="13959"/>
                  <a:pt x="7828" y="13959"/>
                </a:cubicBezTo>
                <a:close/>
                <a:moveTo>
                  <a:pt x="7828" y="12844"/>
                </a:moveTo>
                <a:cubicBezTo>
                  <a:pt x="7460" y="12844"/>
                  <a:pt x="7282" y="13283"/>
                  <a:pt x="7543" y="13532"/>
                </a:cubicBezTo>
                <a:cubicBezTo>
                  <a:pt x="7792" y="13793"/>
                  <a:pt x="8231" y="13615"/>
                  <a:pt x="8231" y="13247"/>
                </a:cubicBezTo>
                <a:cubicBezTo>
                  <a:pt x="8231" y="13022"/>
                  <a:pt x="8053" y="12832"/>
                  <a:pt x="7828" y="12832"/>
                </a:cubicBezTo>
                <a:close/>
                <a:moveTo>
                  <a:pt x="949" y="7080"/>
                </a:moveTo>
                <a:cubicBezTo>
                  <a:pt x="320" y="7080"/>
                  <a:pt x="0" y="6321"/>
                  <a:pt x="451" y="5871"/>
                </a:cubicBezTo>
                <a:cubicBezTo>
                  <a:pt x="890" y="5432"/>
                  <a:pt x="1649" y="5740"/>
                  <a:pt x="1649" y="6369"/>
                </a:cubicBezTo>
                <a:cubicBezTo>
                  <a:pt x="1649" y="6760"/>
                  <a:pt x="1340" y="7068"/>
                  <a:pt x="949" y="7068"/>
                </a:cubicBezTo>
                <a:close/>
                <a:moveTo>
                  <a:pt x="949" y="5965"/>
                </a:moveTo>
                <a:cubicBezTo>
                  <a:pt x="581" y="5965"/>
                  <a:pt x="404" y="6404"/>
                  <a:pt x="664" y="6653"/>
                </a:cubicBezTo>
                <a:cubicBezTo>
                  <a:pt x="913" y="6914"/>
                  <a:pt x="1352" y="6736"/>
                  <a:pt x="1352" y="6369"/>
                </a:cubicBezTo>
                <a:cubicBezTo>
                  <a:pt x="1352" y="6143"/>
                  <a:pt x="1174" y="5954"/>
                  <a:pt x="949" y="5954"/>
                </a:cubicBezTo>
                <a:close/>
                <a:moveTo>
                  <a:pt x="8444" y="11362"/>
                </a:moveTo>
                <a:lnTo>
                  <a:pt x="1471" y="4388"/>
                </a:lnTo>
                <a:lnTo>
                  <a:pt x="1471" y="0"/>
                </a:lnTo>
                <a:lnTo>
                  <a:pt x="1174" y="0"/>
                </a:lnTo>
                <a:lnTo>
                  <a:pt x="1174" y="4507"/>
                </a:lnTo>
                <a:lnTo>
                  <a:pt x="8231" y="11563"/>
                </a:lnTo>
                <a:close/>
                <a:moveTo>
                  <a:pt x="7270" y="12453"/>
                </a:moveTo>
                <a:lnTo>
                  <a:pt x="1744" y="6926"/>
                </a:lnTo>
                <a:lnTo>
                  <a:pt x="1530" y="7140"/>
                </a:lnTo>
                <a:lnTo>
                  <a:pt x="7069" y="12666"/>
                </a:lnTo>
                <a:close/>
                <a:moveTo>
                  <a:pt x="11148" y="10223"/>
                </a:moveTo>
                <a:lnTo>
                  <a:pt x="11148" y="4447"/>
                </a:lnTo>
                <a:lnTo>
                  <a:pt x="10852" y="4447"/>
                </a:lnTo>
                <a:lnTo>
                  <a:pt x="10852" y="10104"/>
                </a:lnTo>
                <a:lnTo>
                  <a:pt x="9571" y="11397"/>
                </a:lnTo>
                <a:lnTo>
                  <a:pt x="9773" y="115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3"/>
          <p:cNvSpPr/>
          <p:nvPr/>
        </p:nvSpPr>
        <p:spPr>
          <a:xfrm>
            <a:off x="0" y="445"/>
            <a:ext cx="1045853" cy="1205075"/>
          </a:xfrm>
          <a:custGeom>
            <a:avLst/>
            <a:gdLst/>
            <a:ahLst/>
            <a:cxnLst/>
            <a:rect l="l" t="t" r="r" b="b"/>
            <a:pathLst>
              <a:path w="28192" h="32484" extrusionOk="0">
                <a:moveTo>
                  <a:pt x="7057" y="22047"/>
                </a:moveTo>
                <a:cubicBezTo>
                  <a:pt x="6428" y="22047"/>
                  <a:pt x="6108" y="21288"/>
                  <a:pt x="6559" y="20849"/>
                </a:cubicBezTo>
                <a:cubicBezTo>
                  <a:pt x="6998" y="20399"/>
                  <a:pt x="7757" y="20719"/>
                  <a:pt x="7757" y="21347"/>
                </a:cubicBezTo>
                <a:cubicBezTo>
                  <a:pt x="7757" y="21739"/>
                  <a:pt x="7437" y="22047"/>
                  <a:pt x="7057" y="22047"/>
                </a:cubicBezTo>
                <a:close/>
                <a:moveTo>
                  <a:pt x="7057" y="20932"/>
                </a:moveTo>
                <a:cubicBezTo>
                  <a:pt x="6689" y="20932"/>
                  <a:pt x="6511" y="21371"/>
                  <a:pt x="6761" y="21632"/>
                </a:cubicBezTo>
                <a:cubicBezTo>
                  <a:pt x="7021" y="21893"/>
                  <a:pt x="7460" y="21703"/>
                  <a:pt x="7460" y="21347"/>
                </a:cubicBezTo>
                <a:cubicBezTo>
                  <a:pt x="7460" y="21122"/>
                  <a:pt x="7270" y="20932"/>
                  <a:pt x="7057" y="20932"/>
                </a:cubicBezTo>
                <a:close/>
                <a:moveTo>
                  <a:pt x="27231" y="8646"/>
                </a:moveTo>
                <a:lnTo>
                  <a:pt x="23969" y="8646"/>
                </a:lnTo>
                <a:lnTo>
                  <a:pt x="23969" y="5384"/>
                </a:lnTo>
                <a:lnTo>
                  <a:pt x="27231" y="5384"/>
                </a:lnTo>
                <a:close/>
                <a:moveTo>
                  <a:pt x="24266" y="8349"/>
                </a:moveTo>
                <a:lnTo>
                  <a:pt x="26934" y="8349"/>
                </a:lnTo>
                <a:lnTo>
                  <a:pt x="26934" y="5681"/>
                </a:lnTo>
                <a:lnTo>
                  <a:pt x="24266" y="5681"/>
                </a:lnTo>
                <a:close/>
                <a:moveTo>
                  <a:pt x="25748" y="0"/>
                </a:moveTo>
                <a:lnTo>
                  <a:pt x="25452" y="0"/>
                </a:lnTo>
                <a:lnTo>
                  <a:pt x="25452" y="5527"/>
                </a:lnTo>
                <a:lnTo>
                  <a:pt x="25748" y="5527"/>
                </a:lnTo>
                <a:close/>
                <a:moveTo>
                  <a:pt x="26377" y="0"/>
                </a:moveTo>
                <a:lnTo>
                  <a:pt x="26080" y="0"/>
                </a:lnTo>
                <a:lnTo>
                  <a:pt x="26080" y="5527"/>
                </a:lnTo>
                <a:lnTo>
                  <a:pt x="26377" y="5527"/>
                </a:lnTo>
                <a:close/>
                <a:moveTo>
                  <a:pt x="25155" y="0"/>
                </a:moveTo>
                <a:lnTo>
                  <a:pt x="24859" y="0"/>
                </a:lnTo>
                <a:lnTo>
                  <a:pt x="24859" y="5527"/>
                </a:lnTo>
                <a:lnTo>
                  <a:pt x="25155" y="5527"/>
                </a:lnTo>
                <a:close/>
                <a:moveTo>
                  <a:pt x="25748" y="8492"/>
                </a:moveTo>
                <a:lnTo>
                  <a:pt x="25452" y="8492"/>
                </a:lnTo>
                <a:lnTo>
                  <a:pt x="25452" y="9583"/>
                </a:lnTo>
                <a:lnTo>
                  <a:pt x="25748" y="9583"/>
                </a:lnTo>
                <a:close/>
                <a:moveTo>
                  <a:pt x="26377" y="8492"/>
                </a:moveTo>
                <a:lnTo>
                  <a:pt x="26080" y="8492"/>
                </a:lnTo>
                <a:lnTo>
                  <a:pt x="26080" y="9583"/>
                </a:lnTo>
                <a:lnTo>
                  <a:pt x="26377" y="9583"/>
                </a:lnTo>
                <a:close/>
                <a:moveTo>
                  <a:pt x="25167" y="8492"/>
                </a:moveTo>
                <a:lnTo>
                  <a:pt x="24870" y="8492"/>
                </a:lnTo>
                <a:lnTo>
                  <a:pt x="24870" y="9583"/>
                </a:lnTo>
                <a:lnTo>
                  <a:pt x="25167" y="9583"/>
                </a:lnTo>
                <a:close/>
                <a:moveTo>
                  <a:pt x="28191" y="6843"/>
                </a:moveTo>
                <a:lnTo>
                  <a:pt x="27112" y="6843"/>
                </a:lnTo>
                <a:lnTo>
                  <a:pt x="27112" y="7140"/>
                </a:lnTo>
                <a:lnTo>
                  <a:pt x="28191" y="7140"/>
                </a:lnTo>
                <a:close/>
                <a:moveTo>
                  <a:pt x="28191" y="7472"/>
                </a:moveTo>
                <a:lnTo>
                  <a:pt x="27112" y="7472"/>
                </a:lnTo>
                <a:lnTo>
                  <a:pt x="27112" y="7768"/>
                </a:lnTo>
                <a:lnTo>
                  <a:pt x="28191" y="7768"/>
                </a:lnTo>
                <a:close/>
                <a:moveTo>
                  <a:pt x="28191" y="6262"/>
                </a:moveTo>
                <a:lnTo>
                  <a:pt x="27112" y="6262"/>
                </a:lnTo>
                <a:lnTo>
                  <a:pt x="27112" y="6558"/>
                </a:lnTo>
                <a:lnTo>
                  <a:pt x="28191" y="6558"/>
                </a:lnTo>
                <a:close/>
                <a:moveTo>
                  <a:pt x="24135" y="6855"/>
                </a:moveTo>
                <a:lnTo>
                  <a:pt x="23056" y="6855"/>
                </a:lnTo>
                <a:lnTo>
                  <a:pt x="23056" y="7151"/>
                </a:lnTo>
                <a:lnTo>
                  <a:pt x="24135" y="7151"/>
                </a:lnTo>
                <a:close/>
                <a:moveTo>
                  <a:pt x="24135" y="7472"/>
                </a:moveTo>
                <a:lnTo>
                  <a:pt x="23056" y="7472"/>
                </a:lnTo>
                <a:lnTo>
                  <a:pt x="23056" y="7768"/>
                </a:lnTo>
                <a:lnTo>
                  <a:pt x="24135" y="7768"/>
                </a:lnTo>
                <a:close/>
                <a:moveTo>
                  <a:pt x="24135" y="6262"/>
                </a:moveTo>
                <a:lnTo>
                  <a:pt x="23056" y="6262"/>
                </a:lnTo>
                <a:lnTo>
                  <a:pt x="23056" y="6558"/>
                </a:lnTo>
                <a:lnTo>
                  <a:pt x="24135" y="6558"/>
                </a:lnTo>
                <a:close/>
                <a:moveTo>
                  <a:pt x="21289" y="8646"/>
                </a:moveTo>
                <a:lnTo>
                  <a:pt x="18027" y="8646"/>
                </a:lnTo>
                <a:lnTo>
                  <a:pt x="18027" y="5384"/>
                </a:lnTo>
                <a:lnTo>
                  <a:pt x="21289" y="5384"/>
                </a:lnTo>
                <a:close/>
                <a:moveTo>
                  <a:pt x="18324" y="8349"/>
                </a:moveTo>
                <a:lnTo>
                  <a:pt x="20992" y="8349"/>
                </a:lnTo>
                <a:lnTo>
                  <a:pt x="20992" y="5681"/>
                </a:lnTo>
                <a:lnTo>
                  <a:pt x="18324" y="5681"/>
                </a:lnTo>
                <a:close/>
                <a:moveTo>
                  <a:pt x="19806" y="0"/>
                </a:moveTo>
                <a:lnTo>
                  <a:pt x="19510" y="0"/>
                </a:lnTo>
                <a:lnTo>
                  <a:pt x="19510" y="5527"/>
                </a:lnTo>
                <a:lnTo>
                  <a:pt x="19806" y="5527"/>
                </a:lnTo>
                <a:close/>
                <a:moveTo>
                  <a:pt x="20435" y="0"/>
                </a:moveTo>
                <a:lnTo>
                  <a:pt x="20138" y="0"/>
                </a:lnTo>
                <a:lnTo>
                  <a:pt x="20138" y="5527"/>
                </a:lnTo>
                <a:lnTo>
                  <a:pt x="20435" y="5527"/>
                </a:lnTo>
                <a:close/>
                <a:moveTo>
                  <a:pt x="19213" y="0"/>
                </a:moveTo>
                <a:lnTo>
                  <a:pt x="18917" y="0"/>
                </a:lnTo>
                <a:lnTo>
                  <a:pt x="18917" y="5527"/>
                </a:lnTo>
                <a:lnTo>
                  <a:pt x="19213" y="5527"/>
                </a:lnTo>
                <a:close/>
                <a:moveTo>
                  <a:pt x="19806" y="8492"/>
                </a:moveTo>
                <a:lnTo>
                  <a:pt x="19510" y="8492"/>
                </a:lnTo>
                <a:lnTo>
                  <a:pt x="19510" y="9583"/>
                </a:lnTo>
                <a:lnTo>
                  <a:pt x="19806" y="9583"/>
                </a:lnTo>
                <a:close/>
                <a:moveTo>
                  <a:pt x="20435" y="8492"/>
                </a:moveTo>
                <a:lnTo>
                  <a:pt x="20138" y="8492"/>
                </a:lnTo>
                <a:lnTo>
                  <a:pt x="20138" y="9583"/>
                </a:lnTo>
                <a:lnTo>
                  <a:pt x="20435" y="9583"/>
                </a:lnTo>
                <a:close/>
                <a:moveTo>
                  <a:pt x="19225" y="9642"/>
                </a:moveTo>
                <a:lnTo>
                  <a:pt x="19225" y="8492"/>
                </a:lnTo>
                <a:lnTo>
                  <a:pt x="18929" y="8492"/>
                </a:lnTo>
                <a:lnTo>
                  <a:pt x="18929" y="9523"/>
                </a:lnTo>
                <a:lnTo>
                  <a:pt x="7733" y="20695"/>
                </a:lnTo>
                <a:lnTo>
                  <a:pt x="7947" y="20909"/>
                </a:lnTo>
                <a:close/>
                <a:moveTo>
                  <a:pt x="22249" y="6843"/>
                </a:moveTo>
                <a:lnTo>
                  <a:pt x="21158" y="6843"/>
                </a:lnTo>
                <a:lnTo>
                  <a:pt x="21158" y="7140"/>
                </a:lnTo>
                <a:lnTo>
                  <a:pt x="22238" y="7140"/>
                </a:lnTo>
                <a:close/>
                <a:moveTo>
                  <a:pt x="22249" y="7472"/>
                </a:moveTo>
                <a:lnTo>
                  <a:pt x="21158" y="7472"/>
                </a:lnTo>
                <a:lnTo>
                  <a:pt x="21158" y="7768"/>
                </a:lnTo>
                <a:lnTo>
                  <a:pt x="22238" y="7768"/>
                </a:lnTo>
                <a:close/>
                <a:moveTo>
                  <a:pt x="22249" y="6262"/>
                </a:moveTo>
                <a:lnTo>
                  <a:pt x="21158" y="6262"/>
                </a:lnTo>
                <a:lnTo>
                  <a:pt x="21158" y="6558"/>
                </a:lnTo>
                <a:lnTo>
                  <a:pt x="22238" y="6558"/>
                </a:lnTo>
                <a:close/>
                <a:moveTo>
                  <a:pt x="18193" y="6855"/>
                </a:moveTo>
                <a:lnTo>
                  <a:pt x="17114" y="6855"/>
                </a:lnTo>
                <a:lnTo>
                  <a:pt x="17114" y="7151"/>
                </a:lnTo>
                <a:lnTo>
                  <a:pt x="18193" y="7151"/>
                </a:lnTo>
                <a:close/>
                <a:moveTo>
                  <a:pt x="7199" y="19272"/>
                </a:moveTo>
                <a:lnTo>
                  <a:pt x="17185" y="9286"/>
                </a:lnTo>
                <a:lnTo>
                  <a:pt x="17245" y="7768"/>
                </a:lnTo>
                <a:lnTo>
                  <a:pt x="18182" y="7768"/>
                </a:lnTo>
                <a:lnTo>
                  <a:pt x="18182" y="7472"/>
                </a:lnTo>
                <a:lnTo>
                  <a:pt x="16948" y="7472"/>
                </a:lnTo>
                <a:lnTo>
                  <a:pt x="16889" y="9156"/>
                </a:lnTo>
                <a:lnTo>
                  <a:pt x="6903" y="19142"/>
                </a:lnTo>
                <a:lnTo>
                  <a:pt x="6903" y="20328"/>
                </a:lnTo>
                <a:lnTo>
                  <a:pt x="7199" y="20328"/>
                </a:lnTo>
                <a:close/>
                <a:moveTo>
                  <a:pt x="18182" y="6262"/>
                </a:moveTo>
                <a:lnTo>
                  <a:pt x="17102" y="6262"/>
                </a:lnTo>
                <a:lnTo>
                  <a:pt x="17102" y="6558"/>
                </a:lnTo>
                <a:lnTo>
                  <a:pt x="18182" y="6558"/>
                </a:lnTo>
                <a:close/>
                <a:moveTo>
                  <a:pt x="7199" y="25498"/>
                </a:moveTo>
                <a:lnTo>
                  <a:pt x="7199" y="22344"/>
                </a:lnTo>
                <a:lnTo>
                  <a:pt x="6903" y="22344"/>
                </a:lnTo>
                <a:lnTo>
                  <a:pt x="6903" y="25380"/>
                </a:lnTo>
                <a:lnTo>
                  <a:pt x="0" y="32282"/>
                </a:lnTo>
                <a:lnTo>
                  <a:pt x="214" y="3248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4"/>
          <p:cNvSpPr txBox="1">
            <a:spLocks noGrp="1"/>
          </p:cNvSpPr>
          <p:nvPr>
            <p:ph type="subTitle" idx="1"/>
          </p:nvPr>
        </p:nvSpPr>
        <p:spPr>
          <a:xfrm>
            <a:off x="2342725" y="1891900"/>
            <a:ext cx="16692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2" name="Google Shape;302;p24"/>
          <p:cNvSpPr txBox="1">
            <a:spLocks noGrp="1"/>
          </p:cNvSpPr>
          <p:nvPr>
            <p:ph type="subTitle" idx="2"/>
          </p:nvPr>
        </p:nvSpPr>
        <p:spPr>
          <a:xfrm>
            <a:off x="2342725" y="1557500"/>
            <a:ext cx="1669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endParaRPr/>
          </a:p>
        </p:txBody>
      </p:sp>
      <p:sp>
        <p:nvSpPr>
          <p:cNvPr id="303" name="Google Shape;303;p24"/>
          <p:cNvSpPr txBox="1">
            <a:spLocks noGrp="1"/>
          </p:cNvSpPr>
          <p:nvPr>
            <p:ph type="subTitle" idx="3"/>
          </p:nvPr>
        </p:nvSpPr>
        <p:spPr>
          <a:xfrm>
            <a:off x="2342725" y="2971925"/>
            <a:ext cx="16692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4" name="Google Shape;304;p24"/>
          <p:cNvSpPr txBox="1">
            <a:spLocks noGrp="1"/>
          </p:cNvSpPr>
          <p:nvPr>
            <p:ph type="subTitle" idx="4"/>
          </p:nvPr>
        </p:nvSpPr>
        <p:spPr>
          <a:xfrm>
            <a:off x="2342725" y="2628375"/>
            <a:ext cx="16692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endParaRPr/>
          </a:p>
        </p:txBody>
      </p:sp>
      <p:sp>
        <p:nvSpPr>
          <p:cNvPr id="305" name="Google Shape;305;p24"/>
          <p:cNvSpPr txBox="1">
            <a:spLocks noGrp="1"/>
          </p:cNvSpPr>
          <p:nvPr>
            <p:ph type="subTitle" idx="5"/>
          </p:nvPr>
        </p:nvSpPr>
        <p:spPr>
          <a:xfrm>
            <a:off x="2342725" y="4051425"/>
            <a:ext cx="16692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6" name="Google Shape;306;p24"/>
          <p:cNvSpPr txBox="1">
            <a:spLocks noGrp="1"/>
          </p:cNvSpPr>
          <p:nvPr>
            <p:ph type="subTitle" idx="6"/>
          </p:nvPr>
        </p:nvSpPr>
        <p:spPr>
          <a:xfrm>
            <a:off x="2342725" y="3708750"/>
            <a:ext cx="16692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endParaRPr/>
          </a:p>
        </p:txBody>
      </p:sp>
      <p:grpSp>
        <p:nvGrpSpPr>
          <p:cNvPr id="307" name="Google Shape;307;p24"/>
          <p:cNvGrpSpPr/>
          <p:nvPr/>
        </p:nvGrpSpPr>
        <p:grpSpPr>
          <a:xfrm>
            <a:off x="4371830" y="1712812"/>
            <a:ext cx="3514963" cy="2902413"/>
            <a:chOff x="4419455" y="1712812"/>
            <a:chExt cx="3514963" cy="2902413"/>
          </a:xfrm>
        </p:grpSpPr>
        <p:grpSp>
          <p:nvGrpSpPr>
            <p:cNvPr id="308" name="Google Shape;308;p24"/>
            <p:cNvGrpSpPr/>
            <p:nvPr/>
          </p:nvGrpSpPr>
          <p:grpSpPr>
            <a:xfrm>
              <a:off x="7073950" y="1712812"/>
              <a:ext cx="860468" cy="2902366"/>
              <a:chOff x="-29" y="1471000"/>
              <a:chExt cx="754267" cy="2544150"/>
            </a:xfrm>
          </p:grpSpPr>
          <p:sp>
            <p:nvSpPr>
              <p:cNvPr id="309" name="Google Shape;309;p24"/>
              <p:cNvSpPr/>
              <p:nvPr/>
            </p:nvSpPr>
            <p:spPr>
              <a:xfrm rot="10800000">
                <a:off x="2" y="2764330"/>
                <a:ext cx="639922" cy="1250820"/>
              </a:xfrm>
              <a:custGeom>
                <a:avLst/>
                <a:gdLst/>
                <a:ahLst/>
                <a:cxnLst/>
                <a:rect l="l" t="t" r="r" b="b"/>
                <a:pathLst>
                  <a:path w="19622" h="38354" extrusionOk="0">
                    <a:moveTo>
                      <a:pt x="13776" y="16851"/>
                    </a:moveTo>
                    <a:cubicBezTo>
                      <a:pt x="14056" y="16851"/>
                      <a:pt x="14285" y="17080"/>
                      <a:pt x="14285" y="17360"/>
                    </a:cubicBezTo>
                    <a:cubicBezTo>
                      <a:pt x="14285" y="17668"/>
                      <a:pt x="14031" y="17872"/>
                      <a:pt x="13765" y="17872"/>
                    </a:cubicBezTo>
                    <a:cubicBezTo>
                      <a:pt x="13636" y="17872"/>
                      <a:pt x="13503" y="17824"/>
                      <a:pt x="13395" y="17716"/>
                    </a:cubicBezTo>
                    <a:cubicBezTo>
                      <a:pt x="13090" y="17385"/>
                      <a:pt x="13319" y="16851"/>
                      <a:pt x="13776" y="16851"/>
                    </a:cubicBezTo>
                    <a:close/>
                    <a:moveTo>
                      <a:pt x="10701" y="2466"/>
                    </a:moveTo>
                    <a:lnTo>
                      <a:pt x="8058" y="5109"/>
                    </a:lnTo>
                    <a:lnTo>
                      <a:pt x="8058" y="11794"/>
                    </a:lnTo>
                    <a:lnTo>
                      <a:pt x="13115" y="16851"/>
                    </a:lnTo>
                    <a:cubicBezTo>
                      <a:pt x="12683" y="17385"/>
                      <a:pt x="13090" y="18198"/>
                      <a:pt x="13776" y="18198"/>
                    </a:cubicBezTo>
                    <a:cubicBezTo>
                      <a:pt x="14335" y="18198"/>
                      <a:pt x="14717" y="17665"/>
                      <a:pt x="14590" y="17156"/>
                    </a:cubicBezTo>
                    <a:cubicBezTo>
                      <a:pt x="14480" y="16772"/>
                      <a:pt x="14133" y="16533"/>
                      <a:pt x="13777" y="16533"/>
                    </a:cubicBezTo>
                    <a:cubicBezTo>
                      <a:pt x="13638" y="16533"/>
                      <a:pt x="13498" y="16570"/>
                      <a:pt x="13370" y="16648"/>
                    </a:cubicBezTo>
                    <a:lnTo>
                      <a:pt x="8363" y="11667"/>
                    </a:lnTo>
                    <a:lnTo>
                      <a:pt x="8363" y="5236"/>
                    </a:lnTo>
                    <a:lnTo>
                      <a:pt x="10828" y="2771"/>
                    </a:lnTo>
                    <a:lnTo>
                      <a:pt x="19622" y="2771"/>
                    </a:lnTo>
                    <a:lnTo>
                      <a:pt x="19622" y="2466"/>
                    </a:lnTo>
                    <a:close/>
                    <a:moveTo>
                      <a:pt x="17385" y="23205"/>
                    </a:moveTo>
                    <a:cubicBezTo>
                      <a:pt x="17665" y="23205"/>
                      <a:pt x="17894" y="23434"/>
                      <a:pt x="17894" y="23714"/>
                    </a:cubicBezTo>
                    <a:cubicBezTo>
                      <a:pt x="17894" y="24022"/>
                      <a:pt x="17640" y="24226"/>
                      <a:pt x="17374" y="24226"/>
                    </a:cubicBezTo>
                    <a:cubicBezTo>
                      <a:pt x="17245" y="24226"/>
                      <a:pt x="17112" y="24178"/>
                      <a:pt x="17004" y="24069"/>
                    </a:cubicBezTo>
                    <a:cubicBezTo>
                      <a:pt x="16674" y="23739"/>
                      <a:pt x="16902" y="23205"/>
                      <a:pt x="17385" y="23205"/>
                    </a:cubicBezTo>
                    <a:close/>
                    <a:moveTo>
                      <a:pt x="14412" y="3254"/>
                    </a:moveTo>
                    <a:lnTo>
                      <a:pt x="14412" y="9227"/>
                    </a:lnTo>
                    <a:lnTo>
                      <a:pt x="17284" y="12073"/>
                    </a:lnTo>
                    <a:lnTo>
                      <a:pt x="17284" y="22875"/>
                    </a:lnTo>
                    <a:cubicBezTo>
                      <a:pt x="16182" y="22950"/>
                      <a:pt x="16264" y="24554"/>
                      <a:pt x="17335" y="24554"/>
                    </a:cubicBezTo>
                    <a:cubicBezTo>
                      <a:pt x="17352" y="24554"/>
                      <a:pt x="17368" y="24553"/>
                      <a:pt x="17385" y="24552"/>
                    </a:cubicBezTo>
                    <a:lnTo>
                      <a:pt x="17360" y="24527"/>
                    </a:lnTo>
                    <a:cubicBezTo>
                      <a:pt x="18351" y="24527"/>
                      <a:pt x="18529" y="23155"/>
                      <a:pt x="17589" y="22900"/>
                    </a:cubicBezTo>
                    <a:lnTo>
                      <a:pt x="17589" y="11921"/>
                    </a:lnTo>
                    <a:lnTo>
                      <a:pt x="14717" y="9074"/>
                    </a:lnTo>
                    <a:lnTo>
                      <a:pt x="14717" y="3559"/>
                    </a:lnTo>
                    <a:lnTo>
                      <a:pt x="19622" y="3559"/>
                    </a:lnTo>
                    <a:lnTo>
                      <a:pt x="19622" y="3254"/>
                    </a:lnTo>
                    <a:close/>
                    <a:moveTo>
                      <a:pt x="2924" y="36752"/>
                    </a:moveTo>
                    <a:cubicBezTo>
                      <a:pt x="3203" y="36752"/>
                      <a:pt x="3432" y="36981"/>
                      <a:pt x="3432" y="37260"/>
                    </a:cubicBezTo>
                    <a:cubicBezTo>
                      <a:pt x="3432" y="37587"/>
                      <a:pt x="3177" y="37797"/>
                      <a:pt x="2909" y="37797"/>
                    </a:cubicBezTo>
                    <a:cubicBezTo>
                      <a:pt x="2781" y="37797"/>
                      <a:pt x="2649" y="37749"/>
                      <a:pt x="2542" y="37642"/>
                    </a:cubicBezTo>
                    <a:cubicBezTo>
                      <a:pt x="2212" y="37311"/>
                      <a:pt x="2466" y="36752"/>
                      <a:pt x="2924" y="36752"/>
                    </a:cubicBezTo>
                    <a:close/>
                    <a:moveTo>
                      <a:pt x="9430" y="1246"/>
                    </a:moveTo>
                    <a:lnTo>
                      <a:pt x="3356" y="7320"/>
                    </a:lnTo>
                    <a:lnTo>
                      <a:pt x="3356" y="13446"/>
                    </a:lnTo>
                    <a:lnTo>
                      <a:pt x="5592" y="15682"/>
                    </a:lnTo>
                    <a:lnTo>
                      <a:pt x="5592" y="17309"/>
                    </a:lnTo>
                    <a:lnTo>
                      <a:pt x="2746" y="20155"/>
                    </a:lnTo>
                    <a:lnTo>
                      <a:pt x="2746" y="36447"/>
                    </a:lnTo>
                    <a:cubicBezTo>
                      <a:pt x="1763" y="36674"/>
                      <a:pt x="1904" y="38099"/>
                      <a:pt x="2897" y="38099"/>
                    </a:cubicBezTo>
                    <a:cubicBezTo>
                      <a:pt x="2906" y="38099"/>
                      <a:pt x="2915" y="38099"/>
                      <a:pt x="2924" y="38099"/>
                    </a:cubicBezTo>
                    <a:cubicBezTo>
                      <a:pt x="3940" y="38074"/>
                      <a:pt x="4067" y="36599"/>
                      <a:pt x="3051" y="36447"/>
                    </a:cubicBezTo>
                    <a:lnTo>
                      <a:pt x="3051" y="20283"/>
                    </a:lnTo>
                    <a:lnTo>
                      <a:pt x="5923" y="17436"/>
                    </a:lnTo>
                    <a:lnTo>
                      <a:pt x="5923" y="15555"/>
                    </a:lnTo>
                    <a:lnTo>
                      <a:pt x="3686" y="13293"/>
                    </a:lnTo>
                    <a:lnTo>
                      <a:pt x="3686" y="7448"/>
                    </a:lnTo>
                    <a:lnTo>
                      <a:pt x="9583" y="1551"/>
                    </a:lnTo>
                    <a:lnTo>
                      <a:pt x="19622" y="1551"/>
                    </a:lnTo>
                    <a:lnTo>
                      <a:pt x="19622" y="1246"/>
                    </a:lnTo>
                    <a:close/>
                    <a:moveTo>
                      <a:pt x="8007" y="1"/>
                    </a:moveTo>
                    <a:lnTo>
                      <a:pt x="1" y="8007"/>
                    </a:lnTo>
                    <a:lnTo>
                      <a:pt x="1" y="38353"/>
                    </a:lnTo>
                    <a:lnTo>
                      <a:pt x="306" y="38353"/>
                    </a:lnTo>
                    <a:lnTo>
                      <a:pt x="306" y="8134"/>
                    </a:lnTo>
                    <a:lnTo>
                      <a:pt x="8134" y="306"/>
                    </a:lnTo>
                    <a:lnTo>
                      <a:pt x="19622" y="306"/>
                    </a:lnTo>
                    <a:lnTo>
                      <a:pt x="196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4"/>
              <p:cNvSpPr/>
              <p:nvPr/>
            </p:nvSpPr>
            <p:spPr>
              <a:xfrm rot="5400000">
                <a:off x="-269561" y="1740532"/>
                <a:ext cx="1293319" cy="754254"/>
              </a:xfrm>
              <a:custGeom>
                <a:avLst/>
                <a:gdLst/>
                <a:ahLst/>
                <a:cxnLst/>
                <a:rect l="l" t="t" r="r" b="b"/>
                <a:pathLst>
                  <a:path w="40944" h="23771" extrusionOk="0">
                    <a:moveTo>
                      <a:pt x="19376" y="256"/>
                    </a:moveTo>
                    <a:cubicBezTo>
                      <a:pt x="19636" y="256"/>
                      <a:pt x="19901" y="436"/>
                      <a:pt x="19901" y="769"/>
                    </a:cubicBezTo>
                    <a:cubicBezTo>
                      <a:pt x="19901" y="1112"/>
                      <a:pt x="19641" y="1291"/>
                      <a:pt x="19384" y="1291"/>
                    </a:cubicBezTo>
                    <a:cubicBezTo>
                      <a:pt x="19145" y="1291"/>
                      <a:pt x="18909" y="1137"/>
                      <a:pt x="18885" y="820"/>
                    </a:cubicBezTo>
                    <a:lnTo>
                      <a:pt x="18885" y="718"/>
                    </a:lnTo>
                    <a:cubicBezTo>
                      <a:pt x="18909" y="404"/>
                      <a:pt x="19140" y="256"/>
                      <a:pt x="19376" y="256"/>
                    </a:cubicBezTo>
                    <a:close/>
                    <a:moveTo>
                      <a:pt x="9989" y="820"/>
                    </a:moveTo>
                    <a:cubicBezTo>
                      <a:pt x="10294" y="820"/>
                      <a:pt x="10523" y="1048"/>
                      <a:pt x="10523" y="1328"/>
                    </a:cubicBezTo>
                    <a:cubicBezTo>
                      <a:pt x="10523" y="1642"/>
                      <a:pt x="10260" y="1848"/>
                      <a:pt x="9988" y="1848"/>
                    </a:cubicBezTo>
                    <a:cubicBezTo>
                      <a:pt x="9863" y="1848"/>
                      <a:pt x="9737" y="1805"/>
                      <a:pt x="9633" y="1709"/>
                    </a:cubicBezTo>
                    <a:cubicBezTo>
                      <a:pt x="9303" y="1379"/>
                      <a:pt x="9532" y="820"/>
                      <a:pt x="9989" y="820"/>
                    </a:cubicBezTo>
                    <a:close/>
                    <a:moveTo>
                      <a:pt x="40082" y="3260"/>
                    </a:moveTo>
                    <a:cubicBezTo>
                      <a:pt x="40361" y="3260"/>
                      <a:pt x="40590" y="3488"/>
                      <a:pt x="40590" y="3768"/>
                    </a:cubicBezTo>
                    <a:cubicBezTo>
                      <a:pt x="40590" y="4076"/>
                      <a:pt x="40337" y="4280"/>
                      <a:pt x="40070" y="4280"/>
                    </a:cubicBezTo>
                    <a:cubicBezTo>
                      <a:pt x="39941" y="4280"/>
                      <a:pt x="39808" y="4232"/>
                      <a:pt x="39700" y="4124"/>
                    </a:cubicBezTo>
                    <a:cubicBezTo>
                      <a:pt x="39395" y="3819"/>
                      <a:pt x="39624" y="3260"/>
                      <a:pt x="40082" y="3260"/>
                    </a:cubicBezTo>
                    <a:close/>
                    <a:moveTo>
                      <a:pt x="9087" y="5062"/>
                    </a:moveTo>
                    <a:cubicBezTo>
                      <a:pt x="9349" y="5062"/>
                      <a:pt x="9557" y="5306"/>
                      <a:pt x="9557" y="5572"/>
                    </a:cubicBezTo>
                    <a:cubicBezTo>
                      <a:pt x="9557" y="5880"/>
                      <a:pt x="9304" y="6085"/>
                      <a:pt x="9045" y="6085"/>
                    </a:cubicBezTo>
                    <a:cubicBezTo>
                      <a:pt x="8920" y="6085"/>
                      <a:pt x="8793" y="6036"/>
                      <a:pt x="8693" y="5928"/>
                    </a:cubicBezTo>
                    <a:cubicBezTo>
                      <a:pt x="8363" y="5598"/>
                      <a:pt x="8591" y="5064"/>
                      <a:pt x="9049" y="5064"/>
                    </a:cubicBezTo>
                    <a:cubicBezTo>
                      <a:pt x="9062" y="5063"/>
                      <a:pt x="9075" y="5062"/>
                      <a:pt x="9087" y="5062"/>
                    </a:cubicBezTo>
                    <a:close/>
                    <a:moveTo>
                      <a:pt x="7944" y="11111"/>
                    </a:moveTo>
                    <a:cubicBezTo>
                      <a:pt x="8205" y="11111"/>
                      <a:pt x="8413" y="11355"/>
                      <a:pt x="8413" y="11621"/>
                    </a:cubicBezTo>
                    <a:cubicBezTo>
                      <a:pt x="8431" y="11929"/>
                      <a:pt x="8183" y="12133"/>
                      <a:pt x="7918" y="12133"/>
                    </a:cubicBezTo>
                    <a:cubicBezTo>
                      <a:pt x="7790" y="12133"/>
                      <a:pt x="7657" y="12085"/>
                      <a:pt x="7549" y="11977"/>
                    </a:cubicBezTo>
                    <a:cubicBezTo>
                      <a:pt x="7219" y="11672"/>
                      <a:pt x="7448" y="11113"/>
                      <a:pt x="7905" y="11113"/>
                    </a:cubicBezTo>
                    <a:cubicBezTo>
                      <a:pt x="7918" y="11112"/>
                      <a:pt x="7931" y="11111"/>
                      <a:pt x="7944" y="11111"/>
                    </a:cubicBezTo>
                    <a:close/>
                    <a:moveTo>
                      <a:pt x="5186" y="16069"/>
                    </a:moveTo>
                    <a:cubicBezTo>
                      <a:pt x="5465" y="16069"/>
                      <a:pt x="5694" y="16298"/>
                      <a:pt x="5694" y="16577"/>
                    </a:cubicBezTo>
                    <a:cubicBezTo>
                      <a:pt x="5694" y="16885"/>
                      <a:pt x="5441" y="17090"/>
                      <a:pt x="5174" y="17090"/>
                    </a:cubicBezTo>
                    <a:cubicBezTo>
                      <a:pt x="5045" y="17090"/>
                      <a:pt x="4913" y="17041"/>
                      <a:pt x="4804" y="16933"/>
                    </a:cubicBezTo>
                    <a:cubicBezTo>
                      <a:pt x="4474" y="16628"/>
                      <a:pt x="4728" y="16069"/>
                      <a:pt x="5186" y="16069"/>
                    </a:cubicBezTo>
                    <a:close/>
                    <a:moveTo>
                      <a:pt x="19383" y="1"/>
                    </a:moveTo>
                    <a:cubicBezTo>
                      <a:pt x="19085" y="1"/>
                      <a:pt x="18786" y="156"/>
                      <a:pt x="18631" y="515"/>
                    </a:cubicBezTo>
                    <a:lnTo>
                      <a:pt x="15327" y="515"/>
                    </a:lnTo>
                    <a:lnTo>
                      <a:pt x="13624" y="2243"/>
                    </a:lnTo>
                    <a:lnTo>
                      <a:pt x="13624" y="11825"/>
                    </a:lnTo>
                    <a:lnTo>
                      <a:pt x="15632" y="13833"/>
                    </a:lnTo>
                    <a:lnTo>
                      <a:pt x="15632" y="17086"/>
                    </a:lnTo>
                    <a:lnTo>
                      <a:pt x="9354" y="23338"/>
                    </a:lnTo>
                    <a:lnTo>
                      <a:pt x="9583" y="23567"/>
                    </a:lnTo>
                    <a:lnTo>
                      <a:pt x="15937" y="17238"/>
                    </a:lnTo>
                    <a:lnTo>
                      <a:pt x="15937" y="13705"/>
                    </a:lnTo>
                    <a:lnTo>
                      <a:pt x="13954" y="11698"/>
                    </a:lnTo>
                    <a:lnTo>
                      <a:pt x="13954" y="2370"/>
                    </a:lnTo>
                    <a:lnTo>
                      <a:pt x="15479" y="845"/>
                    </a:lnTo>
                    <a:lnTo>
                      <a:pt x="18554" y="845"/>
                    </a:lnTo>
                    <a:cubicBezTo>
                      <a:pt x="18554" y="1385"/>
                      <a:pt x="18984" y="1683"/>
                      <a:pt x="19408" y="1683"/>
                    </a:cubicBezTo>
                    <a:cubicBezTo>
                      <a:pt x="19763" y="1683"/>
                      <a:pt x="20114" y="1474"/>
                      <a:pt x="20206" y="1023"/>
                    </a:cubicBezTo>
                    <a:cubicBezTo>
                      <a:pt x="20348" y="410"/>
                      <a:pt x="19867" y="1"/>
                      <a:pt x="19383" y="1"/>
                    </a:cubicBezTo>
                    <a:close/>
                    <a:moveTo>
                      <a:pt x="5186" y="15739"/>
                    </a:moveTo>
                    <a:cubicBezTo>
                      <a:pt x="4169" y="15739"/>
                      <a:pt x="4042" y="17213"/>
                      <a:pt x="5033" y="17391"/>
                    </a:cubicBezTo>
                    <a:lnTo>
                      <a:pt x="5033" y="23618"/>
                    </a:lnTo>
                    <a:lnTo>
                      <a:pt x="5338" y="23618"/>
                    </a:lnTo>
                    <a:lnTo>
                      <a:pt x="5338" y="17391"/>
                    </a:lnTo>
                    <a:cubicBezTo>
                      <a:pt x="6329" y="17213"/>
                      <a:pt x="6177" y="15739"/>
                      <a:pt x="5186" y="15739"/>
                    </a:cubicBezTo>
                    <a:close/>
                    <a:moveTo>
                      <a:pt x="7905" y="10783"/>
                    </a:moveTo>
                    <a:cubicBezTo>
                      <a:pt x="6889" y="10783"/>
                      <a:pt x="6761" y="12231"/>
                      <a:pt x="7753" y="12435"/>
                    </a:cubicBezTo>
                    <a:lnTo>
                      <a:pt x="7753" y="23618"/>
                    </a:lnTo>
                    <a:lnTo>
                      <a:pt x="8058" y="23618"/>
                    </a:lnTo>
                    <a:lnTo>
                      <a:pt x="8058" y="12435"/>
                    </a:lnTo>
                    <a:cubicBezTo>
                      <a:pt x="9074" y="12231"/>
                      <a:pt x="8922" y="10783"/>
                      <a:pt x="7905" y="10783"/>
                    </a:cubicBezTo>
                    <a:close/>
                    <a:moveTo>
                      <a:pt x="9991" y="510"/>
                    </a:moveTo>
                    <a:cubicBezTo>
                      <a:pt x="9631" y="510"/>
                      <a:pt x="9270" y="730"/>
                      <a:pt x="9176" y="1201"/>
                    </a:cubicBezTo>
                    <a:lnTo>
                      <a:pt x="3839" y="1201"/>
                    </a:lnTo>
                    <a:lnTo>
                      <a:pt x="1373" y="3666"/>
                    </a:lnTo>
                    <a:lnTo>
                      <a:pt x="1373" y="14493"/>
                    </a:lnTo>
                    <a:lnTo>
                      <a:pt x="1" y="15866"/>
                    </a:lnTo>
                    <a:lnTo>
                      <a:pt x="1" y="23668"/>
                    </a:lnTo>
                    <a:lnTo>
                      <a:pt x="306" y="23668"/>
                    </a:lnTo>
                    <a:lnTo>
                      <a:pt x="306" y="15993"/>
                    </a:lnTo>
                    <a:lnTo>
                      <a:pt x="1678" y="14620"/>
                    </a:lnTo>
                    <a:lnTo>
                      <a:pt x="1678" y="3793"/>
                    </a:lnTo>
                    <a:lnTo>
                      <a:pt x="3966" y="1506"/>
                    </a:lnTo>
                    <a:lnTo>
                      <a:pt x="9176" y="1506"/>
                    </a:lnTo>
                    <a:cubicBezTo>
                      <a:pt x="9271" y="1967"/>
                      <a:pt x="9635" y="2186"/>
                      <a:pt x="9997" y="2186"/>
                    </a:cubicBezTo>
                    <a:cubicBezTo>
                      <a:pt x="10414" y="2186"/>
                      <a:pt x="10828" y="1897"/>
                      <a:pt x="10828" y="1353"/>
                    </a:cubicBezTo>
                    <a:cubicBezTo>
                      <a:pt x="10828" y="807"/>
                      <a:pt x="10410" y="510"/>
                      <a:pt x="9991" y="510"/>
                    </a:cubicBezTo>
                    <a:close/>
                    <a:moveTo>
                      <a:pt x="9021" y="4746"/>
                    </a:moveTo>
                    <a:cubicBezTo>
                      <a:pt x="8687" y="4746"/>
                      <a:pt x="8355" y="4931"/>
                      <a:pt x="8236" y="5344"/>
                    </a:cubicBezTo>
                    <a:lnTo>
                      <a:pt x="4728" y="5344"/>
                    </a:lnTo>
                    <a:lnTo>
                      <a:pt x="3051" y="7021"/>
                    </a:lnTo>
                    <a:lnTo>
                      <a:pt x="3051" y="15052"/>
                    </a:lnTo>
                    <a:lnTo>
                      <a:pt x="1373" y="16755"/>
                    </a:lnTo>
                    <a:lnTo>
                      <a:pt x="1373" y="23668"/>
                    </a:lnTo>
                    <a:lnTo>
                      <a:pt x="1678" y="23668"/>
                    </a:lnTo>
                    <a:lnTo>
                      <a:pt x="1678" y="16882"/>
                    </a:lnTo>
                    <a:lnTo>
                      <a:pt x="3381" y="15205"/>
                    </a:lnTo>
                    <a:lnTo>
                      <a:pt x="3381" y="7148"/>
                    </a:lnTo>
                    <a:lnTo>
                      <a:pt x="4855" y="5649"/>
                    </a:lnTo>
                    <a:lnTo>
                      <a:pt x="8210" y="5649"/>
                    </a:lnTo>
                    <a:cubicBezTo>
                      <a:pt x="8261" y="6154"/>
                      <a:pt x="8650" y="6402"/>
                      <a:pt x="9038" y="6402"/>
                    </a:cubicBezTo>
                    <a:cubicBezTo>
                      <a:pt x="9432" y="6402"/>
                      <a:pt x="9824" y="6147"/>
                      <a:pt x="9862" y="5649"/>
                    </a:cubicBezTo>
                    <a:cubicBezTo>
                      <a:pt x="9920" y="5080"/>
                      <a:pt x="9469" y="4746"/>
                      <a:pt x="9021" y="4746"/>
                    </a:cubicBezTo>
                    <a:close/>
                    <a:moveTo>
                      <a:pt x="40048" y="2951"/>
                    </a:moveTo>
                    <a:cubicBezTo>
                      <a:pt x="39723" y="2951"/>
                      <a:pt x="39397" y="3133"/>
                      <a:pt x="39268" y="3539"/>
                    </a:cubicBezTo>
                    <a:lnTo>
                      <a:pt x="33931" y="3539"/>
                    </a:lnTo>
                    <a:lnTo>
                      <a:pt x="30754" y="6716"/>
                    </a:lnTo>
                    <a:lnTo>
                      <a:pt x="30754" y="17060"/>
                    </a:lnTo>
                    <a:lnTo>
                      <a:pt x="19215" y="17060"/>
                    </a:lnTo>
                    <a:lnTo>
                      <a:pt x="12734" y="23541"/>
                    </a:lnTo>
                    <a:lnTo>
                      <a:pt x="12963" y="23770"/>
                    </a:lnTo>
                    <a:lnTo>
                      <a:pt x="19368" y="17391"/>
                    </a:lnTo>
                    <a:lnTo>
                      <a:pt x="31084" y="17391"/>
                    </a:lnTo>
                    <a:lnTo>
                      <a:pt x="31084" y="6843"/>
                    </a:lnTo>
                    <a:lnTo>
                      <a:pt x="34083" y="3844"/>
                    </a:lnTo>
                    <a:lnTo>
                      <a:pt x="39217" y="3844"/>
                    </a:lnTo>
                    <a:cubicBezTo>
                      <a:pt x="39256" y="4349"/>
                      <a:pt x="39658" y="4610"/>
                      <a:pt x="40056" y="4610"/>
                    </a:cubicBezTo>
                    <a:cubicBezTo>
                      <a:pt x="40440" y="4610"/>
                      <a:pt x="40820" y="4368"/>
                      <a:pt x="40869" y="3870"/>
                    </a:cubicBezTo>
                    <a:cubicBezTo>
                      <a:pt x="40943" y="3295"/>
                      <a:pt x="40496" y="2951"/>
                      <a:pt x="40048" y="29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4"/>
              <p:cNvSpPr/>
              <p:nvPr/>
            </p:nvSpPr>
            <p:spPr>
              <a:xfrm>
                <a:off x="692640" y="2210202"/>
                <a:ext cx="61598" cy="777096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20803" extrusionOk="0">
                    <a:moveTo>
                      <a:pt x="937" y="20802"/>
                    </a:moveTo>
                    <a:cubicBezTo>
                      <a:pt x="308" y="20802"/>
                      <a:pt x="0" y="20043"/>
                      <a:pt x="439" y="19604"/>
                    </a:cubicBezTo>
                    <a:cubicBezTo>
                      <a:pt x="890" y="19154"/>
                      <a:pt x="1649" y="19474"/>
                      <a:pt x="1649" y="20102"/>
                    </a:cubicBezTo>
                    <a:cubicBezTo>
                      <a:pt x="1649" y="20494"/>
                      <a:pt x="1328" y="20802"/>
                      <a:pt x="937" y="20802"/>
                    </a:cubicBezTo>
                    <a:close/>
                    <a:moveTo>
                      <a:pt x="937" y="19699"/>
                    </a:moveTo>
                    <a:cubicBezTo>
                      <a:pt x="581" y="19699"/>
                      <a:pt x="391" y="20138"/>
                      <a:pt x="652" y="20387"/>
                    </a:cubicBezTo>
                    <a:cubicBezTo>
                      <a:pt x="913" y="20648"/>
                      <a:pt x="1352" y="20470"/>
                      <a:pt x="1352" y="20102"/>
                    </a:cubicBezTo>
                    <a:cubicBezTo>
                      <a:pt x="1352" y="19877"/>
                      <a:pt x="1162" y="19699"/>
                      <a:pt x="937" y="19699"/>
                    </a:cubicBezTo>
                    <a:close/>
                    <a:moveTo>
                      <a:pt x="1091" y="0"/>
                    </a:moveTo>
                    <a:lnTo>
                      <a:pt x="795" y="0"/>
                    </a:lnTo>
                    <a:lnTo>
                      <a:pt x="795" y="19225"/>
                    </a:lnTo>
                    <a:lnTo>
                      <a:pt x="1091" y="192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2" name="Google Shape;312;p24"/>
            <p:cNvGrpSpPr/>
            <p:nvPr/>
          </p:nvGrpSpPr>
          <p:grpSpPr>
            <a:xfrm rot="10800000">
              <a:off x="4419455" y="1712859"/>
              <a:ext cx="860468" cy="2902366"/>
              <a:chOff x="-29" y="1471000"/>
              <a:chExt cx="754267" cy="2544150"/>
            </a:xfrm>
          </p:grpSpPr>
          <p:sp>
            <p:nvSpPr>
              <p:cNvPr id="313" name="Google Shape;313;p24"/>
              <p:cNvSpPr/>
              <p:nvPr/>
            </p:nvSpPr>
            <p:spPr>
              <a:xfrm rot="10800000">
                <a:off x="2" y="2764330"/>
                <a:ext cx="639922" cy="1250820"/>
              </a:xfrm>
              <a:custGeom>
                <a:avLst/>
                <a:gdLst/>
                <a:ahLst/>
                <a:cxnLst/>
                <a:rect l="l" t="t" r="r" b="b"/>
                <a:pathLst>
                  <a:path w="19622" h="38354" extrusionOk="0">
                    <a:moveTo>
                      <a:pt x="13776" y="16851"/>
                    </a:moveTo>
                    <a:cubicBezTo>
                      <a:pt x="14056" y="16851"/>
                      <a:pt x="14285" y="17080"/>
                      <a:pt x="14285" y="17360"/>
                    </a:cubicBezTo>
                    <a:cubicBezTo>
                      <a:pt x="14285" y="17668"/>
                      <a:pt x="14031" y="17872"/>
                      <a:pt x="13765" y="17872"/>
                    </a:cubicBezTo>
                    <a:cubicBezTo>
                      <a:pt x="13636" y="17872"/>
                      <a:pt x="13503" y="17824"/>
                      <a:pt x="13395" y="17716"/>
                    </a:cubicBezTo>
                    <a:cubicBezTo>
                      <a:pt x="13090" y="17385"/>
                      <a:pt x="13319" y="16851"/>
                      <a:pt x="13776" y="16851"/>
                    </a:cubicBezTo>
                    <a:close/>
                    <a:moveTo>
                      <a:pt x="10701" y="2466"/>
                    </a:moveTo>
                    <a:lnTo>
                      <a:pt x="8058" y="5109"/>
                    </a:lnTo>
                    <a:lnTo>
                      <a:pt x="8058" y="11794"/>
                    </a:lnTo>
                    <a:lnTo>
                      <a:pt x="13115" y="16851"/>
                    </a:lnTo>
                    <a:cubicBezTo>
                      <a:pt x="12683" y="17385"/>
                      <a:pt x="13090" y="18198"/>
                      <a:pt x="13776" y="18198"/>
                    </a:cubicBezTo>
                    <a:cubicBezTo>
                      <a:pt x="14335" y="18198"/>
                      <a:pt x="14717" y="17665"/>
                      <a:pt x="14590" y="17156"/>
                    </a:cubicBezTo>
                    <a:cubicBezTo>
                      <a:pt x="14480" y="16772"/>
                      <a:pt x="14133" y="16533"/>
                      <a:pt x="13777" y="16533"/>
                    </a:cubicBezTo>
                    <a:cubicBezTo>
                      <a:pt x="13638" y="16533"/>
                      <a:pt x="13498" y="16570"/>
                      <a:pt x="13370" y="16648"/>
                    </a:cubicBezTo>
                    <a:lnTo>
                      <a:pt x="8363" y="11667"/>
                    </a:lnTo>
                    <a:lnTo>
                      <a:pt x="8363" y="5236"/>
                    </a:lnTo>
                    <a:lnTo>
                      <a:pt x="10828" y="2771"/>
                    </a:lnTo>
                    <a:lnTo>
                      <a:pt x="19622" y="2771"/>
                    </a:lnTo>
                    <a:lnTo>
                      <a:pt x="19622" y="2466"/>
                    </a:lnTo>
                    <a:close/>
                    <a:moveTo>
                      <a:pt x="17385" y="23205"/>
                    </a:moveTo>
                    <a:cubicBezTo>
                      <a:pt x="17665" y="23205"/>
                      <a:pt x="17894" y="23434"/>
                      <a:pt x="17894" y="23714"/>
                    </a:cubicBezTo>
                    <a:cubicBezTo>
                      <a:pt x="17894" y="24022"/>
                      <a:pt x="17640" y="24226"/>
                      <a:pt x="17374" y="24226"/>
                    </a:cubicBezTo>
                    <a:cubicBezTo>
                      <a:pt x="17245" y="24226"/>
                      <a:pt x="17112" y="24178"/>
                      <a:pt x="17004" y="24069"/>
                    </a:cubicBezTo>
                    <a:cubicBezTo>
                      <a:pt x="16674" y="23739"/>
                      <a:pt x="16902" y="23205"/>
                      <a:pt x="17385" y="23205"/>
                    </a:cubicBezTo>
                    <a:close/>
                    <a:moveTo>
                      <a:pt x="14412" y="3254"/>
                    </a:moveTo>
                    <a:lnTo>
                      <a:pt x="14412" y="9227"/>
                    </a:lnTo>
                    <a:lnTo>
                      <a:pt x="17284" y="12073"/>
                    </a:lnTo>
                    <a:lnTo>
                      <a:pt x="17284" y="22875"/>
                    </a:lnTo>
                    <a:cubicBezTo>
                      <a:pt x="16182" y="22950"/>
                      <a:pt x="16264" y="24554"/>
                      <a:pt x="17335" y="24554"/>
                    </a:cubicBezTo>
                    <a:cubicBezTo>
                      <a:pt x="17352" y="24554"/>
                      <a:pt x="17368" y="24553"/>
                      <a:pt x="17385" y="24552"/>
                    </a:cubicBezTo>
                    <a:lnTo>
                      <a:pt x="17360" y="24527"/>
                    </a:lnTo>
                    <a:cubicBezTo>
                      <a:pt x="18351" y="24527"/>
                      <a:pt x="18529" y="23155"/>
                      <a:pt x="17589" y="22900"/>
                    </a:cubicBezTo>
                    <a:lnTo>
                      <a:pt x="17589" y="11921"/>
                    </a:lnTo>
                    <a:lnTo>
                      <a:pt x="14717" y="9074"/>
                    </a:lnTo>
                    <a:lnTo>
                      <a:pt x="14717" y="3559"/>
                    </a:lnTo>
                    <a:lnTo>
                      <a:pt x="19622" y="3559"/>
                    </a:lnTo>
                    <a:lnTo>
                      <a:pt x="19622" y="3254"/>
                    </a:lnTo>
                    <a:close/>
                    <a:moveTo>
                      <a:pt x="2924" y="36752"/>
                    </a:moveTo>
                    <a:cubicBezTo>
                      <a:pt x="3203" y="36752"/>
                      <a:pt x="3432" y="36981"/>
                      <a:pt x="3432" y="37260"/>
                    </a:cubicBezTo>
                    <a:cubicBezTo>
                      <a:pt x="3432" y="37587"/>
                      <a:pt x="3177" y="37797"/>
                      <a:pt x="2909" y="37797"/>
                    </a:cubicBezTo>
                    <a:cubicBezTo>
                      <a:pt x="2781" y="37797"/>
                      <a:pt x="2649" y="37749"/>
                      <a:pt x="2542" y="37642"/>
                    </a:cubicBezTo>
                    <a:cubicBezTo>
                      <a:pt x="2212" y="37311"/>
                      <a:pt x="2466" y="36752"/>
                      <a:pt x="2924" y="36752"/>
                    </a:cubicBezTo>
                    <a:close/>
                    <a:moveTo>
                      <a:pt x="9430" y="1246"/>
                    </a:moveTo>
                    <a:lnTo>
                      <a:pt x="3356" y="7320"/>
                    </a:lnTo>
                    <a:lnTo>
                      <a:pt x="3356" y="13446"/>
                    </a:lnTo>
                    <a:lnTo>
                      <a:pt x="5592" y="15682"/>
                    </a:lnTo>
                    <a:lnTo>
                      <a:pt x="5592" y="17309"/>
                    </a:lnTo>
                    <a:lnTo>
                      <a:pt x="2746" y="20155"/>
                    </a:lnTo>
                    <a:lnTo>
                      <a:pt x="2746" y="36447"/>
                    </a:lnTo>
                    <a:cubicBezTo>
                      <a:pt x="1763" y="36674"/>
                      <a:pt x="1904" y="38099"/>
                      <a:pt x="2897" y="38099"/>
                    </a:cubicBezTo>
                    <a:cubicBezTo>
                      <a:pt x="2906" y="38099"/>
                      <a:pt x="2915" y="38099"/>
                      <a:pt x="2924" y="38099"/>
                    </a:cubicBezTo>
                    <a:cubicBezTo>
                      <a:pt x="3940" y="38074"/>
                      <a:pt x="4067" y="36599"/>
                      <a:pt x="3051" y="36447"/>
                    </a:cubicBezTo>
                    <a:lnTo>
                      <a:pt x="3051" y="20283"/>
                    </a:lnTo>
                    <a:lnTo>
                      <a:pt x="5923" y="17436"/>
                    </a:lnTo>
                    <a:lnTo>
                      <a:pt x="5923" y="15555"/>
                    </a:lnTo>
                    <a:lnTo>
                      <a:pt x="3686" y="13293"/>
                    </a:lnTo>
                    <a:lnTo>
                      <a:pt x="3686" y="7448"/>
                    </a:lnTo>
                    <a:lnTo>
                      <a:pt x="9583" y="1551"/>
                    </a:lnTo>
                    <a:lnTo>
                      <a:pt x="19622" y="1551"/>
                    </a:lnTo>
                    <a:lnTo>
                      <a:pt x="19622" y="1246"/>
                    </a:lnTo>
                    <a:close/>
                    <a:moveTo>
                      <a:pt x="8007" y="1"/>
                    </a:moveTo>
                    <a:lnTo>
                      <a:pt x="1" y="8007"/>
                    </a:lnTo>
                    <a:lnTo>
                      <a:pt x="1" y="38353"/>
                    </a:lnTo>
                    <a:lnTo>
                      <a:pt x="306" y="38353"/>
                    </a:lnTo>
                    <a:lnTo>
                      <a:pt x="306" y="8134"/>
                    </a:lnTo>
                    <a:lnTo>
                      <a:pt x="8134" y="306"/>
                    </a:lnTo>
                    <a:lnTo>
                      <a:pt x="19622" y="306"/>
                    </a:lnTo>
                    <a:lnTo>
                      <a:pt x="196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4"/>
              <p:cNvSpPr/>
              <p:nvPr/>
            </p:nvSpPr>
            <p:spPr>
              <a:xfrm rot="5400000">
                <a:off x="-269561" y="1740532"/>
                <a:ext cx="1293319" cy="754254"/>
              </a:xfrm>
              <a:custGeom>
                <a:avLst/>
                <a:gdLst/>
                <a:ahLst/>
                <a:cxnLst/>
                <a:rect l="l" t="t" r="r" b="b"/>
                <a:pathLst>
                  <a:path w="40944" h="23771" extrusionOk="0">
                    <a:moveTo>
                      <a:pt x="19376" y="256"/>
                    </a:moveTo>
                    <a:cubicBezTo>
                      <a:pt x="19636" y="256"/>
                      <a:pt x="19901" y="436"/>
                      <a:pt x="19901" y="769"/>
                    </a:cubicBezTo>
                    <a:cubicBezTo>
                      <a:pt x="19901" y="1112"/>
                      <a:pt x="19641" y="1291"/>
                      <a:pt x="19384" y="1291"/>
                    </a:cubicBezTo>
                    <a:cubicBezTo>
                      <a:pt x="19145" y="1291"/>
                      <a:pt x="18909" y="1137"/>
                      <a:pt x="18885" y="820"/>
                    </a:cubicBezTo>
                    <a:lnTo>
                      <a:pt x="18885" y="718"/>
                    </a:lnTo>
                    <a:cubicBezTo>
                      <a:pt x="18909" y="404"/>
                      <a:pt x="19140" y="256"/>
                      <a:pt x="19376" y="256"/>
                    </a:cubicBezTo>
                    <a:close/>
                    <a:moveTo>
                      <a:pt x="9989" y="820"/>
                    </a:moveTo>
                    <a:cubicBezTo>
                      <a:pt x="10294" y="820"/>
                      <a:pt x="10523" y="1048"/>
                      <a:pt x="10523" y="1328"/>
                    </a:cubicBezTo>
                    <a:cubicBezTo>
                      <a:pt x="10523" y="1642"/>
                      <a:pt x="10260" y="1848"/>
                      <a:pt x="9988" y="1848"/>
                    </a:cubicBezTo>
                    <a:cubicBezTo>
                      <a:pt x="9863" y="1848"/>
                      <a:pt x="9737" y="1805"/>
                      <a:pt x="9633" y="1709"/>
                    </a:cubicBezTo>
                    <a:cubicBezTo>
                      <a:pt x="9303" y="1379"/>
                      <a:pt x="9532" y="820"/>
                      <a:pt x="9989" y="820"/>
                    </a:cubicBezTo>
                    <a:close/>
                    <a:moveTo>
                      <a:pt x="40082" y="3260"/>
                    </a:moveTo>
                    <a:cubicBezTo>
                      <a:pt x="40361" y="3260"/>
                      <a:pt x="40590" y="3488"/>
                      <a:pt x="40590" y="3768"/>
                    </a:cubicBezTo>
                    <a:cubicBezTo>
                      <a:pt x="40590" y="4076"/>
                      <a:pt x="40337" y="4280"/>
                      <a:pt x="40070" y="4280"/>
                    </a:cubicBezTo>
                    <a:cubicBezTo>
                      <a:pt x="39941" y="4280"/>
                      <a:pt x="39808" y="4232"/>
                      <a:pt x="39700" y="4124"/>
                    </a:cubicBezTo>
                    <a:cubicBezTo>
                      <a:pt x="39395" y="3819"/>
                      <a:pt x="39624" y="3260"/>
                      <a:pt x="40082" y="3260"/>
                    </a:cubicBezTo>
                    <a:close/>
                    <a:moveTo>
                      <a:pt x="9087" y="5062"/>
                    </a:moveTo>
                    <a:cubicBezTo>
                      <a:pt x="9349" y="5062"/>
                      <a:pt x="9557" y="5306"/>
                      <a:pt x="9557" y="5572"/>
                    </a:cubicBezTo>
                    <a:cubicBezTo>
                      <a:pt x="9557" y="5880"/>
                      <a:pt x="9304" y="6085"/>
                      <a:pt x="9045" y="6085"/>
                    </a:cubicBezTo>
                    <a:cubicBezTo>
                      <a:pt x="8920" y="6085"/>
                      <a:pt x="8793" y="6036"/>
                      <a:pt x="8693" y="5928"/>
                    </a:cubicBezTo>
                    <a:cubicBezTo>
                      <a:pt x="8363" y="5598"/>
                      <a:pt x="8591" y="5064"/>
                      <a:pt x="9049" y="5064"/>
                    </a:cubicBezTo>
                    <a:cubicBezTo>
                      <a:pt x="9062" y="5063"/>
                      <a:pt x="9075" y="5062"/>
                      <a:pt x="9087" y="5062"/>
                    </a:cubicBezTo>
                    <a:close/>
                    <a:moveTo>
                      <a:pt x="7944" y="11111"/>
                    </a:moveTo>
                    <a:cubicBezTo>
                      <a:pt x="8205" y="11111"/>
                      <a:pt x="8413" y="11355"/>
                      <a:pt x="8413" y="11621"/>
                    </a:cubicBezTo>
                    <a:cubicBezTo>
                      <a:pt x="8431" y="11929"/>
                      <a:pt x="8183" y="12133"/>
                      <a:pt x="7918" y="12133"/>
                    </a:cubicBezTo>
                    <a:cubicBezTo>
                      <a:pt x="7790" y="12133"/>
                      <a:pt x="7657" y="12085"/>
                      <a:pt x="7549" y="11977"/>
                    </a:cubicBezTo>
                    <a:cubicBezTo>
                      <a:pt x="7219" y="11672"/>
                      <a:pt x="7448" y="11113"/>
                      <a:pt x="7905" y="11113"/>
                    </a:cubicBezTo>
                    <a:cubicBezTo>
                      <a:pt x="7918" y="11112"/>
                      <a:pt x="7931" y="11111"/>
                      <a:pt x="7944" y="11111"/>
                    </a:cubicBezTo>
                    <a:close/>
                    <a:moveTo>
                      <a:pt x="5186" y="16069"/>
                    </a:moveTo>
                    <a:cubicBezTo>
                      <a:pt x="5465" y="16069"/>
                      <a:pt x="5694" y="16298"/>
                      <a:pt x="5694" y="16577"/>
                    </a:cubicBezTo>
                    <a:cubicBezTo>
                      <a:pt x="5694" y="16885"/>
                      <a:pt x="5441" y="17090"/>
                      <a:pt x="5174" y="17090"/>
                    </a:cubicBezTo>
                    <a:cubicBezTo>
                      <a:pt x="5045" y="17090"/>
                      <a:pt x="4913" y="17041"/>
                      <a:pt x="4804" y="16933"/>
                    </a:cubicBezTo>
                    <a:cubicBezTo>
                      <a:pt x="4474" y="16628"/>
                      <a:pt x="4728" y="16069"/>
                      <a:pt x="5186" y="16069"/>
                    </a:cubicBezTo>
                    <a:close/>
                    <a:moveTo>
                      <a:pt x="19383" y="1"/>
                    </a:moveTo>
                    <a:cubicBezTo>
                      <a:pt x="19085" y="1"/>
                      <a:pt x="18786" y="156"/>
                      <a:pt x="18631" y="515"/>
                    </a:cubicBezTo>
                    <a:lnTo>
                      <a:pt x="15327" y="515"/>
                    </a:lnTo>
                    <a:lnTo>
                      <a:pt x="13624" y="2243"/>
                    </a:lnTo>
                    <a:lnTo>
                      <a:pt x="13624" y="11825"/>
                    </a:lnTo>
                    <a:lnTo>
                      <a:pt x="15632" y="13833"/>
                    </a:lnTo>
                    <a:lnTo>
                      <a:pt x="15632" y="17086"/>
                    </a:lnTo>
                    <a:lnTo>
                      <a:pt x="9354" y="23338"/>
                    </a:lnTo>
                    <a:lnTo>
                      <a:pt x="9583" y="23567"/>
                    </a:lnTo>
                    <a:lnTo>
                      <a:pt x="15937" y="17238"/>
                    </a:lnTo>
                    <a:lnTo>
                      <a:pt x="15937" y="13705"/>
                    </a:lnTo>
                    <a:lnTo>
                      <a:pt x="13954" y="11698"/>
                    </a:lnTo>
                    <a:lnTo>
                      <a:pt x="13954" y="2370"/>
                    </a:lnTo>
                    <a:lnTo>
                      <a:pt x="15479" y="845"/>
                    </a:lnTo>
                    <a:lnTo>
                      <a:pt x="18554" y="845"/>
                    </a:lnTo>
                    <a:cubicBezTo>
                      <a:pt x="18554" y="1385"/>
                      <a:pt x="18984" y="1683"/>
                      <a:pt x="19408" y="1683"/>
                    </a:cubicBezTo>
                    <a:cubicBezTo>
                      <a:pt x="19763" y="1683"/>
                      <a:pt x="20114" y="1474"/>
                      <a:pt x="20206" y="1023"/>
                    </a:cubicBezTo>
                    <a:cubicBezTo>
                      <a:pt x="20348" y="410"/>
                      <a:pt x="19867" y="1"/>
                      <a:pt x="19383" y="1"/>
                    </a:cubicBezTo>
                    <a:close/>
                    <a:moveTo>
                      <a:pt x="5186" y="15739"/>
                    </a:moveTo>
                    <a:cubicBezTo>
                      <a:pt x="4169" y="15739"/>
                      <a:pt x="4042" y="17213"/>
                      <a:pt x="5033" y="17391"/>
                    </a:cubicBezTo>
                    <a:lnTo>
                      <a:pt x="5033" y="23618"/>
                    </a:lnTo>
                    <a:lnTo>
                      <a:pt x="5338" y="23618"/>
                    </a:lnTo>
                    <a:lnTo>
                      <a:pt x="5338" y="17391"/>
                    </a:lnTo>
                    <a:cubicBezTo>
                      <a:pt x="6329" y="17213"/>
                      <a:pt x="6177" y="15739"/>
                      <a:pt x="5186" y="15739"/>
                    </a:cubicBezTo>
                    <a:close/>
                    <a:moveTo>
                      <a:pt x="7905" y="10783"/>
                    </a:moveTo>
                    <a:cubicBezTo>
                      <a:pt x="6889" y="10783"/>
                      <a:pt x="6761" y="12231"/>
                      <a:pt x="7753" y="12435"/>
                    </a:cubicBezTo>
                    <a:lnTo>
                      <a:pt x="7753" y="23618"/>
                    </a:lnTo>
                    <a:lnTo>
                      <a:pt x="8058" y="23618"/>
                    </a:lnTo>
                    <a:lnTo>
                      <a:pt x="8058" y="12435"/>
                    </a:lnTo>
                    <a:cubicBezTo>
                      <a:pt x="9074" y="12231"/>
                      <a:pt x="8922" y="10783"/>
                      <a:pt x="7905" y="10783"/>
                    </a:cubicBezTo>
                    <a:close/>
                    <a:moveTo>
                      <a:pt x="9991" y="510"/>
                    </a:moveTo>
                    <a:cubicBezTo>
                      <a:pt x="9631" y="510"/>
                      <a:pt x="9270" y="730"/>
                      <a:pt x="9176" y="1201"/>
                    </a:cubicBezTo>
                    <a:lnTo>
                      <a:pt x="3839" y="1201"/>
                    </a:lnTo>
                    <a:lnTo>
                      <a:pt x="1373" y="3666"/>
                    </a:lnTo>
                    <a:lnTo>
                      <a:pt x="1373" y="14493"/>
                    </a:lnTo>
                    <a:lnTo>
                      <a:pt x="1" y="15866"/>
                    </a:lnTo>
                    <a:lnTo>
                      <a:pt x="1" y="23668"/>
                    </a:lnTo>
                    <a:lnTo>
                      <a:pt x="306" y="23668"/>
                    </a:lnTo>
                    <a:lnTo>
                      <a:pt x="306" y="15993"/>
                    </a:lnTo>
                    <a:lnTo>
                      <a:pt x="1678" y="14620"/>
                    </a:lnTo>
                    <a:lnTo>
                      <a:pt x="1678" y="3793"/>
                    </a:lnTo>
                    <a:lnTo>
                      <a:pt x="3966" y="1506"/>
                    </a:lnTo>
                    <a:lnTo>
                      <a:pt x="9176" y="1506"/>
                    </a:lnTo>
                    <a:cubicBezTo>
                      <a:pt x="9271" y="1967"/>
                      <a:pt x="9635" y="2186"/>
                      <a:pt x="9997" y="2186"/>
                    </a:cubicBezTo>
                    <a:cubicBezTo>
                      <a:pt x="10414" y="2186"/>
                      <a:pt x="10828" y="1897"/>
                      <a:pt x="10828" y="1353"/>
                    </a:cubicBezTo>
                    <a:cubicBezTo>
                      <a:pt x="10828" y="807"/>
                      <a:pt x="10410" y="510"/>
                      <a:pt x="9991" y="510"/>
                    </a:cubicBezTo>
                    <a:close/>
                    <a:moveTo>
                      <a:pt x="9021" y="4746"/>
                    </a:moveTo>
                    <a:cubicBezTo>
                      <a:pt x="8687" y="4746"/>
                      <a:pt x="8355" y="4931"/>
                      <a:pt x="8236" y="5344"/>
                    </a:cubicBezTo>
                    <a:lnTo>
                      <a:pt x="4728" y="5344"/>
                    </a:lnTo>
                    <a:lnTo>
                      <a:pt x="3051" y="7021"/>
                    </a:lnTo>
                    <a:lnTo>
                      <a:pt x="3051" y="15052"/>
                    </a:lnTo>
                    <a:lnTo>
                      <a:pt x="1373" y="16755"/>
                    </a:lnTo>
                    <a:lnTo>
                      <a:pt x="1373" y="23668"/>
                    </a:lnTo>
                    <a:lnTo>
                      <a:pt x="1678" y="23668"/>
                    </a:lnTo>
                    <a:lnTo>
                      <a:pt x="1678" y="16882"/>
                    </a:lnTo>
                    <a:lnTo>
                      <a:pt x="3381" y="15205"/>
                    </a:lnTo>
                    <a:lnTo>
                      <a:pt x="3381" y="7148"/>
                    </a:lnTo>
                    <a:lnTo>
                      <a:pt x="4855" y="5649"/>
                    </a:lnTo>
                    <a:lnTo>
                      <a:pt x="8210" y="5649"/>
                    </a:lnTo>
                    <a:cubicBezTo>
                      <a:pt x="8261" y="6154"/>
                      <a:pt x="8650" y="6402"/>
                      <a:pt x="9038" y="6402"/>
                    </a:cubicBezTo>
                    <a:cubicBezTo>
                      <a:pt x="9432" y="6402"/>
                      <a:pt x="9824" y="6147"/>
                      <a:pt x="9862" y="5649"/>
                    </a:cubicBezTo>
                    <a:cubicBezTo>
                      <a:pt x="9920" y="5080"/>
                      <a:pt x="9469" y="4746"/>
                      <a:pt x="9021" y="4746"/>
                    </a:cubicBezTo>
                    <a:close/>
                    <a:moveTo>
                      <a:pt x="40048" y="2951"/>
                    </a:moveTo>
                    <a:cubicBezTo>
                      <a:pt x="39723" y="2951"/>
                      <a:pt x="39397" y="3133"/>
                      <a:pt x="39268" y="3539"/>
                    </a:cubicBezTo>
                    <a:lnTo>
                      <a:pt x="33931" y="3539"/>
                    </a:lnTo>
                    <a:lnTo>
                      <a:pt x="30754" y="6716"/>
                    </a:lnTo>
                    <a:lnTo>
                      <a:pt x="30754" y="17060"/>
                    </a:lnTo>
                    <a:lnTo>
                      <a:pt x="19215" y="17060"/>
                    </a:lnTo>
                    <a:lnTo>
                      <a:pt x="12734" y="23541"/>
                    </a:lnTo>
                    <a:lnTo>
                      <a:pt x="12963" y="23770"/>
                    </a:lnTo>
                    <a:lnTo>
                      <a:pt x="19368" y="17391"/>
                    </a:lnTo>
                    <a:lnTo>
                      <a:pt x="31084" y="17391"/>
                    </a:lnTo>
                    <a:lnTo>
                      <a:pt x="31084" y="6843"/>
                    </a:lnTo>
                    <a:lnTo>
                      <a:pt x="34083" y="3844"/>
                    </a:lnTo>
                    <a:lnTo>
                      <a:pt x="39217" y="3844"/>
                    </a:lnTo>
                    <a:cubicBezTo>
                      <a:pt x="39256" y="4349"/>
                      <a:pt x="39658" y="4610"/>
                      <a:pt x="40056" y="4610"/>
                    </a:cubicBezTo>
                    <a:cubicBezTo>
                      <a:pt x="40440" y="4610"/>
                      <a:pt x="40820" y="4368"/>
                      <a:pt x="40869" y="3870"/>
                    </a:cubicBezTo>
                    <a:cubicBezTo>
                      <a:pt x="40943" y="3295"/>
                      <a:pt x="40496" y="2951"/>
                      <a:pt x="40048" y="29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4"/>
              <p:cNvSpPr/>
              <p:nvPr/>
            </p:nvSpPr>
            <p:spPr>
              <a:xfrm>
                <a:off x="692640" y="2210202"/>
                <a:ext cx="61598" cy="777096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20803" extrusionOk="0">
                    <a:moveTo>
                      <a:pt x="937" y="20802"/>
                    </a:moveTo>
                    <a:cubicBezTo>
                      <a:pt x="308" y="20802"/>
                      <a:pt x="0" y="20043"/>
                      <a:pt x="439" y="19604"/>
                    </a:cubicBezTo>
                    <a:cubicBezTo>
                      <a:pt x="890" y="19154"/>
                      <a:pt x="1649" y="19474"/>
                      <a:pt x="1649" y="20102"/>
                    </a:cubicBezTo>
                    <a:cubicBezTo>
                      <a:pt x="1649" y="20494"/>
                      <a:pt x="1328" y="20802"/>
                      <a:pt x="937" y="20802"/>
                    </a:cubicBezTo>
                    <a:close/>
                    <a:moveTo>
                      <a:pt x="937" y="19699"/>
                    </a:moveTo>
                    <a:cubicBezTo>
                      <a:pt x="581" y="19699"/>
                      <a:pt x="391" y="20138"/>
                      <a:pt x="652" y="20387"/>
                    </a:cubicBezTo>
                    <a:cubicBezTo>
                      <a:pt x="913" y="20648"/>
                      <a:pt x="1352" y="20470"/>
                      <a:pt x="1352" y="20102"/>
                    </a:cubicBezTo>
                    <a:cubicBezTo>
                      <a:pt x="1352" y="19877"/>
                      <a:pt x="1162" y="19699"/>
                      <a:pt x="937" y="19699"/>
                    </a:cubicBezTo>
                    <a:close/>
                    <a:moveTo>
                      <a:pt x="1091" y="0"/>
                    </a:moveTo>
                    <a:lnTo>
                      <a:pt x="795" y="0"/>
                    </a:lnTo>
                    <a:lnTo>
                      <a:pt x="795" y="19225"/>
                    </a:lnTo>
                    <a:lnTo>
                      <a:pt x="1091" y="192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5"/>
          <p:cNvSpPr txBox="1">
            <a:spLocks noGrp="1"/>
          </p:cNvSpPr>
          <p:nvPr>
            <p:ph type="subTitle" idx="1"/>
          </p:nvPr>
        </p:nvSpPr>
        <p:spPr>
          <a:xfrm>
            <a:off x="2704835" y="331342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0" name="Google Shape;320;p25"/>
          <p:cNvSpPr txBox="1">
            <a:spLocks noGrp="1"/>
          </p:cNvSpPr>
          <p:nvPr>
            <p:ph type="subTitle" idx="2"/>
          </p:nvPr>
        </p:nvSpPr>
        <p:spPr>
          <a:xfrm>
            <a:off x="2704835" y="2967100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1" name="Google Shape;321;p25"/>
          <p:cNvSpPr txBox="1">
            <a:spLocks noGrp="1"/>
          </p:cNvSpPr>
          <p:nvPr>
            <p:ph type="subTitle" idx="3"/>
          </p:nvPr>
        </p:nvSpPr>
        <p:spPr>
          <a:xfrm>
            <a:off x="4696452" y="331342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2" name="Google Shape;322;p25"/>
          <p:cNvSpPr txBox="1">
            <a:spLocks noGrp="1"/>
          </p:cNvSpPr>
          <p:nvPr>
            <p:ph type="subTitle" idx="4"/>
          </p:nvPr>
        </p:nvSpPr>
        <p:spPr>
          <a:xfrm>
            <a:off x="4696452" y="2967100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3" name="Google Shape;323;p25"/>
          <p:cNvSpPr txBox="1">
            <a:spLocks noGrp="1"/>
          </p:cNvSpPr>
          <p:nvPr>
            <p:ph type="subTitle" idx="5"/>
          </p:nvPr>
        </p:nvSpPr>
        <p:spPr>
          <a:xfrm>
            <a:off x="6688069" y="331342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4" name="Google Shape;324;p25"/>
          <p:cNvSpPr txBox="1">
            <a:spLocks noGrp="1"/>
          </p:cNvSpPr>
          <p:nvPr>
            <p:ph type="subTitle" idx="6"/>
          </p:nvPr>
        </p:nvSpPr>
        <p:spPr>
          <a:xfrm>
            <a:off x="6688069" y="2967100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5" name="Google Shape;325;p25"/>
          <p:cNvSpPr txBox="1">
            <a:spLocks noGrp="1"/>
          </p:cNvSpPr>
          <p:nvPr>
            <p:ph type="subTitle" idx="7"/>
          </p:nvPr>
        </p:nvSpPr>
        <p:spPr>
          <a:xfrm>
            <a:off x="713219" y="331342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6" name="Google Shape;326;p25"/>
          <p:cNvSpPr txBox="1">
            <a:spLocks noGrp="1"/>
          </p:cNvSpPr>
          <p:nvPr>
            <p:ph type="subTitle" idx="8"/>
          </p:nvPr>
        </p:nvSpPr>
        <p:spPr>
          <a:xfrm>
            <a:off x="713219" y="2967100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7" name="Google Shape;327;p25"/>
          <p:cNvSpPr/>
          <p:nvPr/>
        </p:nvSpPr>
        <p:spPr>
          <a:xfrm rot="10800000" flipH="1">
            <a:off x="135890" y="-28"/>
            <a:ext cx="1004570" cy="1058103"/>
          </a:xfrm>
          <a:custGeom>
            <a:avLst/>
            <a:gdLst/>
            <a:ahLst/>
            <a:cxnLst/>
            <a:rect l="l" t="t" r="r" b="b"/>
            <a:pathLst>
              <a:path w="35279" h="37159" extrusionOk="0">
                <a:moveTo>
                  <a:pt x="14234" y="306"/>
                </a:moveTo>
                <a:cubicBezTo>
                  <a:pt x="14513" y="331"/>
                  <a:pt x="14717" y="560"/>
                  <a:pt x="14717" y="839"/>
                </a:cubicBezTo>
                <a:cubicBezTo>
                  <a:pt x="14717" y="1147"/>
                  <a:pt x="14464" y="1352"/>
                  <a:pt x="14205" y="1352"/>
                </a:cubicBezTo>
                <a:cubicBezTo>
                  <a:pt x="14079" y="1352"/>
                  <a:pt x="13952" y="1303"/>
                  <a:pt x="13853" y="1195"/>
                </a:cubicBezTo>
                <a:cubicBezTo>
                  <a:pt x="13522" y="865"/>
                  <a:pt x="13751" y="306"/>
                  <a:pt x="14208" y="306"/>
                </a:cubicBezTo>
                <a:close/>
                <a:moveTo>
                  <a:pt x="32935" y="2338"/>
                </a:moveTo>
                <a:cubicBezTo>
                  <a:pt x="32945" y="2338"/>
                  <a:pt x="32955" y="2338"/>
                  <a:pt x="32965" y="2339"/>
                </a:cubicBezTo>
                <a:cubicBezTo>
                  <a:pt x="33245" y="2339"/>
                  <a:pt x="33474" y="2568"/>
                  <a:pt x="33474" y="2847"/>
                </a:cubicBezTo>
                <a:cubicBezTo>
                  <a:pt x="33474" y="3155"/>
                  <a:pt x="33220" y="3359"/>
                  <a:pt x="32962" y="3359"/>
                </a:cubicBezTo>
                <a:cubicBezTo>
                  <a:pt x="32836" y="3359"/>
                  <a:pt x="32709" y="3311"/>
                  <a:pt x="32609" y="3203"/>
                </a:cubicBezTo>
                <a:cubicBezTo>
                  <a:pt x="32286" y="2880"/>
                  <a:pt x="32498" y="2338"/>
                  <a:pt x="32935" y="2338"/>
                </a:cubicBezTo>
                <a:close/>
                <a:moveTo>
                  <a:pt x="34430" y="6773"/>
                </a:moveTo>
                <a:cubicBezTo>
                  <a:pt x="34687" y="6773"/>
                  <a:pt x="34948" y="6952"/>
                  <a:pt x="34948" y="7295"/>
                </a:cubicBezTo>
                <a:cubicBezTo>
                  <a:pt x="34948" y="7622"/>
                  <a:pt x="34692" y="7794"/>
                  <a:pt x="34437" y="7794"/>
                </a:cubicBezTo>
                <a:cubicBezTo>
                  <a:pt x="34196" y="7794"/>
                  <a:pt x="33956" y="7641"/>
                  <a:pt x="33931" y="7320"/>
                </a:cubicBezTo>
                <a:lnTo>
                  <a:pt x="33931" y="7244"/>
                </a:lnTo>
                <a:cubicBezTo>
                  <a:pt x="33956" y="6926"/>
                  <a:pt x="34191" y="6773"/>
                  <a:pt x="34430" y="6773"/>
                </a:cubicBezTo>
                <a:close/>
                <a:moveTo>
                  <a:pt x="7143" y="20867"/>
                </a:moveTo>
                <a:cubicBezTo>
                  <a:pt x="7397" y="20867"/>
                  <a:pt x="7626" y="21096"/>
                  <a:pt x="7626" y="21375"/>
                </a:cubicBezTo>
                <a:cubicBezTo>
                  <a:pt x="7626" y="21683"/>
                  <a:pt x="7372" y="21887"/>
                  <a:pt x="7106" y="21887"/>
                </a:cubicBezTo>
                <a:cubicBezTo>
                  <a:pt x="6977" y="21887"/>
                  <a:pt x="6844" y="21839"/>
                  <a:pt x="6736" y="21731"/>
                </a:cubicBezTo>
                <a:cubicBezTo>
                  <a:pt x="6431" y="21426"/>
                  <a:pt x="6660" y="20867"/>
                  <a:pt x="7117" y="20867"/>
                </a:cubicBezTo>
                <a:close/>
                <a:moveTo>
                  <a:pt x="14234" y="1"/>
                </a:moveTo>
                <a:cubicBezTo>
                  <a:pt x="13624" y="1"/>
                  <a:pt x="13217" y="661"/>
                  <a:pt x="13497" y="1221"/>
                </a:cubicBezTo>
                <a:lnTo>
                  <a:pt x="8312" y="6405"/>
                </a:lnTo>
                <a:lnTo>
                  <a:pt x="8312" y="27653"/>
                </a:lnTo>
                <a:lnTo>
                  <a:pt x="6355" y="29610"/>
                </a:lnTo>
                <a:lnTo>
                  <a:pt x="3330" y="29610"/>
                </a:lnTo>
                <a:lnTo>
                  <a:pt x="1628" y="31338"/>
                </a:lnTo>
                <a:lnTo>
                  <a:pt x="1628" y="36879"/>
                </a:lnTo>
                <a:lnTo>
                  <a:pt x="1933" y="36879"/>
                </a:lnTo>
                <a:lnTo>
                  <a:pt x="1958" y="31465"/>
                </a:lnTo>
                <a:lnTo>
                  <a:pt x="3508" y="29940"/>
                </a:lnTo>
                <a:lnTo>
                  <a:pt x="6482" y="29940"/>
                </a:lnTo>
                <a:lnTo>
                  <a:pt x="8642" y="27780"/>
                </a:lnTo>
                <a:lnTo>
                  <a:pt x="8642" y="6533"/>
                </a:lnTo>
                <a:lnTo>
                  <a:pt x="13700" y="1475"/>
                </a:lnTo>
                <a:cubicBezTo>
                  <a:pt x="13856" y="1613"/>
                  <a:pt x="14046" y="1677"/>
                  <a:pt x="14234" y="1677"/>
                </a:cubicBezTo>
                <a:cubicBezTo>
                  <a:pt x="14565" y="1677"/>
                  <a:pt x="14892" y="1476"/>
                  <a:pt x="15022" y="1119"/>
                </a:cubicBezTo>
                <a:cubicBezTo>
                  <a:pt x="15225" y="585"/>
                  <a:pt x="14818" y="1"/>
                  <a:pt x="14234" y="1"/>
                </a:cubicBezTo>
                <a:close/>
                <a:moveTo>
                  <a:pt x="7116" y="20547"/>
                </a:moveTo>
                <a:cubicBezTo>
                  <a:pt x="6801" y="20547"/>
                  <a:pt x="6489" y="20715"/>
                  <a:pt x="6355" y="21096"/>
                </a:cubicBezTo>
                <a:lnTo>
                  <a:pt x="3356" y="21096"/>
                </a:lnTo>
                <a:lnTo>
                  <a:pt x="1805" y="22646"/>
                </a:lnTo>
                <a:lnTo>
                  <a:pt x="1805" y="29203"/>
                </a:lnTo>
                <a:lnTo>
                  <a:pt x="1" y="31008"/>
                </a:lnTo>
                <a:lnTo>
                  <a:pt x="1" y="37057"/>
                </a:lnTo>
                <a:lnTo>
                  <a:pt x="331" y="37057"/>
                </a:lnTo>
                <a:lnTo>
                  <a:pt x="331" y="31135"/>
                </a:lnTo>
                <a:lnTo>
                  <a:pt x="2136" y="29330"/>
                </a:lnTo>
                <a:lnTo>
                  <a:pt x="2136" y="22799"/>
                </a:lnTo>
                <a:lnTo>
                  <a:pt x="3508" y="21426"/>
                </a:lnTo>
                <a:lnTo>
                  <a:pt x="6304" y="21426"/>
                </a:lnTo>
                <a:cubicBezTo>
                  <a:pt x="6330" y="21941"/>
                  <a:pt x="6734" y="22209"/>
                  <a:pt x="7137" y="22209"/>
                </a:cubicBezTo>
                <a:cubicBezTo>
                  <a:pt x="7510" y="22209"/>
                  <a:pt x="7883" y="21979"/>
                  <a:pt x="7956" y="21502"/>
                </a:cubicBezTo>
                <a:cubicBezTo>
                  <a:pt x="8047" y="20912"/>
                  <a:pt x="7579" y="20547"/>
                  <a:pt x="7116" y="20547"/>
                </a:cubicBezTo>
                <a:close/>
                <a:moveTo>
                  <a:pt x="32951" y="1996"/>
                </a:moveTo>
                <a:cubicBezTo>
                  <a:pt x="32562" y="1996"/>
                  <a:pt x="32177" y="2244"/>
                  <a:pt x="32127" y="2746"/>
                </a:cubicBezTo>
                <a:lnTo>
                  <a:pt x="16852" y="2746"/>
                </a:lnTo>
                <a:lnTo>
                  <a:pt x="11082" y="8515"/>
                </a:lnTo>
                <a:lnTo>
                  <a:pt x="11082" y="29076"/>
                </a:lnTo>
                <a:lnTo>
                  <a:pt x="3305" y="36879"/>
                </a:lnTo>
                <a:lnTo>
                  <a:pt x="3534" y="37108"/>
                </a:lnTo>
                <a:lnTo>
                  <a:pt x="11413" y="29229"/>
                </a:lnTo>
                <a:lnTo>
                  <a:pt x="11413" y="8642"/>
                </a:lnTo>
                <a:lnTo>
                  <a:pt x="16979" y="3076"/>
                </a:lnTo>
                <a:lnTo>
                  <a:pt x="32152" y="3076"/>
                </a:lnTo>
                <a:cubicBezTo>
                  <a:pt x="32272" y="3492"/>
                  <a:pt x="32610" y="3682"/>
                  <a:pt x="32948" y="3682"/>
                </a:cubicBezTo>
                <a:cubicBezTo>
                  <a:pt x="33396" y="3682"/>
                  <a:pt x="33847" y="3350"/>
                  <a:pt x="33804" y="2771"/>
                </a:cubicBezTo>
                <a:cubicBezTo>
                  <a:pt x="33753" y="2256"/>
                  <a:pt x="33349" y="1996"/>
                  <a:pt x="32951" y="1996"/>
                </a:cubicBezTo>
                <a:close/>
                <a:moveTo>
                  <a:pt x="34441" y="6427"/>
                </a:moveTo>
                <a:cubicBezTo>
                  <a:pt x="34081" y="6427"/>
                  <a:pt x="33720" y="6647"/>
                  <a:pt x="33626" y="7117"/>
                </a:cubicBezTo>
                <a:lnTo>
                  <a:pt x="15225" y="7117"/>
                </a:lnTo>
                <a:lnTo>
                  <a:pt x="12073" y="10269"/>
                </a:lnTo>
                <a:lnTo>
                  <a:pt x="12073" y="29712"/>
                </a:lnTo>
                <a:lnTo>
                  <a:pt x="4855" y="36930"/>
                </a:lnTo>
                <a:lnTo>
                  <a:pt x="5084" y="37159"/>
                </a:lnTo>
                <a:lnTo>
                  <a:pt x="12404" y="29839"/>
                </a:lnTo>
                <a:lnTo>
                  <a:pt x="12404" y="10396"/>
                </a:lnTo>
                <a:lnTo>
                  <a:pt x="15352" y="7422"/>
                </a:lnTo>
                <a:lnTo>
                  <a:pt x="33626" y="7422"/>
                </a:lnTo>
                <a:cubicBezTo>
                  <a:pt x="33720" y="7892"/>
                  <a:pt x="34081" y="8113"/>
                  <a:pt x="34441" y="8113"/>
                </a:cubicBezTo>
                <a:cubicBezTo>
                  <a:pt x="34860" y="8113"/>
                  <a:pt x="35278" y="7816"/>
                  <a:pt x="35278" y="7270"/>
                </a:cubicBezTo>
                <a:cubicBezTo>
                  <a:pt x="35278" y="6723"/>
                  <a:pt x="34860" y="6427"/>
                  <a:pt x="34441" y="642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5"/>
          <p:cNvSpPr/>
          <p:nvPr/>
        </p:nvSpPr>
        <p:spPr>
          <a:xfrm rot="10800000">
            <a:off x="8003540" y="-28"/>
            <a:ext cx="1004570" cy="1058103"/>
          </a:xfrm>
          <a:custGeom>
            <a:avLst/>
            <a:gdLst/>
            <a:ahLst/>
            <a:cxnLst/>
            <a:rect l="l" t="t" r="r" b="b"/>
            <a:pathLst>
              <a:path w="35279" h="37159" extrusionOk="0">
                <a:moveTo>
                  <a:pt x="14234" y="306"/>
                </a:moveTo>
                <a:cubicBezTo>
                  <a:pt x="14513" y="331"/>
                  <a:pt x="14717" y="560"/>
                  <a:pt x="14717" y="839"/>
                </a:cubicBezTo>
                <a:cubicBezTo>
                  <a:pt x="14717" y="1147"/>
                  <a:pt x="14464" y="1352"/>
                  <a:pt x="14205" y="1352"/>
                </a:cubicBezTo>
                <a:cubicBezTo>
                  <a:pt x="14079" y="1352"/>
                  <a:pt x="13952" y="1303"/>
                  <a:pt x="13853" y="1195"/>
                </a:cubicBezTo>
                <a:cubicBezTo>
                  <a:pt x="13522" y="865"/>
                  <a:pt x="13751" y="306"/>
                  <a:pt x="14208" y="306"/>
                </a:cubicBezTo>
                <a:close/>
                <a:moveTo>
                  <a:pt x="32935" y="2338"/>
                </a:moveTo>
                <a:cubicBezTo>
                  <a:pt x="32945" y="2338"/>
                  <a:pt x="32955" y="2338"/>
                  <a:pt x="32965" y="2339"/>
                </a:cubicBezTo>
                <a:cubicBezTo>
                  <a:pt x="33245" y="2339"/>
                  <a:pt x="33474" y="2568"/>
                  <a:pt x="33474" y="2847"/>
                </a:cubicBezTo>
                <a:cubicBezTo>
                  <a:pt x="33474" y="3155"/>
                  <a:pt x="33220" y="3359"/>
                  <a:pt x="32962" y="3359"/>
                </a:cubicBezTo>
                <a:cubicBezTo>
                  <a:pt x="32836" y="3359"/>
                  <a:pt x="32709" y="3311"/>
                  <a:pt x="32609" y="3203"/>
                </a:cubicBezTo>
                <a:cubicBezTo>
                  <a:pt x="32286" y="2880"/>
                  <a:pt x="32498" y="2338"/>
                  <a:pt x="32935" y="2338"/>
                </a:cubicBezTo>
                <a:close/>
                <a:moveTo>
                  <a:pt x="34430" y="6773"/>
                </a:moveTo>
                <a:cubicBezTo>
                  <a:pt x="34687" y="6773"/>
                  <a:pt x="34948" y="6952"/>
                  <a:pt x="34948" y="7295"/>
                </a:cubicBezTo>
                <a:cubicBezTo>
                  <a:pt x="34948" y="7622"/>
                  <a:pt x="34692" y="7794"/>
                  <a:pt x="34437" y="7794"/>
                </a:cubicBezTo>
                <a:cubicBezTo>
                  <a:pt x="34196" y="7794"/>
                  <a:pt x="33956" y="7641"/>
                  <a:pt x="33931" y="7320"/>
                </a:cubicBezTo>
                <a:lnTo>
                  <a:pt x="33931" y="7244"/>
                </a:lnTo>
                <a:cubicBezTo>
                  <a:pt x="33956" y="6926"/>
                  <a:pt x="34191" y="6773"/>
                  <a:pt x="34430" y="6773"/>
                </a:cubicBezTo>
                <a:close/>
                <a:moveTo>
                  <a:pt x="7143" y="20867"/>
                </a:moveTo>
                <a:cubicBezTo>
                  <a:pt x="7397" y="20867"/>
                  <a:pt x="7626" y="21096"/>
                  <a:pt x="7626" y="21375"/>
                </a:cubicBezTo>
                <a:cubicBezTo>
                  <a:pt x="7626" y="21683"/>
                  <a:pt x="7372" y="21887"/>
                  <a:pt x="7106" y="21887"/>
                </a:cubicBezTo>
                <a:cubicBezTo>
                  <a:pt x="6977" y="21887"/>
                  <a:pt x="6844" y="21839"/>
                  <a:pt x="6736" y="21731"/>
                </a:cubicBezTo>
                <a:cubicBezTo>
                  <a:pt x="6431" y="21426"/>
                  <a:pt x="6660" y="20867"/>
                  <a:pt x="7117" y="20867"/>
                </a:cubicBezTo>
                <a:close/>
                <a:moveTo>
                  <a:pt x="14234" y="1"/>
                </a:moveTo>
                <a:cubicBezTo>
                  <a:pt x="13624" y="1"/>
                  <a:pt x="13217" y="661"/>
                  <a:pt x="13497" y="1221"/>
                </a:cubicBezTo>
                <a:lnTo>
                  <a:pt x="8312" y="6405"/>
                </a:lnTo>
                <a:lnTo>
                  <a:pt x="8312" y="27653"/>
                </a:lnTo>
                <a:lnTo>
                  <a:pt x="6355" y="29610"/>
                </a:lnTo>
                <a:lnTo>
                  <a:pt x="3330" y="29610"/>
                </a:lnTo>
                <a:lnTo>
                  <a:pt x="1628" y="31338"/>
                </a:lnTo>
                <a:lnTo>
                  <a:pt x="1628" y="36879"/>
                </a:lnTo>
                <a:lnTo>
                  <a:pt x="1933" y="36879"/>
                </a:lnTo>
                <a:lnTo>
                  <a:pt x="1958" y="31465"/>
                </a:lnTo>
                <a:lnTo>
                  <a:pt x="3508" y="29940"/>
                </a:lnTo>
                <a:lnTo>
                  <a:pt x="6482" y="29940"/>
                </a:lnTo>
                <a:lnTo>
                  <a:pt x="8642" y="27780"/>
                </a:lnTo>
                <a:lnTo>
                  <a:pt x="8642" y="6533"/>
                </a:lnTo>
                <a:lnTo>
                  <a:pt x="13700" y="1475"/>
                </a:lnTo>
                <a:cubicBezTo>
                  <a:pt x="13856" y="1613"/>
                  <a:pt x="14046" y="1677"/>
                  <a:pt x="14234" y="1677"/>
                </a:cubicBezTo>
                <a:cubicBezTo>
                  <a:pt x="14565" y="1677"/>
                  <a:pt x="14892" y="1476"/>
                  <a:pt x="15022" y="1119"/>
                </a:cubicBezTo>
                <a:cubicBezTo>
                  <a:pt x="15225" y="585"/>
                  <a:pt x="14818" y="1"/>
                  <a:pt x="14234" y="1"/>
                </a:cubicBezTo>
                <a:close/>
                <a:moveTo>
                  <a:pt x="7116" y="20547"/>
                </a:moveTo>
                <a:cubicBezTo>
                  <a:pt x="6801" y="20547"/>
                  <a:pt x="6489" y="20715"/>
                  <a:pt x="6355" y="21096"/>
                </a:cubicBezTo>
                <a:lnTo>
                  <a:pt x="3356" y="21096"/>
                </a:lnTo>
                <a:lnTo>
                  <a:pt x="1805" y="22646"/>
                </a:lnTo>
                <a:lnTo>
                  <a:pt x="1805" y="29203"/>
                </a:lnTo>
                <a:lnTo>
                  <a:pt x="1" y="31008"/>
                </a:lnTo>
                <a:lnTo>
                  <a:pt x="1" y="37057"/>
                </a:lnTo>
                <a:lnTo>
                  <a:pt x="331" y="37057"/>
                </a:lnTo>
                <a:lnTo>
                  <a:pt x="331" y="31135"/>
                </a:lnTo>
                <a:lnTo>
                  <a:pt x="2136" y="29330"/>
                </a:lnTo>
                <a:lnTo>
                  <a:pt x="2136" y="22799"/>
                </a:lnTo>
                <a:lnTo>
                  <a:pt x="3508" y="21426"/>
                </a:lnTo>
                <a:lnTo>
                  <a:pt x="6304" y="21426"/>
                </a:lnTo>
                <a:cubicBezTo>
                  <a:pt x="6330" y="21941"/>
                  <a:pt x="6734" y="22209"/>
                  <a:pt x="7137" y="22209"/>
                </a:cubicBezTo>
                <a:cubicBezTo>
                  <a:pt x="7510" y="22209"/>
                  <a:pt x="7883" y="21979"/>
                  <a:pt x="7956" y="21502"/>
                </a:cubicBezTo>
                <a:cubicBezTo>
                  <a:pt x="8047" y="20912"/>
                  <a:pt x="7579" y="20547"/>
                  <a:pt x="7116" y="20547"/>
                </a:cubicBezTo>
                <a:close/>
                <a:moveTo>
                  <a:pt x="32951" y="1996"/>
                </a:moveTo>
                <a:cubicBezTo>
                  <a:pt x="32562" y="1996"/>
                  <a:pt x="32177" y="2244"/>
                  <a:pt x="32127" y="2746"/>
                </a:cubicBezTo>
                <a:lnTo>
                  <a:pt x="16852" y="2746"/>
                </a:lnTo>
                <a:lnTo>
                  <a:pt x="11082" y="8515"/>
                </a:lnTo>
                <a:lnTo>
                  <a:pt x="11082" y="29076"/>
                </a:lnTo>
                <a:lnTo>
                  <a:pt x="3305" y="36879"/>
                </a:lnTo>
                <a:lnTo>
                  <a:pt x="3534" y="37108"/>
                </a:lnTo>
                <a:lnTo>
                  <a:pt x="11413" y="29229"/>
                </a:lnTo>
                <a:lnTo>
                  <a:pt x="11413" y="8642"/>
                </a:lnTo>
                <a:lnTo>
                  <a:pt x="16979" y="3076"/>
                </a:lnTo>
                <a:lnTo>
                  <a:pt x="32152" y="3076"/>
                </a:lnTo>
                <a:cubicBezTo>
                  <a:pt x="32272" y="3492"/>
                  <a:pt x="32610" y="3682"/>
                  <a:pt x="32948" y="3682"/>
                </a:cubicBezTo>
                <a:cubicBezTo>
                  <a:pt x="33396" y="3682"/>
                  <a:pt x="33847" y="3350"/>
                  <a:pt x="33804" y="2771"/>
                </a:cubicBezTo>
                <a:cubicBezTo>
                  <a:pt x="33753" y="2256"/>
                  <a:pt x="33349" y="1996"/>
                  <a:pt x="32951" y="1996"/>
                </a:cubicBezTo>
                <a:close/>
                <a:moveTo>
                  <a:pt x="34441" y="6427"/>
                </a:moveTo>
                <a:cubicBezTo>
                  <a:pt x="34081" y="6427"/>
                  <a:pt x="33720" y="6647"/>
                  <a:pt x="33626" y="7117"/>
                </a:cubicBezTo>
                <a:lnTo>
                  <a:pt x="15225" y="7117"/>
                </a:lnTo>
                <a:lnTo>
                  <a:pt x="12073" y="10269"/>
                </a:lnTo>
                <a:lnTo>
                  <a:pt x="12073" y="29712"/>
                </a:lnTo>
                <a:lnTo>
                  <a:pt x="4855" y="36930"/>
                </a:lnTo>
                <a:lnTo>
                  <a:pt x="5084" y="37159"/>
                </a:lnTo>
                <a:lnTo>
                  <a:pt x="12404" y="29839"/>
                </a:lnTo>
                <a:lnTo>
                  <a:pt x="12404" y="10396"/>
                </a:lnTo>
                <a:lnTo>
                  <a:pt x="15352" y="7422"/>
                </a:lnTo>
                <a:lnTo>
                  <a:pt x="33626" y="7422"/>
                </a:lnTo>
                <a:cubicBezTo>
                  <a:pt x="33720" y="7892"/>
                  <a:pt x="34081" y="8113"/>
                  <a:pt x="34441" y="8113"/>
                </a:cubicBezTo>
                <a:cubicBezTo>
                  <a:pt x="34860" y="8113"/>
                  <a:pt x="35278" y="7816"/>
                  <a:pt x="35278" y="7270"/>
                </a:cubicBezTo>
                <a:cubicBezTo>
                  <a:pt x="35278" y="6723"/>
                  <a:pt x="34860" y="6427"/>
                  <a:pt x="34441" y="642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" name="Google Shape;329;p25"/>
          <p:cNvGrpSpPr/>
          <p:nvPr/>
        </p:nvGrpSpPr>
        <p:grpSpPr>
          <a:xfrm>
            <a:off x="4936280" y="2454625"/>
            <a:ext cx="1263045" cy="481200"/>
            <a:chOff x="1230731" y="1426381"/>
            <a:chExt cx="1263045" cy="481200"/>
          </a:xfrm>
        </p:grpSpPr>
        <p:sp>
          <p:nvSpPr>
            <p:cNvPr id="330" name="Google Shape;330;p25"/>
            <p:cNvSpPr/>
            <p:nvPr/>
          </p:nvSpPr>
          <p:spPr>
            <a:xfrm>
              <a:off x="1230776" y="1426381"/>
              <a:ext cx="1263000" cy="4812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 rot="-2700159" flipH="1">
              <a:off x="22041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25"/>
          <p:cNvGrpSpPr/>
          <p:nvPr/>
        </p:nvGrpSpPr>
        <p:grpSpPr>
          <a:xfrm>
            <a:off x="2944663" y="2454625"/>
            <a:ext cx="1263045" cy="481200"/>
            <a:chOff x="1230731" y="1426381"/>
            <a:chExt cx="1263045" cy="481200"/>
          </a:xfrm>
        </p:grpSpPr>
        <p:sp>
          <p:nvSpPr>
            <p:cNvPr id="334" name="Google Shape;334;p25"/>
            <p:cNvSpPr/>
            <p:nvPr/>
          </p:nvSpPr>
          <p:spPr>
            <a:xfrm>
              <a:off x="1230776" y="1426381"/>
              <a:ext cx="1263000" cy="4812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 rot="-2700159" flipH="1">
              <a:off x="22041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5"/>
          <p:cNvGrpSpPr/>
          <p:nvPr/>
        </p:nvGrpSpPr>
        <p:grpSpPr>
          <a:xfrm>
            <a:off x="953046" y="2454625"/>
            <a:ext cx="1263045" cy="481200"/>
            <a:chOff x="1230731" y="1426381"/>
            <a:chExt cx="1263045" cy="481200"/>
          </a:xfrm>
        </p:grpSpPr>
        <p:sp>
          <p:nvSpPr>
            <p:cNvPr id="338" name="Google Shape;338;p25"/>
            <p:cNvSpPr/>
            <p:nvPr/>
          </p:nvSpPr>
          <p:spPr>
            <a:xfrm>
              <a:off x="1230776" y="1426381"/>
              <a:ext cx="1263000" cy="4812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 rot="-2700159" flipH="1">
              <a:off x="22041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25"/>
          <p:cNvGrpSpPr/>
          <p:nvPr/>
        </p:nvGrpSpPr>
        <p:grpSpPr>
          <a:xfrm>
            <a:off x="6927896" y="2454625"/>
            <a:ext cx="1263045" cy="481200"/>
            <a:chOff x="1230731" y="1426381"/>
            <a:chExt cx="1263045" cy="481200"/>
          </a:xfrm>
        </p:grpSpPr>
        <p:sp>
          <p:nvSpPr>
            <p:cNvPr id="342" name="Google Shape;342;p25"/>
            <p:cNvSpPr/>
            <p:nvPr/>
          </p:nvSpPr>
          <p:spPr>
            <a:xfrm>
              <a:off x="1230776" y="1426381"/>
              <a:ext cx="1263000" cy="4812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 rot="-2700159" flipH="1">
              <a:off x="22041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6"/>
          <p:cNvSpPr txBox="1">
            <a:spLocks noGrp="1"/>
          </p:cNvSpPr>
          <p:nvPr>
            <p:ph type="subTitle" idx="1"/>
          </p:nvPr>
        </p:nvSpPr>
        <p:spPr>
          <a:xfrm>
            <a:off x="5366946" y="22477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9" name="Google Shape;349;p26"/>
          <p:cNvSpPr txBox="1">
            <a:spLocks noGrp="1"/>
          </p:cNvSpPr>
          <p:nvPr>
            <p:ph type="subTitle" idx="2"/>
          </p:nvPr>
        </p:nvSpPr>
        <p:spPr>
          <a:xfrm>
            <a:off x="5366946" y="1906500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0" name="Google Shape;350;p26"/>
          <p:cNvSpPr txBox="1">
            <a:spLocks noGrp="1"/>
          </p:cNvSpPr>
          <p:nvPr>
            <p:ph type="subTitle" idx="3"/>
          </p:nvPr>
        </p:nvSpPr>
        <p:spPr>
          <a:xfrm>
            <a:off x="2034352" y="392042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1" name="Google Shape;351;p26"/>
          <p:cNvSpPr txBox="1">
            <a:spLocks noGrp="1"/>
          </p:cNvSpPr>
          <p:nvPr>
            <p:ph type="subTitle" idx="4"/>
          </p:nvPr>
        </p:nvSpPr>
        <p:spPr>
          <a:xfrm>
            <a:off x="2034365" y="3578275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2" name="Google Shape;352;p26"/>
          <p:cNvSpPr txBox="1">
            <a:spLocks noGrp="1"/>
          </p:cNvSpPr>
          <p:nvPr>
            <p:ph type="subTitle" idx="5"/>
          </p:nvPr>
        </p:nvSpPr>
        <p:spPr>
          <a:xfrm>
            <a:off x="5366946" y="392042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3" name="Google Shape;353;p26"/>
          <p:cNvSpPr txBox="1">
            <a:spLocks noGrp="1"/>
          </p:cNvSpPr>
          <p:nvPr>
            <p:ph type="subTitle" idx="6"/>
          </p:nvPr>
        </p:nvSpPr>
        <p:spPr>
          <a:xfrm>
            <a:off x="5366946" y="3578275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4" name="Google Shape;354;p26"/>
          <p:cNvSpPr txBox="1">
            <a:spLocks noGrp="1"/>
          </p:cNvSpPr>
          <p:nvPr>
            <p:ph type="subTitle" idx="7"/>
          </p:nvPr>
        </p:nvSpPr>
        <p:spPr>
          <a:xfrm>
            <a:off x="2034344" y="22477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5" name="Google Shape;355;p26"/>
          <p:cNvSpPr txBox="1">
            <a:spLocks noGrp="1"/>
          </p:cNvSpPr>
          <p:nvPr>
            <p:ph type="subTitle" idx="8"/>
          </p:nvPr>
        </p:nvSpPr>
        <p:spPr>
          <a:xfrm>
            <a:off x="2034356" y="1906500"/>
            <a:ext cx="17427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56" name="Google Shape;356;p26"/>
          <p:cNvGrpSpPr/>
          <p:nvPr/>
        </p:nvGrpSpPr>
        <p:grpSpPr>
          <a:xfrm>
            <a:off x="-29" y="1471000"/>
            <a:ext cx="754267" cy="2544150"/>
            <a:chOff x="-29" y="1471000"/>
            <a:chExt cx="754267" cy="2544150"/>
          </a:xfrm>
        </p:grpSpPr>
        <p:sp>
          <p:nvSpPr>
            <p:cNvPr id="357" name="Google Shape;357;p26"/>
            <p:cNvSpPr/>
            <p:nvPr/>
          </p:nvSpPr>
          <p:spPr>
            <a:xfrm rot="10800000">
              <a:off x="2" y="2764330"/>
              <a:ext cx="639922" cy="1250820"/>
            </a:xfrm>
            <a:custGeom>
              <a:avLst/>
              <a:gdLst/>
              <a:ahLst/>
              <a:cxnLst/>
              <a:rect l="l" t="t" r="r" b="b"/>
              <a:pathLst>
                <a:path w="19622" h="38354" extrusionOk="0">
                  <a:moveTo>
                    <a:pt x="13776" y="16851"/>
                  </a:moveTo>
                  <a:cubicBezTo>
                    <a:pt x="14056" y="16851"/>
                    <a:pt x="14285" y="17080"/>
                    <a:pt x="14285" y="17360"/>
                  </a:cubicBezTo>
                  <a:cubicBezTo>
                    <a:pt x="14285" y="17668"/>
                    <a:pt x="14031" y="17872"/>
                    <a:pt x="13765" y="17872"/>
                  </a:cubicBezTo>
                  <a:cubicBezTo>
                    <a:pt x="13636" y="17872"/>
                    <a:pt x="13503" y="17824"/>
                    <a:pt x="13395" y="17716"/>
                  </a:cubicBezTo>
                  <a:cubicBezTo>
                    <a:pt x="13090" y="17385"/>
                    <a:pt x="13319" y="16851"/>
                    <a:pt x="13776" y="16851"/>
                  </a:cubicBezTo>
                  <a:close/>
                  <a:moveTo>
                    <a:pt x="10701" y="2466"/>
                  </a:moveTo>
                  <a:lnTo>
                    <a:pt x="8058" y="5109"/>
                  </a:lnTo>
                  <a:lnTo>
                    <a:pt x="8058" y="11794"/>
                  </a:lnTo>
                  <a:lnTo>
                    <a:pt x="13115" y="16851"/>
                  </a:lnTo>
                  <a:cubicBezTo>
                    <a:pt x="12683" y="17385"/>
                    <a:pt x="13090" y="18198"/>
                    <a:pt x="13776" y="18198"/>
                  </a:cubicBezTo>
                  <a:cubicBezTo>
                    <a:pt x="14335" y="18198"/>
                    <a:pt x="14717" y="17665"/>
                    <a:pt x="14590" y="17156"/>
                  </a:cubicBezTo>
                  <a:cubicBezTo>
                    <a:pt x="14480" y="16772"/>
                    <a:pt x="14133" y="16533"/>
                    <a:pt x="13777" y="16533"/>
                  </a:cubicBezTo>
                  <a:cubicBezTo>
                    <a:pt x="13638" y="16533"/>
                    <a:pt x="13498" y="16570"/>
                    <a:pt x="13370" y="16648"/>
                  </a:cubicBezTo>
                  <a:lnTo>
                    <a:pt x="8363" y="11667"/>
                  </a:lnTo>
                  <a:lnTo>
                    <a:pt x="8363" y="5236"/>
                  </a:lnTo>
                  <a:lnTo>
                    <a:pt x="10828" y="2771"/>
                  </a:lnTo>
                  <a:lnTo>
                    <a:pt x="19622" y="2771"/>
                  </a:lnTo>
                  <a:lnTo>
                    <a:pt x="19622" y="2466"/>
                  </a:lnTo>
                  <a:close/>
                  <a:moveTo>
                    <a:pt x="17385" y="23205"/>
                  </a:moveTo>
                  <a:cubicBezTo>
                    <a:pt x="17665" y="23205"/>
                    <a:pt x="17894" y="23434"/>
                    <a:pt x="17894" y="23714"/>
                  </a:cubicBezTo>
                  <a:cubicBezTo>
                    <a:pt x="17894" y="24022"/>
                    <a:pt x="17640" y="24226"/>
                    <a:pt x="17374" y="24226"/>
                  </a:cubicBezTo>
                  <a:cubicBezTo>
                    <a:pt x="17245" y="24226"/>
                    <a:pt x="17112" y="24178"/>
                    <a:pt x="17004" y="24069"/>
                  </a:cubicBezTo>
                  <a:cubicBezTo>
                    <a:pt x="16674" y="23739"/>
                    <a:pt x="16902" y="23205"/>
                    <a:pt x="17385" y="23205"/>
                  </a:cubicBezTo>
                  <a:close/>
                  <a:moveTo>
                    <a:pt x="14412" y="3254"/>
                  </a:moveTo>
                  <a:lnTo>
                    <a:pt x="14412" y="9227"/>
                  </a:lnTo>
                  <a:lnTo>
                    <a:pt x="17284" y="12073"/>
                  </a:lnTo>
                  <a:lnTo>
                    <a:pt x="17284" y="22875"/>
                  </a:lnTo>
                  <a:cubicBezTo>
                    <a:pt x="16182" y="22950"/>
                    <a:pt x="16264" y="24554"/>
                    <a:pt x="17335" y="24554"/>
                  </a:cubicBezTo>
                  <a:cubicBezTo>
                    <a:pt x="17352" y="24554"/>
                    <a:pt x="17368" y="24553"/>
                    <a:pt x="17385" y="24552"/>
                  </a:cubicBezTo>
                  <a:lnTo>
                    <a:pt x="17360" y="24527"/>
                  </a:lnTo>
                  <a:cubicBezTo>
                    <a:pt x="18351" y="24527"/>
                    <a:pt x="18529" y="23155"/>
                    <a:pt x="17589" y="22900"/>
                  </a:cubicBezTo>
                  <a:lnTo>
                    <a:pt x="17589" y="11921"/>
                  </a:lnTo>
                  <a:lnTo>
                    <a:pt x="14717" y="9074"/>
                  </a:lnTo>
                  <a:lnTo>
                    <a:pt x="14717" y="3559"/>
                  </a:lnTo>
                  <a:lnTo>
                    <a:pt x="19622" y="3559"/>
                  </a:lnTo>
                  <a:lnTo>
                    <a:pt x="19622" y="3254"/>
                  </a:lnTo>
                  <a:close/>
                  <a:moveTo>
                    <a:pt x="2924" y="36752"/>
                  </a:moveTo>
                  <a:cubicBezTo>
                    <a:pt x="3203" y="36752"/>
                    <a:pt x="3432" y="36981"/>
                    <a:pt x="3432" y="37260"/>
                  </a:cubicBezTo>
                  <a:cubicBezTo>
                    <a:pt x="3432" y="37587"/>
                    <a:pt x="3177" y="37797"/>
                    <a:pt x="2909" y="37797"/>
                  </a:cubicBezTo>
                  <a:cubicBezTo>
                    <a:pt x="2781" y="37797"/>
                    <a:pt x="2649" y="37749"/>
                    <a:pt x="2542" y="37642"/>
                  </a:cubicBezTo>
                  <a:cubicBezTo>
                    <a:pt x="2212" y="37311"/>
                    <a:pt x="2466" y="36752"/>
                    <a:pt x="2924" y="36752"/>
                  </a:cubicBezTo>
                  <a:close/>
                  <a:moveTo>
                    <a:pt x="9430" y="1246"/>
                  </a:moveTo>
                  <a:lnTo>
                    <a:pt x="3356" y="7320"/>
                  </a:lnTo>
                  <a:lnTo>
                    <a:pt x="3356" y="13446"/>
                  </a:lnTo>
                  <a:lnTo>
                    <a:pt x="5592" y="15682"/>
                  </a:lnTo>
                  <a:lnTo>
                    <a:pt x="5592" y="17309"/>
                  </a:lnTo>
                  <a:lnTo>
                    <a:pt x="2746" y="20155"/>
                  </a:lnTo>
                  <a:lnTo>
                    <a:pt x="2746" y="36447"/>
                  </a:lnTo>
                  <a:cubicBezTo>
                    <a:pt x="1763" y="36674"/>
                    <a:pt x="1904" y="38099"/>
                    <a:pt x="2897" y="38099"/>
                  </a:cubicBezTo>
                  <a:cubicBezTo>
                    <a:pt x="2906" y="38099"/>
                    <a:pt x="2915" y="38099"/>
                    <a:pt x="2924" y="38099"/>
                  </a:cubicBezTo>
                  <a:cubicBezTo>
                    <a:pt x="3940" y="38074"/>
                    <a:pt x="4067" y="36599"/>
                    <a:pt x="3051" y="36447"/>
                  </a:cubicBezTo>
                  <a:lnTo>
                    <a:pt x="3051" y="20283"/>
                  </a:lnTo>
                  <a:lnTo>
                    <a:pt x="5923" y="17436"/>
                  </a:lnTo>
                  <a:lnTo>
                    <a:pt x="5923" y="15555"/>
                  </a:lnTo>
                  <a:lnTo>
                    <a:pt x="3686" y="13293"/>
                  </a:lnTo>
                  <a:lnTo>
                    <a:pt x="3686" y="7448"/>
                  </a:lnTo>
                  <a:lnTo>
                    <a:pt x="9583" y="1551"/>
                  </a:lnTo>
                  <a:lnTo>
                    <a:pt x="19622" y="1551"/>
                  </a:lnTo>
                  <a:lnTo>
                    <a:pt x="19622" y="1246"/>
                  </a:lnTo>
                  <a:close/>
                  <a:moveTo>
                    <a:pt x="8007" y="1"/>
                  </a:moveTo>
                  <a:lnTo>
                    <a:pt x="1" y="8007"/>
                  </a:lnTo>
                  <a:lnTo>
                    <a:pt x="1" y="38353"/>
                  </a:lnTo>
                  <a:lnTo>
                    <a:pt x="306" y="38353"/>
                  </a:lnTo>
                  <a:lnTo>
                    <a:pt x="306" y="8134"/>
                  </a:lnTo>
                  <a:lnTo>
                    <a:pt x="8134" y="306"/>
                  </a:lnTo>
                  <a:lnTo>
                    <a:pt x="19622" y="306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121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 rot="5400000">
              <a:off x="-269561" y="1740532"/>
              <a:ext cx="1293319" cy="754254"/>
            </a:xfrm>
            <a:custGeom>
              <a:avLst/>
              <a:gdLst/>
              <a:ahLst/>
              <a:cxnLst/>
              <a:rect l="l" t="t" r="r" b="b"/>
              <a:pathLst>
                <a:path w="40944" h="23771" extrusionOk="0">
                  <a:moveTo>
                    <a:pt x="19376" y="256"/>
                  </a:moveTo>
                  <a:cubicBezTo>
                    <a:pt x="19636" y="256"/>
                    <a:pt x="19901" y="436"/>
                    <a:pt x="19901" y="769"/>
                  </a:cubicBezTo>
                  <a:cubicBezTo>
                    <a:pt x="19901" y="1112"/>
                    <a:pt x="19641" y="1291"/>
                    <a:pt x="19384" y="1291"/>
                  </a:cubicBezTo>
                  <a:cubicBezTo>
                    <a:pt x="19145" y="1291"/>
                    <a:pt x="18909" y="1137"/>
                    <a:pt x="18885" y="820"/>
                  </a:cubicBezTo>
                  <a:lnTo>
                    <a:pt x="18885" y="718"/>
                  </a:lnTo>
                  <a:cubicBezTo>
                    <a:pt x="18909" y="404"/>
                    <a:pt x="19140" y="256"/>
                    <a:pt x="19376" y="256"/>
                  </a:cubicBezTo>
                  <a:close/>
                  <a:moveTo>
                    <a:pt x="9989" y="820"/>
                  </a:moveTo>
                  <a:cubicBezTo>
                    <a:pt x="10294" y="820"/>
                    <a:pt x="10523" y="1048"/>
                    <a:pt x="10523" y="1328"/>
                  </a:cubicBezTo>
                  <a:cubicBezTo>
                    <a:pt x="10523" y="1642"/>
                    <a:pt x="10260" y="1848"/>
                    <a:pt x="9988" y="1848"/>
                  </a:cubicBezTo>
                  <a:cubicBezTo>
                    <a:pt x="9863" y="1848"/>
                    <a:pt x="9737" y="1805"/>
                    <a:pt x="9633" y="1709"/>
                  </a:cubicBezTo>
                  <a:cubicBezTo>
                    <a:pt x="9303" y="1379"/>
                    <a:pt x="9532" y="820"/>
                    <a:pt x="9989" y="820"/>
                  </a:cubicBezTo>
                  <a:close/>
                  <a:moveTo>
                    <a:pt x="40082" y="3260"/>
                  </a:moveTo>
                  <a:cubicBezTo>
                    <a:pt x="40361" y="3260"/>
                    <a:pt x="40590" y="3488"/>
                    <a:pt x="40590" y="3768"/>
                  </a:cubicBezTo>
                  <a:cubicBezTo>
                    <a:pt x="40590" y="4076"/>
                    <a:pt x="40337" y="4280"/>
                    <a:pt x="40070" y="4280"/>
                  </a:cubicBezTo>
                  <a:cubicBezTo>
                    <a:pt x="39941" y="4280"/>
                    <a:pt x="39808" y="4232"/>
                    <a:pt x="39700" y="4124"/>
                  </a:cubicBezTo>
                  <a:cubicBezTo>
                    <a:pt x="39395" y="3819"/>
                    <a:pt x="39624" y="3260"/>
                    <a:pt x="40082" y="3260"/>
                  </a:cubicBezTo>
                  <a:close/>
                  <a:moveTo>
                    <a:pt x="9087" y="5062"/>
                  </a:moveTo>
                  <a:cubicBezTo>
                    <a:pt x="9349" y="5062"/>
                    <a:pt x="9557" y="5306"/>
                    <a:pt x="9557" y="5572"/>
                  </a:cubicBezTo>
                  <a:cubicBezTo>
                    <a:pt x="9557" y="5880"/>
                    <a:pt x="9304" y="6085"/>
                    <a:pt x="9045" y="6085"/>
                  </a:cubicBezTo>
                  <a:cubicBezTo>
                    <a:pt x="8920" y="6085"/>
                    <a:pt x="8793" y="6036"/>
                    <a:pt x="8693" y="5928"/>
                  </a:cubicBezTo>
                  <a:cubicBezTo>
                    <a:pt x="8363" y="5598"/>
                    <a:pt x="8591" y="5064"/>
                    <a:pt x="9049" y="5064"/>
                  </a:cubicBezTo>
                  <a:cubicBezTo>
                    <a:pt x="9062" y="5063"/>
                    <a:pt x="9075" y="5062"/>
                    <a:pt x="9087" y="5062"/>
                  </a:cubicBezTo>
                  <a:close/>
                  <a:moveTo>
                    <a:pt x="7944" y="11111"/>
                  </a:moveTo>
                  <a:cubicBezTo>
                    <a:pt x="8205" y="11111"/>
                    <a:pt x="8413" y="11355"/>
                    <a:pt x="8413" y="11621"/>
                  </a:cubicBezTo>
                  <a:cubicBezTo>
                    <a:pt x="8431" y="11929"/>
                    <a:pt x="8183" y="12133"/>
                    <a:pt x="7918" y="12133"/>
                  </a:cubicBezTo>
                  <a:cubicBezTo>
                    <a:pt x="7790" y="12133"/>
                    <a:pt x="7657" y="12085"/>
                    <a:pt x="7549" y="11977"/>
                  </a:cubicBezTo>
                  <a:cubicBezTo>
                    <a:pt x="7219" y="11672"/>
                    <a:pt x="7448" y="11113"/>
                    <a:pt x="7905" y="11113"/>
                  </a:cubicBezTo>
                  <a:cubicBezTo>
                    <a:pt x="7918" y="11112"/>
                    <a:pt x="7931" y="11111"/>
                    <a:pt x="7944" y="11111"/>
                  </a:cubicBezTo>
                  <a:close/>
                  <a:moveTo>
                    <a:pt x="5186" y="16069"/>
                  </a:moveTo>
                  <a:cubicBezTo>
                    <a:pt x="5465" y="16069"/>
                    <a:pt x="5694" y="16298"/>
                    <a:pt x="5694" y="16577"/>
                  </a:cubicBezTo>
                  <a:cubicBezTo>
                    <a:pt x="5694" y="16885"/>
                    <a:pt x="5441" y="17090"/>
                    <a:pt x="5174" y="17090"/>
                  </a:cubicBezTo>
                  <a:cubicBezTo>
                    <a:pt x="5045" y="17090"/>
                    <a:pt x="4913" y="17041"/>
                    <a:pt x="4804" y="16933"/>
                  </a:cubicBezTo>
                  <a:cubicBezTo>
                    <a:pt x="4474" y="16628"/>
                    <a:pt x="4728" y="16069"/>
                    <a:pt x="5186" y="16069"/>
                  </a:cubicBezTo>
                  <a:close/>
                  <a:moveTo>
                    <a:pt x="19383" y="1"/>
                  </a:moveTo>
                  <a:cubicBezTo>
                    <a:pt x="19085" y="1"/>
                    <a:pt x="18786" y="156"/>
                    <a:pt x="18631" y="515"/>
                  </a:cubicBezTo>
                  <a:lnTo>
                    <a:pt x="15327" y="515"/>
                  </a:lnTo>
                  <a:lnTo>
                    <a:pt x="13624" y="2243"/>
                  </a:lnTo>
                  <a:lnTo>
                    <a:pt x="13624" y="11825"/>
                  </a:lnTo>
                  <a:lnTo>
                    <a:pt x="15632" y="13833"/>
                  </a:lnTo>
                  <a:lnTo>
                    <a:pt x="15632" y="17086"/>
                  </a:lnTo>
                  <a:lnTo>
                    <a:pt x="9354" y="23338"/>
                  </a:lnTo>
                  <a:lnTo>
                    <a:pt x="9583" y="23567"/>
                  </a:lnTo>
                  <a:lnTo>
                    <a:pt x="15937" y="17238"/>
                  </a:lnTo>
                  <a:lnTo>
                    <a:pt x="15937" y="13705"/>
                  </a:lnTo>
                  <a:lnTo>
                    <a:pt x="13954" y="11698"/>
                  </a:lnTo>
                  <a:lnTo>
                    <a:pt x="13954" y="2370"/>
                  </a:lnTo>
                  <a:lnTo>
                    <a:pt x="15479" y="845"/>
                  </a:lnTo>
                  <a:lnTo>
                    <a:pt x="18554" y="845"/>
                  </a:lnTo>
                  <a:cubicBezTo>
                    <a:pt x="18554" y="1385"/>
                    <a:pt x="18984" y="1683"/>
                    <a:pt x="19408" y="1683"/>
                  </a:cubicBezTo>
                  <a:cubicBezTo>
                    <a:pt x="19763" y="1683"/>
                    <a:pt x="20114" y="1474"/>
                    <a:pt x="20206" y="1023"/>
                  </a:cubicBezTo>
                  <a:cubicBezTo>
                    <a:pt x="20348" y="410"/>
                    <a:pt x="19867" y="1"/>
                    <a:pt x="19383" y="1"/>
                  </a:cubicBezTo>
                  <a:close/>
                  <a:moveTo>
                    <a:pt x="5186" y="15739"/>
                  </a:moveTo>
                  <a:cubicBezTo>
                    <a:pt x="4169" y="15739"/>
                    <a:pt x="4042" y="17213"/>
                    <a:pt x="5033" y="17391"/>
                  </a:cubicBezTo>
                  <a:lnTo>
                    <a:pt x="5033" y="23618"/>
                  </a:lnTo>
                  <a:lnTo>
                    <a:pt x="5338" y="23618"/>
                  </a:lnTo>
                  <a:lnTo>
                    <a:pt x="5338" y="17391"/>
                  </a:lnTo>
                  <a:cubicBezTo>
                    <a:pt x="6329" y="17213"/>
                    <a:pt x="6177" y="15739"/>
                    <a:pt x="5186" y="15739"/>
                  </a:cubicBezTo>
                  <a:close/>
                  <a:moveTo>
                    <a:pt x="7905" y="10783"/>
                  </a:moveTo>
                  <a:cubicBezTo>
                    <a:pt x="6889" y="10783"/>
                    <a:pt x="6761" y="12231"/>
                    <a:pt x="7753" y="12435"/>
                  </a:cubicBezTo>
                  <a:lnTo>
                    <a:pt x="7753" y="23618"/>
                  </a:lnTo>
                  <a:lnTo>
                    <a:pt x="8058" y="23618"/>
                  </a:lnTo>
                  <a:lnTo>
                    <a:pt x="8058" y="12435"/>
                  </a:lnTo>
                  <a:cubicBezTo>
                    <a:pt x="9074" y="12231"/>
                    <a:pt x="8922" y="10783"/>
                    <a:pt x="7905" y="10783"/>
                  </a:cubicBezTo>
                  <a:close/>
                  <a:moveTo>
                    <a:pt x="9991" y="510"/>
                  </a:moveTo>
                  <a:cubicBezTo>
                    <a:pt x="9631" y="510"/>
                    <a:pt x="9270" y="730"/>
                    <a:pt x="9176" y="1201"/>
                  </a:cubicBezTo>
                  <a:lnTo>
                    <a:pt x="3839" y="1201"/>
                  </a:lnTo>
                  <a:lnTo>
                    <a:pt x="1373" y="3666"/>
                  </a:lnTo>
                  <a:lnTo>
                    <a:pt x="1373" y="14493"/>
                  </a:lnTo>
                  <a:lnTo>
                    <a:pt x="1" y="15866"/>
                  </a:lnTo>
                  <a:lnTo>
                    <a:pt x="1" y="23668"/>
                  </a:lnTo>
                  <a:lnTo>
                    <a:pt x="306" y="23668"/>
                  </a:lnTo>
                  <a:lnTo>
                    <a:pt x="306" y="15993"/>
                  </a:lnTo>
                  <a:lnTo>
                    <a:pt x="1678" y="14620"/>
                  </a:lnTo>
                  <a:lnTo>
                    <a:pt x="1678" y="3793"/>
                  </a:lnTo>
                  <a:lnTo>
                    <a:pt x="3966" y="1506"/>
                  </a:lnTo>
                  <a:lnTo>
                    <a:pt x="9176" y="1506"/>
                  </a:lnTo>
                  <a:cubicBezTo>
                    <a:pt x="9271" y="1967"/>
                    <a:pt x="9635" y="2186"/>
                    <a:pt x="9997" y="2186"/>
                  </a:cubicBezTo>
                  <a:cubicBezTo>
                    <a:pt x="10414" y="2186"/>
                    <a:pt x="10828" y="1897"/>
                    <a:pt x="10828" y="1353"/>
                  </a:cubicBezTo>
                  <a:cubicBezTo>
                    <a:pt x="10828" y="807"/>
                    <a:pt x="10410" y="510"/>
                    <a:pt x="9991" y="510"/>
                  </a:cubicBezTo>
                  <a:close/>
                  <a:moveTo>
                    <a:pt x="9021" y="4746"/>
                  </a:moveTo>
                  <a:cubicBezTo>
                    <a:pt x="8687" y="4746"/>
                    <a:pt x="8355" y="4931"/>
                    <a:pt x="8236" y="5344"/>
                  </a:cubicBezTo>
                  <a:lnTo>
                    <a:pt x="4728" y="5344"/>
                  </a:lnTo>
                  <a:lnTo>
                    <a:pt x="3051" y="7021"/>
                  </a:lnTo>
                  <a:lnTo>
                    <a:pt x="3051" y="15052"/>
                  </a:lnTo>
                  <a:lnTo>
                    <a:pt x="1373" y="16755"/>
                  </a:lnTo>
                  <a:lnTo>
                    <a:pt x="1373" y="23668"/>
                  </a:lnTo>
                  <a:lnTo>
                    <a:pt x="1678" y="23668"/>
                  </a:lnTo>
                  <a:lnTo>
                    <a:pt x="1678" y="16882"/>
                  </a:lnTo>
                  <a:lnTo>
                    <a:pt x="3381" y="15205"/>
                  </a:lnTo>
                  <a:lnTo>
                    <a:pt x="3381" y="7148"/>
                  </a:lnTo>
                  <a:lnTo>
                    <a:pt x="4855" y="5649"/>
                  </a:lnTo>
                  <a:lnTo>
                    <a:pt x="8210" y="5649"/>
                  </a:lnTo>
                  <a:cubicBezTo>
                    <a:pt x="8261" y="6154"/>
                    <a:pt x="8650" y="6402"/>
                    <a:pt x="9038" y="6402"/>
                  </a:cubicBezTo>
                  <a:cubicBezTo>
                    <a:pt x="9432" y="6402"/>
                    <a:pt x="9824" y="6147"/>
                    <a:pt x="9862" y="5649"/>
                  </a:cubicBezTo>
                  <a:cubicBezTo>
                    <a:pt x="9920" y="5080"/>
                    <a:pt x="9469" y="4746"/>
                    <a:pt x="9021" y="4746"/>
                  </a:cubicBezTo>
                  <a:close/>
                  <a:moveTo>
                    <a:pt x="40048" y="2951"/>
                  </a:moveTo>
                  <a:cubicBezTo>
                    <a:pt x="39723" y="2951"/>
                    <a:pt x="39397" y="3133"/>
                    <a:pt x="39268" y="3539"/>
                  </a:cubicBezTo>
                  <a:lnTo>
                    <a:pt x="33931" y="3539"/>
                  </a:lnTo>
                  <a:lnTo>
                    <a:pt x="30754" y="6716"/>
                  </a:lnTo>
                  <a:lnTo>
                    <a:pt x="30754" y="17060"/>
                  </a:lnTo>
                  <a:lnTo>
                    <a:pt x="19215" y="17060"/>
                  </a:lnTo>
                  <a:lnTo>
                    <a:pt x="12734" y="23541"/>
                  </a:lnTo>
                  <a:lnTo>
                    <a:pt x="12963" y="23770"/>
                  </a:lnTo>
                  <a:lnTo>
                    <a:pt x="19368" y="17391"/>
                  </a:lnTo>
                  <a:lnTo>
                    <a:pt x="31084" y="17391"/>
                  </a:lnTo>
                  <a:lnTo>
                    <a:pt x="31084" y="6843"/>
                  </a:lnTo>
                  <a:lnTo>
                    <a:pt x="34083" y="3844"/>
                  </a:lnTo>
                  <a:lnTo>
                    <a:pt x="39217" y="3844"/>
                  </a:lnTo>
                  <a:cubicBezTo>
                    <a:pt x="39256" y="4349"/>
                    <a:pt x="39658" y="4610"/>
                    <a:pt x="40056" y="4610"/>
                  </a:cubicBezTo>
                  <a:cubicBezTo>
                    <a:pt x="40440" y="4610"/>
                    <a:pt x="40820" y="4368"/>
                    <a:pt x="40869" y="3870"/>
                  </a:cubicBezTo>
                  <a:cubicBezTo>
                    <a:pt x="40943" y="3295"/>
                    <a:pt x="40496" y="2951"/>
                    <a:pt x="40048" y="29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692640" y="2210202"/>
              <a:ext cx="61598" cy="777096"/>
            </a:xfrm>
            <a:custGeom>
              <a:avLst/>
              <a:gdLst/>
              <a:ahLst/>
              <a:cxnLst/>
              <a:rect l="l" t="t" r="r" b="b"/>
              <a:pathLst>
                <a:path w="1649" h="20803" extrusionOk="0">
                  <a:moveTo>
                    <a:pt x="937" y="20802"/>
                  </a:moveTo>
                  <a:cubicBezTo>
                    <a:pt x="308" y="20802"/>
                    <a:pt x="0" y="20043"/>
                    <a:pt x="439" y="19604"/>
                  </a:cubicBezTo>
                  <a:cubicBezTo>
                    <a:pt x="890" y="19154"/>
                    <a:pt x="1649" y="19474"/>
                    <a:pt x="1649" y="20102"/>
                  </a:cubicBezTo>
                  <a:cubicBezTo>
                    <a:pt x="1649" y="20494"/>
                    <a:pt x="1328" y="20802"/>
                    <a:pt x="937" y="20802"/>
                  </a:cubicBezTo>
                  <a:close/>
                  <a:moveTo>
                    <a:pt x="937" y="19699"/>
                  </a:moveTo>
                  <a:cubicBezTo>
                    <a:pt x="581" y="19699"/>
                    <a:pt x="391" y="20138"/>
                    <a:pt x="652" y="20387"/>
                  </a:cubicBezTo>
                  <a:cubicBezTo>
                    <a:pt x="913" y="20648"/>
                    <a:pt x="1352" y="20470"/>
                    <a:pt x="1352" y="20102"/>
                  </a:cubicBezTo>
                  <a:cubicBezTo>
                    <a:pt x="1352" y="19877"/>
                    <a:pt x="1162" y="19699"/>
                    <a:pt x="937" y="19699"/>
                  </a:cubicBezTo>
                  <a:close/>
                  <a:moveTo>
                    <a:pt x="1091" y="0"/>
                  </a:moveTo>
                  <a:lnTo>
                    <a:pt x="795" y="0"/>
                  </a:lnTo>
                  <a:lnTo>
                    <a:pt x="795" y="19225"/>
                  </a:lnTo>
                  <a:lnTo>
                    <a:pt x="1091" y="192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26"/>
          <p:cNvGrpSpPr/>
          <p:nvPr/>
        </p:nvGrpSpPr>
        <p:grpSpPr>
          <a:xfrm rot="10800000">
            <a:off x="8389721" y="1471000"/>
            <a:ext cx="754267" cy="2544150"/>
            <a:chOff x="-29" y="1471000"/>
            <a:chExt cx="754267" cy="2544150"/>
          </a:xfrm>
        </p:grpSpPr>
        <p:sp>
          <p:nvSpPr>
            <p:cNvPr id="361" name="Google Shape;361;p26"/>
            <p:cNvSpPr/>
            <p:nvPr/>
          </p:nvSpPr>
          <p:spPr>
            <a:xfrm rot="10800000">
              <a:off x="2" y="2764330"/>
              <a:ext cx="639922" cy="1250820"/>
            </a:xfrm>
            <a:custGeom>
              <a:avLst/>
              <a:gdLst/>
              <a:ahLst/>
              <a:cxnLst/>
              <a:rect l="l" t="t" r="r" b="b"/>
              <a:pathLst>
                <a:path w="19622" h="38354" extrusionOk="0">
                  <a:moveTo>
                    <a:pt x="13776" y="16851"/>
                  </a:moveTo>
                  <a:cubicBezTo>
                    <a:pt x="14056" y="16851"/>
                    <a:pt x="14285" y="17080"/>
                    <a:pt x="14285" y="17360"/>
                  </a:cubicBezTo>
                  <a:cubicBezTo>
                    <a:pt x="14285" y="17668"/>
                    <a:pt x="14031" y="17872"/>
                    <a:pt x="13765" y="17872"/>
                  </a:cubicBezTo>
                  <a:cubicBezTo>
                    <a:pt x="13636" y="17872"/>
                    <a:pt x="13503" y="17824"/>
                    <a:pt x="13395" y="17716"/>
                  </a:cubicBezTo>
                  <a:cubicBezTo>
                    <a:pt x="13090" y="17385"/>
                    <a:pt x="13319" y="16851"/>
                    <a:pt x="13776" y="16851"/>
                  </a:cubicBezTo>
                  <a:close/>
                  <a:moveTo>
                    <a:pt x="10701" y="2466"/>
                  </a:moveTo>
                  <a:lnTo>
                    <a:pt x="8058" y="5109"/>
                  </a:lnTo>
                  <a:lnTo>
                    <a:pt x="8058" y="11794"/>
                  </a:lnTo>
                  <a:lnTo>
                    <a:pt x="13115" y="16851"/>
                  </a:lnTo>
                  <a:cubicBezTo>
                    <a:pt x="12683" y="17385"/>
                    <a:pt x="13090" y="18198"/>
                    <a:pt x="13776" y="18198"/>
                  </a:cubicBezTo>
                  <a:cubicBezTo>
                    <a:pt x="14335" y="18198"/>
                    <a:pt x="14717" y="17665"/>
                    <a:pt x="14590" y="17156"/>
                  </a:cubicBezTo>
                  <a:cubicBezTo>
                    <a:pt x="14480" y="16772"/>
                    <a:pt x="14133" y="16533"/>
                    <a:pt x="13777" y="16533"/>
                  </a:cubicBezTo>
                  <a:cubicBezTo>
                    <a:pt x="13638" y="16533"/>
                    <a:pt x="13498" y="16570"/>
                    <a:pt x="13370" y="16648"/>
                  </a:cubicBezTo>
                  <a:lnTo>
                    <a:pt x="8363" y="11667"/>
                  </a:lnTo>
                  <a:lnTo>
                    <a:pt x="8363" y="5236"/>
                  </a:lnTo>
                  <a:lnTo>
                    <a:pt x="10828" y="2771"/>
                  </a:lnTo>
                  <a:lnTo>
                    <a:pt x="19622" y="2771"/>
                  </a:lnTo>
                  <a:lnTo>
                    <a:pt x="19622" y="2466"/>
                  </a:lnTo>
                  <a:close/>
                  <a:moveTo>
                    <a:pt x="17385" y="23205"/>
                  </a:moveTo>
                  <a:cubicBezTo>
                    <a:pt x="17665" y="23205"/>
                    <a:pt x="17894" y="23434"/>
                    <a:pt x="17894" y="23714"/>
                  </a:cubicBezTo>
                  <a:cubicBezTo>
                    <a:pt x="17894" y="24022"/>
                    <a:pt x="17640" y="24226"/>
                    <a:pt x="17374" y="24226"/>
                  </a:cubicBezTo>
                  <a:cubicBezTo>
                    <a:pt x="17245" y="24226"/>
                    <a:pt x="17112" y="24178"/>
                    <a:pt x="17004" y="24069"/>
                  </a:cubicBezTo>
                  <a:cubicBezTo>
                    <a:pt x="16674" y="23739"/>
                    <a:pt x="16902" y="23205"/>
                    <a:pt x="17385" y="23205"/>
                  </a:cubicBezTo>
                  <a:close/>
                  <a:moveTo>
                    <a:pt x="14412" y="3254"/>
                  </a:moveTo>
                  <a:lnTo>
                    <a:pt x="14412" y="9227"/>
                  </a:lnTo>
                  <a:lnTo>
                    <a:pt x="17284" y="12073"/>
                  </a:lnTo>
                  <a:lnTo>
                    <a:pt x="17284" y="22875"/>
                  </a:lnTo>
                  <a:cubicBezTo>
                    <a:pt x="16182" y="22950"/>
                    <a:pt x="16264" y="24554"/>
                    <a:pt x="17335" y="24554"/>
                  </a:cubicBezTo>
                  <a:cubicBezTo>
                    <a:pt x="17352" y="24554"/>
                    <a:pt x="17368" y="24553"/>
                    <a:pt x="17385" y="24552"/>
                  </a:cubicBezTo>
                  <a:lnTo>
                    <a:pt x="17360" y="24527"/>
                  </a:lnTo>
                  <a:cubicBezTo>
                    <a:pt x="18351" y="24527"/>
                    <a:pt x="18529" y="23155"/>
                    <a:pt x="17589" y="22900"/>
                  </a:cubicBezTo>
                  <a:lnTo>
                    <a:pt x="17589" y="11921"/>
                  </a:lnTo>
                  <a:lnTo>
                    <a:pt x="14717" y="9074"/>
                  </a:lnTo>
                  <a:lnTo>
                    <a:pt x="14717" y="3559"/>
                  </a:lnTo>
                  <a:lnTo>
                    <a:pt x="19622" y="3559"/>
                  </a:lnTo>
                  <a:lnTo>
                    <a:pt x="19622" y="3254"/>
                  </a:lnTo>
                  <a:close/>
                  <a:moveTo>
                    <a:pt x="2924" y="36752"/>
                  </a:moveTo>
                  <a:cubicBezTo>
                    <a:pt x="3203" y="36752"/>
                    <a:pt x="3432" y="36981"/>
                    <a:pt x="3432" y="37260"/>
                  </a:cubicBezTo>
                  <a:cubicBezTo>
                    <a:pt x="3432" y="37587"/>
                    <a:pt x="3177" y="37797"/>
                    <a:pt x="2909" y="37797"/>
                  </a:cubicBezTo>
                  <a:cubicBezTo>
                    <a:pt x="2781" y="37797"/>
                    <a:pt x="2649" y="37749"/>
                    <a:pt x="2542" y="37642"/>
                  </a:cubicBezTo>
                  <a:cubicBezTo>
                    <a:pt x="2212" y="37311"/>
                    <a:pt x="2466" y="36752"/>
                    <a:pt x="2924" y="36752"/>
                  </a:cubicBezTo>
                  <a:close/>
                  <a:moveTo>
                    <a:pt x="9430" y="1246"/>
                  </a:moveTo>
                  <a:lnTo>
                    <a:pt x="3356" y="7320"/>
                  </a:lnTo>
                  <a:lnTo>
                    <a:pt x="3356" y="13446"/>
                  </a:lnTo>
                  <a:lnTo>
                    <a:pt x="5592" y="15682"/>
                  </a:lnTo>
                  <a:lnTo>
                    <a:pt x="5592" y="17309"/>
                  </a:lnTo>
                  <a:lnTo>
                    <a:pt x="2746" y="20155"/>
                  </a:lnTo>
                  <a:lnTo>
                    <a:pt x="2746" y="36447"/>
                  </a:lnTo>
                  <a:cubicBezTo>
                    <a:pt x="1763" y="36674"/>
                    <a:pt x="1904" y="38099"/>
                    <a:pt x="2897" y="38099"/>
                  </a:cubicBezTo>
                  <a:cubicBezTo>
                    <a:pt x="2906" y="38099"/>
                    <a:pt x="2915" y="38099"/>
                    <a:pt x="2924" y="38099"/>
                  </a:cubicBezTo>
                  <a:cubicBezTo>
                    <a:pt x="3940" y="38074"/>
                    <a:pt x="4067" y="36599"/>
                    <a:pt x="3051" y="36447"/>
                  </a:cubicBezTo>
                  <a:lnTo>
                    <a:pt x="3051" y="20283"/>
                  </a:lnTo>
                  <a:lnTo>
                    <a:pt x="5923" y="17436"/>
                  </a:lnTo>
                  <a:lnTo>
                    <a:pt x="5923" y="15555"/>
                  </a:lnTo>
                  <a:lnTo>
                    <a:pt x="3686" y="13293"/>
                  </a:lnTo>
                  <a:lnTo>
                    <a:pt x="3686" y="7448"/>
                  </a:lnTo>
                  <a:lnTo>
                    <a:pt x="9583" y="1551"/>
                  </a:lnTo>
                  <a:lnTo>
                    <a:pt x="19622" y="1551"/>
                  </a:lnTo>
                  <a:lnTo>
                    <a:pt x="19622" y="1246"/>
                  </a:lnTo>
                  <a:close/>
                  <a:moveTo>
                    <a:pt x="8007" y="1"/>
                  </a:moveTo>
                  <a:lnTo>
                    <a:pt x="1" y="8007"/>
                  </a:lnTo>
                  <a:lnTo>
                    <a:pt x="1" y="38353"/>
                  </a:lnTo>
                  <a:lnTo>
                    <a:pt x="306" y="38353"/>
                  </a:lnTo>
                  <a:lnTo>
                    <a:pt x="306" y="8134"/>
                  </a:lnTo>
                  <a:lnTo>
                    <a:pt x="8134" y="306"/>
                  </a:lnTo>
                  <a:lnTo>
                    <a:pt x="19622" y="306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121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 rot="5400000">
              <a:off x="-269561" y="1740532"/>
              <a:ext cx="1293319" cy="754254"/>
            </a:xfrm>
            <a:custGeom>
              <a:avLst/>
              <a:gdLst/>
              <a:ahLst/>
              <a:cxnLst/>
              <a:rect l="l" t="t" r="r" b="b"/>
              <a:pathLst>
                <a:path w="40944" h="23771" extrusionOk="0">
                  <a:moveTo>
                    <a:pt x="19376" y="256"/>
                  </a:moveTo>
                  <a:cubicBezTo>
                    <a:pt x="19636" y="256"/>
                    <a:pt x="19901" y="436"/>
                    <a:pt x="19901" y="769"/>
                  </a:cubicBezTo>
                  <a:cubicBezTo>
                    <a:pt x="19901" y="1112"/>
                    <a:pt x="19641" y="1291"/>
                    <a:pt x="19384" y="1291"/>
                  </a:cubicBezTo>
                  <a:cubicBezTo>
                    <a:pt x="19145" y="1291"/>
                    <a:pt x="18909" y="1137"/>
                    <a:pt x="18885" y="820"/>
                  </a:cubicBezTo>
                  <a:lnTo>
                    <a:pt x="18885" y="718"/>
                  </a:lnTo>
                  <a:cubicBezTo>
                    <a:pt x="18909" y="404"/>
                    <a:pt x="19140" y="256"/>
                    <a:pt x="19376" y="256"/>
                  </a:cubicBezTo>
                  <a:close/>
                  <a:moveTo>
                    <a:pt x="9989" y="820"/>
                  </a:moveTo>
                  <a:cubicBezTo>
                    <a:pt x="10294" y="820"/>
                    <a:pt x="10523" y="1048"/>
                    <a:pt x="10523" y="1328"/>
                  </a:cubicBezTo>
                  <a:cubicBezTo>
                    <a:pt x="10523" y="1642"/>
                    <a:pt x="10260" y="1848"/>
                    <a:pt x="9988" y="1848"/>
                  </a:cubicBezTo>
                  <a:cubicBezTo>
                    <a:pt x="9863" y="1848"/>
                    <a:pt x="9737" y="1805"/>
                    <a:pt x="9633" y="1709"/>
                  </a:cubicBezTo>
                  <a:cubicBezTo>
                    <a:pt x="9303" y="1379"/>
                    <a:pt x="9532" y="820"/>
                    <a:pt x="9989" y="820"/>
                  </a:cubicBezTo>
                  <a:close/>
                  <a:moveTo>
                    <a:pt x="40082" y="3260"/>
                  </a:moveTo>
                  <a:cubicBezTo>
                    <a:pt x="40361" y="3260"/>
                    <a:pt x="40590" y="3488"/>
                    <a:pt x="40590" y="3768"/>
                  </a:cubicBezTo>
                  <a:cubicBezTo>
                    <a:pt x="40590" y="4076"/>
                    <a:pt x="40337" y="4280"/>
                    <a:pt x="40070" y="4280"/>
                  </a:cubicBezTo>
                  <a:cubicBezTo>
                    <a:pt x="39941" y="4280"/>
                    <a:pt x="39808" y="4232"/>
                    <a:pt x="39700" y="4124"/>
                  </a:cubicBezTo>
                  <a:cubicBezTo>
                    <a:pt x="39395" y="3819"/>
                    <a:pt x="39624" y="3260"/>
                    <a:pt x="40082" y="3260"/>
                  </a:cubicBezTo>
                  <a:close/>
                  <a:moveTo>
                    <a:pt x="9087" y="5062"/>
                  </a:moveTo>
                  <a:cubicBezTo>
                    <a:pt x="9349" y="5062"/>
                    <a:pt x="9557" y="5306"/>
                    <a:pt x="9557" y="5572"/>
                  </a:cubicBezTo>
                  <a:cubicBezTo>
                    <a:pt x="9557" y="5880"/>
                    <a:pt x="9304" y="6085"/>
                    <a:pt x="9045" y="6085"/>
                  </a:cubicBezTo>
                  <a:cubicBezTo>
                    <a:pt x="8920" y="6085"/>
                    <a:pt x="8793" y="6036"/>
                    <a:pt x="8693" y="5928"/>
                  </a:cubicBezTo>
                  <a:cubicBezTo>
                    <a:pt x="8363" y="5598"/>
                    <a:pt x="8591" y="5064"/>
                    <a:pt x="9049" y="5064"/>
                  </a:cubicBezTo>
                  <a:cubicBezTo>
                    <a:pt x="9062" y="5063"/>
                    <a:pt x="9075" y="5062"/>
                    <a:pt x="9087" y="5062"/>
                  </a:cubicBezTo>
                  <a:close/>
                  <a:moveTo>
                    <a:pt x="7944" y="11111"/>
                  </a:moveTo>
                  <a:cubicBezTo>
                    <a:pt x="8205" y="11111"/>
                    <a:pt x="8413" y="11355"/>
                    <a:pt x="8413" y="11621"/>
                  </a:cubicBezTo>
                  <a:cubicBezTo>
                    <a:pt x="8431" y="11929"/>
                    <a:pt x="8183" y="12133"/>
                    <a:pt x="7918" y="12133"/>
                  </a:cubicBezTo>
                  <a:cubicBezTo>
                    <a:pt x="7790" y="12133"/>
                    <a:pt x="7657" y="12085"/>
                    <a:pt x="7549" y="11977"/>
                  </a:cubicBezTo>
                  <a:cubicBezTo>
                    <a:pt x="7219" y="11672"/>
                    <a:pt x="7448" y="11113"/>
                    <a:pt x="7905" y="11113"/>
                  </a:cubicBezTo>
                  <a:cubicBezTo>
                    <a:pt x="7918" y="11112"/>
                    <a:pt x="7931" y="11111"/>
                    <a:pt x="7944" y="11111"/>
                  </a:cubicBezTo>
                  <a:close/>
                  <a:moveTo>
                    <a:pt x="5186" y="16069"/>
                  </a:moveTo>
                  <a:cubicBezTo>
                    <a:pt x="5465" y="16069"/>
                    <a:pt x="5694" y="16298"/>
                    <a:pt x="5694" y="16577"/>
                  </a:cubicBezTo>
                  <a:cubicBezTo>
                    <a:pt x="5694" y="16885"/>
                    <a:pt x="5441" y="17090"/>
                    <a:pt x="5174" y="17090"/>
                  </a:cubicBezTo>
                  <a:cubicBezTo>
                    <a:pt x="5045" y="17090"/>
                    <a:pt x="4913" y="17041"/>
                    <a:pt x="4804" y="16933"/>
                  </a:cubicBezTo>
                  <a:cubicBezTo>
                    <a:pt x="4474" y="16628"/>
                    <a:pt x="4728" y="16069"/>
                    <a:pt x="5186" y="16069"/>
                  </a:cubicBezTo>
                  <a:close/>
                  <a:moveTo>
                    <a:pt x="19383" y="1"/>
                  </a:moveTo>
                  <a:cubicBezTo>
                    <a:pt x="19085" y="1"/>
                    <a:pt x="18786" y="156"/>
                    <a:pt x="18631" y="515"/>
                  </a:cubicBezTo>
                  <a:lnTo>
                    <a:pt x="15327" y="515"/>
                  </a:lnTo>
                  <a:lnTo>
                    <a:pt x="13624" y="2243"/>
                  </a:lnTo>
                  <a:lnTo>
                    <a:pt x="13624" y="11825"/>
                  </a:lnTo>
                  <a:lnTo>
                    <a:pt x="15632" y="13833"/>
                  </a:lnTo>
                  <a:lnTo>
                    <a:pt x="15632" y="17086"/>
                  </a:lnTo>
                  <a:lnTo>
                    <a:pt x="9354" y="23338"/>
                  </a:lnTo>
                  <a:lnTo>
                    <a:pt x="9583" y="23567"/>
                  </a:lnTo>
                  <a:lnTo>
                    <a:pt x="15937" y="17238"/>
                  </a:lnTo>
                  <a:lnTo>
                    <a:pt x="15937" y="13705"/>
                  </a:lnTo>
                  <a:lnTo>
                    <a:pt x="13954" y="11698"/>
                  </a:lnTo>
                  <a:lnTo>
                    <a:pt x="13954" y="2370"/>
                  </a:lnTo>
                  <a:lnTo>
                    <a:pt x="15479" y="845"/>
                  </a:lnTo>
                  <a:lnTo>
                    <a:pt x="18554" y="845"/>
                  </a:lnTo>
                  <a:cubicBezTo>
                    <a:pt x="18554" y="1385"/>
                    <a:pt x="18984" y="1683"/>
                    <a:pt x="19408" y="1683"/>
                  </a:cubicBezTo>
                  <a:cubicBezTo>
                    <a:pt x="19763" y="1683"/>
                    <a:pt x="20114" y="1474"/>
                    <a:pt x="20206" y="1023"/>
                  </a:cubicBezTo>
                  <a:cubicBezTo>
                    <a:pt x="20348" y="410"/>
                    <a:pt x="19867" y="1"/>
                    <a:pt x="19383" y="1"/>
                  </a:cubicBezTo>
                  <a:close/>
                  <a:moveTo>
                    <a:pt x="5186" y="15739"/>
                  </a:moveTo>
                  <a:cubicBezTo>
                    <a:pt x="4169" y="15739"/>
                    <a:pt x="4042" y="17213"/>
                    <a:pt x="5033" y="17391"/>
                  </a:cubicBezTo>
                  <a:lnTo>
                    <a:pt x="5033" y="23618"/>
                  </a:lnTo>
                  <a:lnTo>
                    <a:pt x="5338" y="23618"/>
                  </a:lnTo>
                  <a:lnTo>
                    <a:pt x="5338" y="17391"/>
                  </a:lnTo>
                  <a:cubicBezTo>
                    <a:pt x="6329" y="17213"/>
                    <a:pt x="6177" y="15739"/>
                    <a:pt x="5186" y="15739"/>
                  </a:cubicBezTo>
                  <a:close/>
                  <a:moveTo>
                    <a:pt x="7905" y="10783"/>
                  </a:moveTo>
                  <a:cubicBezTo>
                    <a:pt x="6889" y="10783"/>
                    <a:pt x="6761" y="12231"/>
                    <a:pt x="7753" y="12435"/>
                  </a:cubicBezTo>
                  <a:lnTo>
                    <a:pt x="7753" y="23618"/>
                  </a:lnTo>
                  <a:lnTo>
                    <a:pt x="8058" y="23618"/>
                  </a:lnTo>
                  <a:lnTo>
                    <a:pt x="8058" y="12435"/>
                  </a:lnTo>
                  <a:cubicBezTo>
                    <a:pt x="9074" y="12231"/>
                    <a:pt x="8922" y="10783"/>
                    <a:pt x="7905" y="10783"/>
                  </a:cubicBezTo>
                  <a:close/>
                  <a:moveTo>
                    <a:pt x="9991" y="510"/>
                  </a:moveTo>
                  <a:cubicBezTo>
                    <a:pt x="9631" y="510"/>
                    <a:pt x="9270" y="730"/>
                    <a:pt x="9176" y="1201"/>
                  </a:cubicBezTo>
                  <a:lnTo>
                    <a:pt x="3839" y="1201"/>
                  </a:lnTo>
                  <a:lnTo>
                    <a:pt x="1373" y="3666"/>
                  </a:lnTo>
                  <a:lnTo>
                    <a:pt x="1373" y="14493"/>
                  </a:lnTo>
                  <a:lnTo>
                    <a:pt x="1" y="15866"/>
                  </a:lnTo>
                  <a:lnTo>
                    <a:pt x="1" y="23668"/>
                  </a:lnTo>
                  <a:lnTo>
                    <a:pt x="306" y="23668"/>
                  </a:lnTo>
                  <a:lnTo>
                    <a:pt x="306" y="15993"/>
                  </a:lnTo>
                  <a:lnTo>
                    <a:pt x="1678" y="14620"/>
                  </a:lnTo>
                  <a:lnTo>
                    <a:pt x="1678" y="3793"/>
                  </a:lnTo>
                  <a:lnTo>
                    <a:pt x="3966" y="1506"/>
                  </a:lnTo>
                  <a:lnTo>
                    <a:pt x="9176" y="1506"/>
                  </a:lnTo>
                  <a:cubicBezTo>
                    <a:pt x="9271" y="1967"/>
                    <a:pt x="9635" y="2186"/>
                    <a:pt x="9997" y="2186"/>
                  </a:cubicBezTo>
                  <a:cubicBezTo>
                    <a:pt x="10414" y="2186"/>
                    <a:pt x="10828" y="1897"/>
                    <a:pt x="10828" y="1353"/>
                  </a:cubicBezTo>
                  <a:cubicBezTo>
                    <a:pt x="10828" y="807"/>
                    <a:pt x="10410" y="510"/>
                    <a:pt x="9991" y="510"/>
                  </a:cubicBezTo>
                  <a:close/>
                  <a:moveTo>
                    <a:pt x="9021" y="4746"/>
                  </a:moveTo>
                  <a:cubicBezTo>
                    <a:pt x="8687" y="4746"/>
                    <a:pt x="8355" y="4931"/>
                    <a:pt x="8236" y="5344"/>
                  </a:cubicBezTo>
                  <a:lnTo>
                    <a:pt x="4728" y="5344"/>
                  </a:lnTo>
                  <a:lnTo>
                    <a:pt x="3051" y="7021"/>
                  </a:lnTo>
                  <a:lnTo>
                    <a:pt x="3051" y="15052"/>
                  </a:lnTo>
                  <a:lnTo>
                    <a:pt x="1373" y="16755"/>
                  </a:lnTo>
                  <a:lnTo>
                    <a:pt x="1373" y="23668"/>
                  </a:lnTo>
                  <a:lnTo>
                    <a:pt x="1678" y="23668"/>
                  </a:lnTo>
                  <a:lnTo>
                    <a:pt x="1678" y="16882"/>
                  </a:lnTo>
                  <a:lnTo>
                    <a:pt x="3381" y="15205"/>
                  </a:lnTo>
                  <a:lnTo>
                    <a:pt x="3381" y="7148"/>
                  </a:lnTo>
                  <a:lnTo>
                    <a:pt x="4855" y="5649"/>
                  </a:lnTo>
                  <a:lnTo>
                    <a:pt x="8210" y="5649"/>
                  </a:lnTo>
                  <a:cubicBezTo>
                    <a:pt x="8261" y="6154"/>
                    <a:pt x="8650" y="6402"/>
                    <a:pt x="9038" y="6402"/>
                  </a:cubicBezTo>
                  <a:cubicBezTo>
                    <a:pt x="9432" y="6402"/>
                    <a:pt x="9824" y="6147"/>
                    <a:pt x="9862" y="5649"/>
                  </a:cubicBezTo>
                  <a:cubicBezTo>
                    <a:pt x="9920" y="5080"/>
                    <a:pt x="9469" y="4746"/>
                    <a:pt x="9021" y="4746"/>
                  </a:cubicBezTo>
                  <a:close/>
                  <a:moveTo>
                    <a:pt x="40048" y="2951"/>
                  </a:moveTo>
                  <a:cubicBezTo>
                    <a:pt x="39723" y="2951"/>
                    <a:pt x="39397" y="3133"/>
                    <a:pt x="39268" y="3539"/>
                  </a:cubicBezTo>
                  <a:lnTo>
                    <a:pt x="33931" y="3539"/>
                  </a:lnTo>
                  <a:lnTo>
                    <a:pt x="30754" y="6716"/>
                  </a:lnTo>
                  <a:lnTo>
                    <a:pt x="30754" y="17060"/>
                  </a:lnTo>
                  <a:lnTo>
                    <a:pt x="19215" y="17060"/>
                  </a:lnTo>
                  <a:lnTo>
                    <a:pt x="12734" y="23541"/>
                  </a:lnTo>
                  <a:lnTo>
                    <a:pt x="12963" y="23770"/>
                  </a:lnTo>
                  <a:lnTo>
                    <a:pt x="19368" y="17391"/>
                  </a:lnTo>
                  <a:lnTo>
                    <a:pt x="31084" y="17391"/>
                  </a:lnTo>
                  <a:lnTo>
                    <a:pt x="31084" y="6843"/>
                  </a:lnTo>
                  <a:lnTo>
                    <a:pt x="34083" y="3844"/>
                  </a:lnTo>
                  <a:lnTo>
                    <a:pt x="39217" y="3844"/>
                  </a:lnTo>
                  <a:cubicBezTo>
                    <a:pt x="39256" y="4349"/>
                    <a:pt x="39658" y="4610"/>
                    <a:pt x="40056" y="4610"/>
                  </a:cubicBezTo>
                  <a:cubicBezTo>
                    <a:pt x="40440" y="4610"/>
                    <a:pt x="40820" y="4368"/>
                    <a:pt x="40869" y="3870"/>
                  </a:cubicBezTo>
                  <a:cubicBezTo>
                    <a:pt x="40943" y="3295"/>
                    <a:pt x="40496" y="2951"/>
                    <a:pt x="40048" y="29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692640" y="2210202"/>
              <a:ext cx="61598" cy="777096"/>
            </a:xfrm>
            <a:custGeom>
              <a:avLst/>
              <a:gdLst/>
              <a:ahLst/>
              <a:cxnLst/>
              <a:rect l="l" t="t" r="r" b="b"/>
              <a:pathLst>
                <a:path w="1649" h="20803" extrusionOk="0">
                  <a:moveTo>
                    <a:pt x="937" y="20802"/>
                  </a:moveTo>
                  <a:cubicBezTo>
                    <a:pt x="308" y="20802"/>
                    <a:pt x="0" y="20043"/>
                    <a:pt x="439" y="19604"/>
                  </a:cubicBezTo>
                  <a:cubicBezTo>
                    <a:pt x="890" y="19154"/>
                    <a:pt x="1649" y="19474"/>
                    <a:pt x="1649" y="20102"/>
                  </a:cubicBezTo>
                  <a:cubicBezTo>
                    <a:pt x="1649" y="20494"/>
                    <a:pt x="1328" y="20802"/>
                    <a:pt x="937" y="20802"/>
                  </a:cubicBezTo>
                  <a:close/>
                  <a:moveTo>
                    <a:pt x="937" y="19699"/>
                  </a:moveTo>
                  <a:cubicBezTo>
                    <a:pt x="581" y="19699"/>
                    <a:pt x="391" y="20138"/>
                    <a:pt x="652" y="20387"/>
                  </a:cubicBezTo>
                  <a:cubicBezTo>
                    <a:pt x="913" y="20648"/>
                    <a:pt x="1352" y="20470"/>
                    <a:pt x="1352" y="20102"/>
                  </a:cubicBezTo>
                  <a:cubicBezTo>
                    <a:pt x="1352" y="19877"/>
                    <a:pt x="1162" y="19699"/>
                    <a:pt x="937" y="19699"/>
                  </a:cubicBezTo>
                  <a:close/>
                  <a:moveTo>
                    <a:pt x="1091" y="0"/>
                  </a:moveTo>
                  <a:lnTo>
                    <a:pt x="795" y="0"/>
                  </a:lnTo>
                  <a:lnTo>
                    <a:pt x="795" y="19225"/>
                  </a:lnTo>
                  <a:lnTo>
                    <a:pt x="1091" y="192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26"/>
          <p:cNvGrpSpPr/>
          <p:nvPr/>
        </p:nvGrpSpPr>
        <p:grpSpPr>
          <a:xfrm>
            <a:off x="2382781" y="1471000"/>
            <a:ext cx="1045844" cy="391800"/>
            <a:chOff x="1230731" y="1471000"/>
            <a:chExt cx="1045844" cy="391800"/>
          </a:xfrm>
        </p:grpSpPr>
        <p:sp>
          <p:nvSpPr>
            <p:cNvPr id="365" name="Google Shape;365;p26"/>
            <p:cNvSpPr/>
            <p:nvPr/>
          </p:nvSpPr>
          <p:spPr>
            <a:xfrm>
              <a:off x="1230775" y="1471000"/>
              <a:ext cx="1045800" cy="3918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 rot="-2700159" flipH="1">
              <a:off x="19869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26"/>
          <p:cNvGrpSpPr/>
          <p:nvPr/>
        </p:nvGrpSpPr>
        <p:grpSpPr>
          <a:xfrm>
            <a:off x="5715374" y="3159788"/>
            <a:ext cx="1045844" cy="391800"/>
            <a:chOff x="1230731" y="1471000"/>
            <a:chExt cx="1045844" cy="391800"/>
          </a:xfrm>
        </p:grpSpPr>
        <p:sp>
          <p:nvSpPr>
            <p:cNvPr id="369" name="Google Shape;369;p26"/>
            <p:cNvSpPr/>
            <p:nvPr/>
          </p:nvSpPr>
          <p:spPr>
            <a:xfrm>
              <a:off x="1230775" y="1471000"/>
              <a:ext cx="1045800" cy="3918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 rot="-2700159" flipH="1">
              <a:off x="19869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26"/>
          <p:cNvGrpSpPr/>
          <p:nvPr/>
        </p:nvGrpSpPr>
        <p:grpSpPr>
          <a:xfrm>
            <a:off x="2382781" y="3159788"/>
            <a:ext cx="1045844" cy="391800"/>
            <a:chOff x="1230731" y="1471000"/>
            <a:chExt cx="1045844" cy="391800"/>
          </a:xfrm>
        </p:grpSpPr>
        <p:sp>
          <p:nvSpPr>
            <p:cNvPr id="373" name="Google Shape;373;p26"/>
            <p:cNvSpPr/>
            <p:nvPr/>
          </p:nvSpPr>
          <p:spPr>
            <a:xfrm>
              <a:off x="1230775" y="1471000"/>
              <a:ext cx="1045800" cy="3918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 rot="-2700159" flipH="1">
              <a:off x="19869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26"/>
          <p:cNvGrpSpPr/>
          <p:nvPr/>
        </p:nvGrpSpPr>
        <p:grpSpPr>
          <a:xfrm>
            <a:off x="5715374" y="1471000"/>
            <a:ext cx="1045844" cy="391800"/>
            <a:chOff x="1230731" y="1471000"/>
            <a:chExt cx="1045844" cy="391800"/>
          </a:xfrm>
        </p:grpSpPr>
        <p:sp>
          <p:nvSpPr>
            <p:cNvPr id="377" name="Google Shape;377;p26"/>
            <p:cNvSpPr/>
            <p:nvPr/>
          </p:nvSpPr>
          <p:spPr>
            <a:xfrm>
              <a:off x="1230775" y="1471000"/>
              <a:ext cx="1045800" cy="3918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 rot="-2700159" flipH="1">
              <a:off x="19869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_AND_TWO_COLUMNS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7"/>
          <p:cNvSpPr txBox="1">
            <a:spLocks noGrp="1"/>
          </p:cNvSpPr>
          <p:nvPr>
            <p:ph type="subTitle" idx="1"/>
          </p:nvPr>
        </p:nvSpPr>
        <p:spPr>
          <a:xfrm>
            <a:off x="875800" y="2227823"/>
            <a:ext cx="16887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4" name="Google Shape;384;p27"/>
          <p:cNvSpPr txBox="1">
            <a:spLocks noGrp="1"/>
          </p:cNvSpPr>
          <p:nvPr>
            <p:ph type="subTitle" idx="2"/>
          </p:nvPr>
        </p:nvSpPr>
        <p:spPr>
          <a:xfrm>
            <a:off x="875800" y="1884350"/>
            <a:ext cx="16887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85" name="Google Shape;385;p27"/>
          <p:cNvSpPr txBox="1">
            <a:spLocks noGrp="1"/>
          </p:cNvSpPr>
          <p:nvPr>
            <p:ph type="subTitle" idx="3"/>
          </p:nvPr>
        </p:nvSpPr>
        <p:spPr>
          <a:xfrm>
            <a:off x="3727650" y="2227823"/>
            <a:ext cx="16887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6" name="Google Shape;386;p27"/>
          <p:cNvSpPr txBox="1">
            <a:spLocks noGrp="1"/>
          </p:cNvSpPr>
          <p:nvPr>
            <p:ph type="subTitle" idx="4"/>
          </p:nvPr>
        </p:nvSpPr>
        <p:spPr>
          <a:xfrm>
            <a:off x="3727650" y="1884350"/>
            <a:ext cx="16887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87" name="Google Shape;387;p27"/>
          <p:cNvSpPr txBox="1">
            <a:spLocks noGrp="1"/>
          </p:cNvSpPr>
          <p:nvPr>
            <p:ph type="subTitle" idx="5"/>
          </p:nvPr>
        </p:nvSpPr>
        <p:spPr>
          <a:xfrm>
            <a:off x="6579500" y="2227823"/>
            <a:ext cx="16887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8" name="Google Shape;388;p27"/>
          <p:cNvSpPr txBox="1">
            <a:spLocks noGrp="1"/>
          </p:cNvSpPr>
          <p:nvPr>
            <p:ph type="subTitle" idx="6"/>
          </p:nvPr>
        </p:nvSpPr>
        <p:spPr>
          <a:xfrm>
            <a:off x="6579500" y="1884350"/>
            <a:ext cx="16887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89" name="Google Shape;389;p27"/>
          <p:cNvSpPr txBox="1">
            <a:spLocks noGrp="1"/>
          </p:cNvSpPr>
          <p:nvPr>
            <p:ph type="subTitle" idx="7"/>
          </p:nvPr>
        </p:nvSpPr>
        <p:spPr>
          <a:xfrm>
            <a:off x="875800" y="3926426"/>
            <a:ext cx="16887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0" name="Google Shape;390;p27"/>
          <p:cNvSpPr txBox="1">
            <a:spLocks noGrp="1"/>
          </p:cNvSpPr>
          <p:nvPr>
            <p:ph type="subTitle" idx="8"/>
          </p:nvPr>
        </p:nvSpPr>
        <p:spPr>
          <a:xfrm>
            <a:off x="875800" y="3582428"/>
            <a:ext cx="16887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1" name="Google Shape;391;p27"/>
          <p:cNvSpPr txBox="1">
            <a:spLocks noGrp="1"/>
          </p:cNvSpPr>
          <p:nvPr>
            <p:ph type="subTitle" idx="9"/>
          </p:nvPr>
        </p:nvSpPr>
        <p:spPr>
          <a:xfrm>
            <a:off x="3727650" y="3926428"/>
            <a:ext cx="16887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2" name="Google Shape;392;p27"/>
          <p:cNvSpPr txBox="1">
            <a:spLocks noGrp="1"/>
          </p:cNvSpPr>
          <p:nvPr>
            <p:ph type="subTitle" idx="13"/>
          </p:nvPr>
        </p:nvSpPr>
        <p:spPr>
          <a:xfrm>
            <a:off x="3727650" y="3582430"/>
            <a:ext cx="16887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3" name="Google Shape;393;p27"/>
          <p:cNvSpPr txBox="1">
            <a:spLocks noGrp="1"/>
          </p:cNvSpPr>
          <p:nvPr>
            <p:ph type="subTitle" idx="14"/>
          </p:nvPr>
        </p:nvSpPr>
        <p:spPr>
          <a:xfrm>
            <a:off x="6579500" y="3926428"/>
            <a:ext cx="16887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subTitle" idx="15"/>
          </p:nvPr>
        </p:nvSpPr>
        <p:spPr>
          <a:xfrm>
            <a:off x="6579500" y="3582430"/>
            <a:ext cx="16887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5" name="Google Shape;395;p27"/>
          <p:cNvSpPr/>
          <p:nvPr/>
        </p:nvSpPr>
        <p:spPr>
          <a:xfrm rot="-8100000" flipH="1">
            <a:off x="-475728" y="3852447"/>
            <a:ext cx="1343984" cy="1090104"/>
          </a:xfrm>
          <a:custGeom>
            <a:avLst/>
            <a:gdLst/>
            <a:ahLst/>
            <a:cxnLst/>
            <a:rect l="l" t="t" r="r" b="b"/>
            <a:pathLst>
              <a:path w="31715" h="25724" extrusionOk="0">
                <a:moveTo>
                  <a:pt x="938" y="25724"/>
                </a:moveTo>
                <a:cubicBezTo>
                  <a:pt x="309" y="25724"/>
                  <a:pt x="1" y="24965"/>
                  <a:pt x="440" y="24514"/>
                </a:cubicBezTo>
                <a:cubicBezTo>
                  <a:pt x="879" y="24075"/>
                  <a:pt x="1638" y="24384"/>
                  <a:pt x="1638" y="25012"/>
                </a:cubicBezTo>
                <a:cubicBezTo>
                  <a:pt x="1638" y="25404"/>
                  <a:pt x="1329" y="25724"/>
                  <a:pt x="938" y="25724"/>
                </a:cubicBezTo>
                <a:close/>
                <a:moveTo>
                  <a:pt x="938" y="24609"/>
                </a:moveTo>
                <a:cubicBezTo>
                  <a:pt x="570" y="24609"/>
                  <a:pt x="392" y="25048"/>
                  <a:pt x="653" y="25297"/>
                </a:cubicBezTo>
                <a:cubicBezTo>
                  <a:pt x="902" y="25558"/>
                  <a:pt x="1341" y="25380"/>
                  <a:pt x="1341" y="25012"/>
                </a:cubicBezTo>
                <a:cubicBezTo>
                  <a:pt x="1341" y="24787"/>
                  <a:pt x="1163" y="24609"/>
                  <a:pt x="938" y="24609"/>
                </a:cubicBezTo>
                <a:close/>
                <a:moveTo>
                  <a:pt x="5812" y="23008"/>
                </a:moveTo>
                <a:cubicBezTo>
                  <a:pt x="5184" y="23008"/>
                  <a:pt x="4875" y="22249"/>
                  <a:pt x="5314" y="21810"/>
                </a:cubicBezTo>
                <a:cubicBezTo>
                  <a:pt x="5753" y="21371"/>
                  <a:pt x="6512" y="21680"/>
                  <a:pt x="6512" y="22308"/>
                </a:cubicBezTo>
                <a:cubicBezTo>
                  <a:pt x="6512" y="22700"/>
                  <a:pt x="6204" y="23008"/>
                  <a:pt x="5812" y="23008"/>
                </a:cubicBezTo>
                <a:close/>
                <a:moveTo>
                  <a:pt x="5812" y="21905"/>
                </a:moveTo>
                <a:cubicBezTo>
                  <a:pt x="5445" y="21905"/>
                  <a:pt x="5267" y="22344"/>
                  <a:pt x="5528" y="22593"/>
                </a:cubicBezTo>
                <a:cubicBezTo>
                  <a:pt x="5777" y="22854"/>
                  <a:pt x="6215" y="22676"/>
                  <a:pt x="6215" y="22308"/>
                </a:cubicBezTo>
                <a:cubicBezTo>
                  <a:pt x="6215" y="22083"/>
                  <a:pt x="6038" y="21905"/>
                  <a:pt x="5812" y="21905"/>
                </a:cubicBezTo>
                <a:close/>
                <a:moveTo>
                  <a:pt x="25345" y="1649"/>
                </a:moveTo>
                <a:cubicBezTo>
                  <a:pt x="24717" y="1649"/>
                  <a:pt x="24397" y="890"/>
                  <a:pt x="24847" y="439"/>
                </a:cubicBezTo>
                <a:cubicBezTo>
                  <a:pt x="25286" y="0"/>
                  <a:pt x="26045" y="309"/>
                  <a:pt x="26045" y="937"/>
                </a:cubicBezTo>
                <a:cubicBezTo>
                  <a:pt x="26045" y="1328"/>
                  <a:pt x="25737" y="1649"/>
                  <a:pt x="25345" y="1649"/>
                </a:cubicBezTo>
                <a:close/>
                <a:moveTo>
                  <a:pt x="25345" y="534"/>
                </a:moveTo>
                <a:cubicBezTo>
                  <a:pt x="24978" y="534"/>
                  <a:pt x="24800" y="973"/>
                  <a:pt x="25061" y="1234"/>
                </a:cubicBezTo>
                <a:cubicBezTo>
                  <a:pt x="25310" y="1483"/>
                  <a:pt x="25749" y="1305"/>
                  <a:pt x="25749" y="937"/>
                </a:cubicBezTo>
                <a:cubicBezTo>
                  <a:pt x="25749" y="712"/>
                  <a:pt x="25571" y="534"/>
                  <a:pt x="25345" y="534"/>
                </a:cubicBezTo>
                <a:close/>
                <a:moveTo>
                  <a:pt x="31014" y="8243"/>
                </a:moveTo>
                <a:cubicBezTo>
                  <a:pt x="30386" y="8243"/>
                  <a:pt x="30077" y="7484"/>
                  <a:pt x="30516" y="7045"/>
                </a:cubicBezTo>
                <a:cubicBezTo>
                  <a:pt x="30955" y="6594"/>
                  <a:pt x="31714" y="6914"/>
                  <a:pt x="31714" y="7543"/>
                </a:cubicBezTo>
                <a:cubicBezTo>
                  <a:pt x="31714" y="7922"/>
                  <a:pt x="31406" y="8243"/>
                  <a:pt x="31014" y="8243"/>
                </a:cubicBezTo>
                <a:close/>
                <a:moveTo>
                  <a:pt x="31014" y="7128"/>
                </a:moveTo>
                <a:cubicBezTo>
                  <a:pt x="30647" y="7128"/>
                  <a:pt x="30469" y="7567"/>
                  <a:pt x="30730" y="7828"/>
                </a:cubicBezTo>
                <a:cubicBezTo>
                  <a:pt x="30979" y="8088"/>
                  <a:pt x="31418" y="7899"/>
                  <a:pt x="31418" y="7543"/>
                </a:cubicBezTo>
                <a:cubicBezTo>
                  <a:pt x="31418" y="7318"/>
                  <a:pt x="31240" y="7128"/>
                  <a:pt x="31014" y="7128"/>
                </a:cubicBezTo>
                <a:close/>
                <a:moveTo>
                  <a:pt x="31014" y="9927"/>
                </a:moveTo>
                <a:cubicBezTo>
                  <a:pt x="30386" y="9927"/>
                  <a:pt x="30077" y="9168"/>
                  <a:pt x="30516" y="8729"/>
                </a:cubicBezTo>
                <a:cubicBezTo>
                  <a:pt x="30955" y="8278"/>
                  <a:pt x="31714" y="8598"/>
                  <a:pt x="31714" y="9227"/>
                </a:cubicBezTo>
                <a:cubicBezTo>
                  <a:pt x="31714" y="9618"/>
                  <a:pt x="31406" y="9927"/>
                  <a:pt x="31014" y="9927"/>
                </a:cubicBezTo>
                <a:close/>
                <a:moveTo>
                  <a:pt x="31014" y="8812"/>
                </a:moveTo>
                <a:cubicBezTo>
                  <a:pt x="30647" y="8812"/>
                  <a:pt x="30469" y="9251"/>
                  <a:pt x="30730" y="9512"/>
                </a:cubicBezTo>
                <a:cubicBezTo>
                  <a:pt x="30979" y="9773"/>
                  <a:pt x="31418" y="9583"/>
                  <a:pt x="31418" y="9227"/>
                </a:cubicBezTo>
                <a:cubicBezTo>
                  <a:pt x="31418" y="9002"/>
                  <a:pt x="31240" y="8812"/>
                  <a:pt x="31014" y="8824"/>
                </a:cubicBezTo>
                <a:close/>
                <a:moveTo>
                  <a:pt x="22048" y="9927"/>
                </a:moveTo>
                <a:cubicBezTo>
                  <a:pt x="21420" y="9927"/>
                  <a:pt x="21111" y="9168"/>
                  <a:pt x="21550" y="8729"/>
                </a:cubicBezTo>
                <a:cubicBezTo>
                  <a:pt x="22001" y="8278"/>
                  <a:pt x="22760" y="8598"/>
                  <a:pt x="22760" y="9227"/>
                </a:cubicBezTo>
                <a:cubicBezTo>
                  <a:pt x="22760" y="9618"/>
                  <a:pt x="22440" y="9927"/>
                  <a:pt x="22048" y="9927"/>
                </a:cubicBezTo>
                <a:close/>
                <a:moveTo>
                  <a:pt x="22048" y="8812"/>
                </a:moveTo>
                <a:cubicBezTo>
                  <a:pt x="21692" y="8812"/>
                  <a:pt x="21503" y="9251"/>
                  <a:pt x="21764" y="9512"/>
                </a:cubicBezTo>
                <a:cubicBezTo>
                  <a:pt x="22025" y="9773"/>
                  <a:pt x="22463" y="9583"/>
                  <a:pt x="22463" y="9227"/>
                </a:cubicBezTo>
                <a:cubicBezTo>
                  <a:pt x="22463" y="9002"/>
                  <a:pt x="22274" y="8812"/>
                  <a:pt x="22048" y="8824"/>
                </a:cubicBezTo>
                <a:close/>
                <a:moveTo>
                  <a:pt x="20032" y="6037"/>
                </a:moveTo>
                <a:lnTo>
                  <a:pt x="25488" y="6037"/>
                </a:lnTo>
                <a:lnTo>
                  <a:pt x="25488" y="1921"/>
                </a:lnTo>
                <a:lnTo>
                  <a:pt x="25191" y="1921"/>
                </a:lnTo>
                <a:lnTo>
                  <a:pt x="25191" y="5740"/>
                </a:lnTo>
                <a:lnTo>
                  <a:pt x="19914" y="5740"/>
                </a:lnTo>
                <a:lnTo>
                  <a:pt x="1448" y="24206"/>
                </a:lnTo>
                <a:lnTo>
                  <a:pt x="1649" y="24419"/>
                </a:lnTo>
                <a:close/>
                <a:moveTo>
                  <a:pt x="20649" y="7685"/>
                </a:moveTo>
                <a:lnTo>
                  <a:pt x="30089" y="7685"/>
                </a:lnTo>
                <a:lnTo>
                  <a:pt x="30089" y="7389"/>
                </a:lnTo>
                <a:lnTo>
                  <a:pt x="20518" y="7389"/>
                </a:lnTo>
                <a:lnTo>
                  <a:pt x="6417" y="21502"/>
                </a:lnTo>
                <a:lnTo>
                  <a:pt x="6619" y="21715"/>
                </a:lnTo>
                <a:close/>
                <a:moveTo>
                  <a:pt x="30089" y="9073"/>
                </a:moveTo>
                <a:lnTo>
                  <a:pt x="23009" y="9073"/>
                </a:lnTo>
                <a:lnTo>
                  <a:pt x="23009" y="9369"/>
                </a:lnTo>
                <a:lnTo>
                  <a:pt x="30089" y="936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7"/>
          <p:cNvSpPr/>
          <p:nvPr/>
        </p:nvSpPr>
        <p:spPr>
          <a:xfrm rot="-8100000" flipH="1">
            <a:off x="8518473" y="536439"/>
            <a:ext cx="1003331" cy="955250"/>
          </a:xfrm>
          <a:custGeom>
            <a:avLst/>
            <a:gdLst/>
            <a:ahLst/>
            <a:cxnLst/>
            <a:rect l="l" t="t" r="r" b="b"/>
            <a:pathLst>
              <a:path w="25250" h="24040" extrusionOk="0">
                <a:moveTo>
                  <a:pt x="24550" y="1649"/>
                </a:moveTo>
                <a:cubicBezTo>
                  <a:pt x="23922" y="1649"/>
                  <a:pt x="23613" y="890"/>
                  <a:pt x="24052" y="451"/>
                </a:cubicBezTo>
                <a:cubicBezTo>
                  <a:pt x="24491" y="0"/>
                  <a:pt x="25250" y="320"/>
                  <a:pt x="25250" y="949"/>
                </a:cubicBezTo>
                <a:cubicBezTo>
                  <a:pt x="25250" y="1340"/>
                  <a:pt x="24941" y="1649"/>
                  <a:pt x="24550" y="1649"/>
                </a:cubicBezTo>
                <a:close/>
                <a:moveTo>
                  <a:pt x="24550" y="534"/>
                </a:moveTo>
                <a:cubicBezTo>
                  <a:pt x="24182" y="534"/>
                  <a:pt x="24005" y="973"/>
                  <a:pt x="24265" y="1234"/>
                </a:cubicBezTo>
                <a:cubicBezTo>
                  <a:pt x="24515" y="1495"/>
                  <a:pt x="24953" y="1305"/>
                  <a:pt x="24953" y="949"/>
                </a:cubicBezTo>
                <a:cubicBezTo>
                  <a:pt x="24965" y="724"/>
                  <a:pt x="24775" y="534"/>
                  <a:pt x="24550" y="534"/>
                </a:cubicBezTo>
                <a:close/>
                <a:moveTo>
                  <a:pt x="297" y="20221"/>
                </a:moveTo>
                <a:lnTo>
                  <a:pt x="5574" y="20221"/>
                </a:lnTo>
                <a:lnTo>
                  <a:pt x="24040" y="1756"/>
                </a:lnTo>
                <a:lnTo>
                  <a:pt x="23839" y="1542"/>
                </a:lnTo>
                <a:lnTo>
                  <a:pt x="5468" y="19925"/>
                </a:lnTo>
                <a:lnTo>
                  <a:pt x="0" y="19925"/>
                </a:lnTo>
                <a:lnTo>
                  <a:pt x="0" y="24040"/>
                </a:lnTo>
                <a:lnTo>
                  <a:pt x="297" y="2404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7"/>
          <p:cNvSpPr/>
          <p:nvPr/>
        </p:nvSpPr>
        <p:spPr>
          <a:xfrm rot="-8100000" flipH="1">
            <a:off x="8455759" y="626932"/>
            <a:ext cx="879871" cy="651311"/>
          </a:xfrm>
          <a:custGeom>
            <a:avLst/>
            <a:gdLst/>
            <a:ahLst/>
            <a:cxnLst/>
            <a:rect l="l" t="t" r="r" b="b"/>
            <a:pathLst>
              <a:path w="22143" h="16391" extrusionOk="0">
                <a:moveTo>
                  <a:pt x="21431" y="1649"/>
                </a:moveTo>
                <a:cubicBezTo>
                  <a:pt x="20802" y="1649"/>
                  <a:pt x="20494" y="890"/>
                  <a:pt x="20933" y="451"/>
                </a:cubicBezTo>
                <a:cubicBezTo>
                  <a:pt x="21383" y="0"/>
                  <a:pt x="22142" y="320"/>
                  <a:pt x="22142" y="949"/>
                </a:cubicBezTo>
                <a:cubicBezTo>
                  <a:pt x="22142" y="1340"/>
                  <a:pt x="21822" y="1649"/>
                  <a:pt x="21431" y="1649"/>
                </a:cubicBezTo>
                <a:close/>
                <a:moveTo>
                  <a:pt x="21431" y="546"/>
                </a:moveTo>
                <a:cubicBezTo>
                  <a:pt x="21063" y="546"/>
                  <a:pt x="20885" y="985"/>
                  <a:pt x="21146" y="1234"/>
                </a:cubicBezTo>
                <a:cubicBezTo>
                  <a:pt x="21395" y="1495"/>
                  <a:pt x="21846" y="1317"/>
                  <a:pt x="21846" y="949"/>
                </a:cubicBezTo>
                <a:cubicBezTo>
                  <a:pt x="21846" y="724"/>
                  <a:pt x="21656" y="546"/>
                  <a:pt x="21431" y="546"/>
                </a:cubicBezTo>
                <a:close/>
                <a:moveTo>
                  <a:pt x="937" y="16390"/>
                </a:moveTo>
                <a:cubicBezTo>
                  <a:pt x="308" y="16390"/>
                  <a:pt x="0" y="15631"/>
                  <a:pt x="439" y="15193"/>
                </a:cubicBezTo>
                <a:cubicBezTo>
                  <a:pt x="878" y="14742"/>
                  <a:pt x="1637" y="15062"/>
                  <a:pt x="1637" y="15691"/>
                </a:cubicBezTo>
                <a:cubicBezTo>
                  <a:pt x="1637" y="16082"/>
                  <a:pt x="1328" y="16390"/>
                  <a:pt x="937" y="16390"/>
                </a:cubicBezTo>
                <a:close/>
                <a:moveTo>
                  <a:pt x="937" y="15287"/>
                </a:moveTo>
                <a:cubicBezTo>
                  <a:pt x="569" y="15287"/>
                  <a:pt x="391" y="15726"/>
                  <a:pt x="652" y="15975"/>
                </a:cubicBezTo>
                <a:cubicBezTo>
                  <a:pt x="901" y="16236"/>
                  <a:pt x="1340" y="16058"/>
                  <a:pt x="1340" y="15691"/>
                </a:cubicBezTo>
                <a:cubicBezTo>
                  <a:pt x="1340" y="15465"/>
                  <a:pt x="1162" y="15287"/>
                  <a:pt x="937" y="15287"/>
                </a:cubicBezTo>
                <a:close/>
                <a:moveTo>
                  <a:pt x="20838" y="1756"/>
                </a:moveTo>
                <a:lnTo>
                  <a:pt x="20624" y="1542"/>
                </a:lnTo>
                <a:lnTo>
                  <a:pt x="6606" y="15572"/>
                </a:lnTo>
                <a:lnTo>
                  <a:pt x="1898" y="15572"/>
                </a:lnTo>
                <a:lnTo>
                  <a:pt x="1898" y="15869"/>
                </a:lnTo>
                <a:lnTo>
                  <a:pt x="6725" y="1586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7"/>
          <p:cNvSpPr/>
          <p:nvPr/>
        </p:nvSpPr>
        <p:spPr>
          <a:xfrm rot="-8100000" flipH="1">
            <a:off x="8912509" y="33260"/>
            <a:ext cx="244614" cy="263489"/>
          </a:xfrm>
          <a:custGeom>
            <a:avLst/>
            <a:gdLst/>
            <a:ahLst/>
            <a:cxnLst/>
            <a:rect l="l" t="t" r="r" b="b"/>
            <a:pathLst>
              <a:path w="6156" h="6631" extrusionOk="0">
                <a:moveTo>
                  <a:pt x="5444" y="1649"/>
                </a:moveTo>
                <a:cubicBezTo>
                  <a:pt x="4815" y="1649"/>
                  <a:pt x="4507" y="890"/>
                  <a:pt x="4946" y="451"/>
                </a:cubicBezTo>
                <a:cubicBezTo>
                  <a:pt x="5396" y="0"/>
                  <a:pt x="6155" y="321"/>
                  <a:pt x="6155" y="949"/>
                </a:cubicBezTo>
                <a:cubicBezTo>
                  <a:pt x="6155" y="1329"/>
                  <a:pt x="5835" y="1649"/>
                  <a:pt x="5444" y="1649"/>
                </a:cubicBezTo>
                <a:close/>
                <a:moveTo>
                  <a:pt x="5444" y="534"/>
                </a:moveTo>
                <a:cubicBezTo>
                  <a:pt x="5088" y="534"/>
                  <a:pt x="4898" y="973"/>
                  <a:pt x="5159" y="1234"/>
                </a:cubicBezTo>
                <a:cubicBezTo>
                  <a:pt x="5420" y="1483"/>
                  <a:pt x="5859" y="1305"/>
                  <a:pt x="5859" y="949"/>
                </a:cubicBezTo>
                <a:cubicBezTo>
                  <a:pt x="5859" y="724"/>
                  <a:pt x="5669" y="534"/>
                  <a:pt x="5444" y="534"/>
                </a:cubicBezTo>
                <a:close/>
                <a:moveTo>
                  <a:pt x="5005" y="1839"/>
                </a:moveTo>
                <a:lnTo>
                  <a:pt x="4791" y="1637"/>
                </a:lnTo>
                <a:lnTo>
                  <a:pt x="0" y="6417"/>
                </a:lnTo>
                <a:lnTo>
                  <a:pt x="213" y="663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27"/>
          <p:cNvGrpSpPr/>
          <p:nvPr/>
        </p:nvGrpSpPr>
        <p:grpSpPr>
          <a:xfrm>
            <a:off x="4049078" y="1471000"/>
            <a:ext cx="1045844" cy="391800"/>
            <a:chOff x="1230731" y="1471000"/>
            <a:chExt cx="1045844" cy="391800"/>
          </a:xfrm>
        </p:grpSpPr>
        <p:sp>
          <p:nvSpPr>
            <p:cNvPr id="400" name="Google Shape;400;p27"/>
            <p:cNvSpPr/>
            <p:nvPr/>
          </p:nvSpPr>
          <p:spPr>
            <a:xfrm>
              <a:off x="1230775" y="1471000"/>
              <a:ext cx="1045800" cy="3918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 rot="-2700159" flipH="1">
              <a:off x="19869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7"/>
          <p:cNvGrpSpPr/>
          <p:nvPr/>
        </p:nvGrpSpPr>
        <p:grpSpPr>
          <a:xfrm>
            <a:off x="6900928" y="1471000"/>
            <a:ext cx="1045844" cy="391800"/>
            <a:chOff x="1230731" y="1471000"/>
            <a:chExt cx="1045844" cy="391800"/>
          </a:xfrm>
        </p:grpSpPr>
        <p:sp>
          <p:nvSpPr>
            <p:cNvPr id="404" name="Google Shape;404;p27"/>
            <p:cNvSpPr/>
            <p:nvPr/>
          </p:nvSpPr>
          <p:spPr>
            <a:xfrm>
              <a:off x="1230775" y="1471000"/>
              <a:ext cx="1045800" cy="3918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 rot="-2700159" flipH="1">
              <a:off x="19869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27"/>
          <p:cNvGrpSpPr/>
          <p:nvPr/>
        </p:nvGrpSpPr>
        <p:grpSpPr>
          <a:xfrm>
            <a:off x="1197228" y="3159788"/>
            <a:ext cx="1045844" cy="391800"/>
            <a:chOff x="1230731" y="1471000"/>
            <a:chExt cx="1045844" cy="391800"/>
          </a:xfrm>
        </p:grpSpPr>
        <p:sp>
          <p:nvSpPr>
            <p:cNvPr id="408" name="Google Shape;408;p27"/>
            <p:cNvSpPr/>
            <p:nvPr/>
          </p:nvSpPr>
          <p:spPr>
            <a:xfrm>
              <a:off x="1230775" y="1471000"/>
              <a:ext cx="1045800" cy="3918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 rot="-2700159" flipH="1">
              <a:off x="19869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27"/>
          <p:cNvGrpSpPr/>
          <p:nvPr/>
        </p:nvGrpSpPr>
        <p:grpSpPr>
          <a:xfrm>
            <a:off x="4049078" y="3159788"/>
            <a:ext cx="1045844" cy="391800"/>
            <a:chOff x="1230731" y="1471000"/>
            <a:chExt cx="1045844" cy="391800"/>
          </a:xfrm>
        </p:grpSpPr>
        <p:sp>
          <p:nvSpPr>
            <p:cNvPr id="412" name="Google Shape;412;p27"/>
            <p:cNvSpPr/>
            <p:nvPr/>
          </p:nvSpPr>
          <p:spPr>
            <a:xfrm>
              <a:off x="1230775" y="1471000"/>
              <a:ext cx="1045800" cy="3918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 rot="-2700159" flipH="1">
              <a:off x="19869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27"/>
          <p:cNvGrpSpPr/>
          <p:nvPr/>
        </p:nvGrpSpPr>
        <p:grpSpPr>
          <a:xfrm>
            <a:off x="6900928" y="3159788"/>
            <a:ext cx="1045844" cy="391800"/>
            <a:chOff x="1230731" y="1471000"/>
            <a:chExt cx="1045844" cy="391800"/>
          </a:xfrm>
        </p:grpSpPr>
        <p:sp>
          <p:nvSpPr>
            <p:cNvPr id="416" name="Google Shape;416;p27"/>
            <p:cNvSpPr/>
            <p:nvPr/>
          </p:nvSpPr>
          <p:spPr>
            <a:xfrm>
              <a:off x="1230775" y="1471000"/>
              <a:ext cx="1045800" cy="3918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 rot="-2700159" flipH="1">
              <a:off x="19869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27"/>
          <p:cNvGrpSpPr/>
          <p:nvPr/>
        </p:nvGrpSpPr>
        <p:grpSpPr>
          <a:xfrm>
            <a:off x="1197228" y="1471000"/>
            <a:ext cx="1045844" cy="391800"/>
            <a:chOff x="1230731" y="1471000"/>
            <a:chExt cx="1045844" cy="391800"/>
          </a:xfrm>
        </p:grpSpPr>
        <p:sp>
          <p:nvSpPr>
            <p:cNvPr id="420" name="Google Shape;420;p27"/>
            <p:cNvSpPr/>
            <p:nvPr/>
          </p:nvSpPr>
          <p:spPr>
            <a:xfrm>
              <a:off x="1230775" y="1471000"/>
              <a:ext cx="1045800" cy="3918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 rot="-2700159" flipH="1">
              <a:off x="19869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_AND_TWO_COLUMNS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28"/>
          <p:cNvSpPr txBox="1">
            <a:spLocks noGrp="1"/>
          </p:cNvSpPr>
          <p:nvPr>
            <p:ph type="subTitle" idx="1"/>
          </p:nvPr>
        </p:nvSpPr>
        <p:spPr>
          <a:xfrm>
            <a:off x="713223" y="1740950"/>
            <a:ext cx="17658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7" name="Google Shape;427;p28"/>
          <p:cNvSpPr txBox="1">
            <a:spLocks noGrp="1"/>
          </p:cNvSpPr>
          <p:nvPr>
            <p:ph type="subTitle" idx="2"/>
          </p:nvPr>
        </p:nvSpPr>
        <p:spPr>
          <a:xfrm>
            <a:off x="713223" y="1428350"/>
            <a:ext cx="176580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28" name="Google Shape;428;p28"/>
          <p:cNvSpPr txBox="1">
            <a:spLocks noGrp="1"/>
          </p:cNvSpPr>
          <p:nvPr>
            <p:ph type="subTitle" idx="3"/>
          </p:nvPr>
        </p:nvSpPr>
        <p:spPr>
          <a:xfrm>
            <a:off x="6665024" y="1740974"/>
            <a:ext cx="17658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9" name="Google Shape;429;p28"/>
          <p:cNvSpPr txBox="1">
            <a:spLocks noGrp="1"/>
          </p:cNvSpPr>
          <p:nvPr>
            <p:ph type="subTitle" idx="4"/>
          </p:nvPr>
        </p:nvSpPr>
        <p:spPr>
          <a:xfrm>
            <a:off x="6665024" y="1428375"/>
            <a:ext cx="176580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30" name="Google Shape;430;p28"/>
          <p:cNvSpPr txBox="1">
            <a:spLocks noGrp="1"/>
          </p:cNvSpPr>
          <p:nvPr>
            <p:ph type="subTitle" idx="5"/>
          </p:nvPr>
        </p:nvSpPr>
        <p:spPr>
          <a:xfrm>
            <a:off x="6665000" y="2901000"/>
            <a:ext cx="17658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31" name="Google Shape;431;p28"/>
          <p:cNvSpPr txBox="1">
            <a:spLocks noGrp="1"/>
          </p:cNvSpPr>
          <p:nvPr>
            <p:ph type="subTitle" idx="6"/>
          </p:nvPr>
        </p:nvSpPr>
        <p:spPr>
          <a:xfrm>
            <a:off x="6665000" y="2600945"/>
            <a:ext cx="176580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32" name="Google Shape;432;p28"/>
          <p:cNvSpPr txBox="1">
            <a:spLocks noGrp="1"/>
          </p:cNvSpPr>
          <p:nvPr>
            <p:ph type="subTitle" idx="7"/>
          </p:nvPr>
        </p:nvSpPr>
        <p:spPr>
          <a:xfrm>
            <a:off x="713223" y="4061075"/>
            <a:ext cx="17658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33" name="Google Shape;433;p28"/>
          <p:cNvSpPr txBox="1">
            <a:spLocks noGrp="1"/>
          </p:cNvSpPr>
          <p:nvPr>
            <p:ph type="subTitle" idx="8"/>
          </p:nvPr>
        </p:nvSpPr>
        <p:spPr>
          <a:xfrm>
            <a:off x="713223" y="3748475"/>
            <a:ext cx="176580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34" name="Google Shape;434;p28"/>
          <p:cNvSpPr txBox="1">
            <a:spLocks noGrp="1"/>
          </p:cNvSpPr>
          <p:nvPr>
            <p:ph type="subTitle" idx="9"/>
          </p:nvPr>
        </p:nvSpPr>
        <p:spPr>
          <a:xfrm>
            <a:off x="713200" y="2901000"/>
            <a:ext cx="17658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35" name="Google Shape;435;p28"/>
          <p:cNvSpPr txBox="1">
            <a:spLocks noGrp="1"/>
          </p:cNvSpPr>
          <p:nvPr>
            <p:ph type="subTitle" idx="13"/>
          </p:nvPr>
        </p:nvSpPr>
        <p:spPr>
          <a:xfrm>
            <a:off x="713200" y="2600938"/>
            <a:ext cx="176580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36" name="Google Shape;436;p28"/>
          <p:cNvSpPr txBox="1">
            <a:spLocks noGrp="1"/>
          </p:cNvSpPr>
          <p:nvPr>
            <p:ph type="subTitle" idx="14"/>
          </p:nvPr>
        </p:nvSpPr>
        <p:spPr>
          <a:xfrm>
            <a:off x="6665024" y="4061075"/>
            <a:ext cx="17658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37" name="Google Shape;437;p28"/>
          <p:cNvSpPr txBox="1">
            <a:spLocks noGrp="1"/>
          </p:cNvSpPr>
          <p:nvPr>
            <p:ph type="subTitle" idx="15"/>
          </p:nvPr>
        </p:nvSpPr>
        <p:spPr>
          <a:xfrm>
            <a:off x="6665024" y="3748477"/>
            <a:ext cx="176580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250" y="-600"/>
            <a:ext cx="1105475" cy="908500"/>
          </a:xfrm>
          <a:custGeom>
            <a:avLst/>
            <a:gdLst/>
            <a:ahLst/>
            <a:cxnLst/>
            <a:rect l="l" t="t" r="r" b="b"/>
            <a:pathLst>
              <a:path w="44219" h="36340" extrusionOk="0">
                <a:moveTo>
                  <a:pt x="0" y="0"/>
                </a:moveTo>
                <a:lnTo>
                  <a:pt x="0" y="27038"/>
                </a:lnTo>
                <a:lnTo>
                  <a:pt x="2213" y="27038"/>
                </a:lnTo>
                <a:lnTo>
                  <a:pt x="4479" y="29304"/>
                </a:lnTo>
                <a:lnTo>
                  <a:pt x="4479" y="34891"/>
                </a:lnTo>
                <a:lnTo>
                  <a:pt x="5928" y="36340"/>
                </a:lnTo>
                <a:lnTo>
                  <a:pt x="10382" y="36340"/>
                </a:lnTo>
                <a:lnTo>
                  <a:pt x="11555" y="35167"/>
                </a:lnTo>
                <a:lnTo>
                  <a:pt x="11555" y="27301"/>
                </a:lnTo>
                <a:lnTo>
                  <a:pt x="18341" y="27301"/>
                </a:lnTo>
                <a:lnTo>
                  <a:pt x="31833" y="13809"/>
                </a:lnTo>
                <a:lnTo>
                  <a:pt x="44219" y="13809"/>
                </a:lnTo>
                <a:lnTo>
                  <a:pt x="44219" y="3321"/>
                </a:lnTo>
                <a:lnTo>
                  <a:pt x="408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439" name="Google Shape;439;p28"/>
          <p:cNvGrpSpPr/>
          <p:nvPr/>
        </p:nvGrpSpPr>
        <p:grpSpPr>
          <a:xfrm rot="10800000">
            <a:off x="0" y="-8"/>
            <a:ext cx="1037105" cy="877316"/>
            <a:chOff x="3068425" y="-128220"/>
            <a:chExt cx="1037105" cy="877316"/>
          </a:xfrm>
        </p:grpSpPr>
        <p:sp>
          <p:nvSpPr>
            <p:cNvPr id="440" name="Google Shape;440;p28"/>
            <p:cNvSpPr/>
            <p:nvPr/>
          </p:nvSpPr>
          <p:spPr>
            <a:xfrm>
              <a:off x="3749725" y="153275"/>
              <a:ext cx="355805" cy="499986"/>
            </a:xfrm>
            <a:custGeom>
              <a:avLst/>
              <a:gdLst/>
              <a:ahLst/>
              <a:cxnLst/>
              <a:rect l="l" t="t" r="r" b="b"/>
              <a:pathLst>
                <a:path w="10947" h="15383" extrusionOk="0">
                  <a:moveTo>
                    <a:pt x="8338" y="1898"/>
                  </a:moveTo>
                  <a:cubicBezTo>
                    <a:pt x="7709" y="1898"/>
                    <a:pt x="7389" y="1139"/>
                    <a:pt x="7839" y="700"/>
                  </a:cubicBezTo>
                  <a:cubicBezTo>
                    <a:pt x="8278" y="250"/>
                    <a:pt x="9037" y="570"/>
                    <a:pt x="9037" y="1198"/>
                  </a:cubicBezTo>
                  <a:cubicBezTo>
                    <a:pt x="9037" y="1578"/>
                    <a:pt x="8717" y="1898"/>
                    <a:pt x="8338" y="1898"/>
                  </a:cubicBezTo>
                  <a:close/>
                  <a:moveTo>
                    <a:pt x="8338" y="783"/>
                  </a:moveTo>
                  <a:cubicBezTo>
                    <a:pt x="7970" y="783"/>
                    <a:pt x="7792" y="1222"/>
                    <a:pt x="8041" y="1483"/>
                  </a:cubicBezTo>
                  <a:cubicBezTo>
                    <a:pt x="8302" y="1744"/>
                    <a:pt x="8741" y="1554"/>
                    <a:pt x="8741" y="1198"/>
                  </a:cubicBezTo>
                  <a:cubicBezTo>
                    <a:pt x="8741" y="973"/>
                    <a:pt x="8563" y="783"/>
                    <a:pt x="8338" y="783"/>
                  </a:cubicBezTo>
                  <a:close/>
                  <a:moveTo>
                    <a:pt x="4187" y="14446"/>
                  </a:moveTo>
                  <a:lnTo>
                    <a:pt x="925" y="14446"/>
                  </a:lnTo>
                  <a:lnTo>
                    <a:pt x="925" y="11184"/>
                  </a:lnTo>
                  <a:lnTo>
                    <a:pt x="4187" y="11184"/>
                  </a:lnTo>
                  <a:close/>
                  <a:moveTo>
                    <a:pt x="1222" y="14149"/>
                  </a:moveTo>
                  <a:lnTo>
                    <a:pt x="3890" y="14149"/>
                  </a:lnTo>
                  <a:lnTo>
                    <a:pt x="3890" y="11481"/>
                  </a:lnTo>
                  <a:lnTo>
                    <a:pt x="1222" y="11481"/>
                  </a:lnTo>
                  <a:close/>
                  <a:moveTo>
                    <a:pt x="2704" y="10236"/>
                  </a:moveTo>
                  <a:lnTo>
                    <a:pt x="2408" y="10236"/>
                  </a:lnTo>
                  <a:lnTo>
                    <a:pt x="2408" y="11327"/>
                  </a:lnTo>
                  <a:lnTo>
                    <a:pt x="2704" y="11327"/>
                  </a:lnTo>
                  <a:close/>
                  <a:moveTo>
                    <a:pt x="3321" y="10236"/>
                  </a:moveTo>
                  <a:lnTo>
                    <a:pt x="3024" y="10236"/>
                  </a:lnTo>
                  <a:lnTo>
                    <a:pt x="3024" y="11327"/>
                  </a:lnTo>
                  <a:lnTo>
                    <a:pt x="3321" y="11327"/>
                  </a:lnTo>
                  <a:close/>
                  <a:moveTo>
                    <a:pt x="2111" y="10236"/>
                  </a:moveTo>
                  <a:lnTo>
                    <a:pt x="1815" y="10236"/>
                  </a:lnTo>
                  <a:lnTo>
                    <a:pt x="1815" y="11327"/>
                  </a:lnTo>
                  <a:lnTo>
                    <a:pt x="2111" y="11327"/>
                  </a:lnTo>
                  <a:close/>
                  <a:moveTo>
                    <a:pt x="2704" y="14292"/>
                  </a:moveTo>
                  <a:lnTo>
                    <a:pt x="2408" y="14292"/>
                  </a:lnTo>
                  <a:lnTo>
                    <a:pt x="2408" y="15371"/>
                  </a:lnTo>
                  <a:lnTo>
                    <a:pt x="2704" y="15371"/>
                  </a:lnTo>
                  <a:close/>
                  <a:moveTo>
                    <a:pt x="3333" y="14292"/>
                  </a:moveTo>
                  <a:lnTo>
                    <a:pt x="3036" y="14292"/>
                  </a:lnTo>
                  <a:lnTo>
                    <a:pt x="3036" y="15371"/>
                  </a:lnTo>
                  <a:lnTo>
                    <a:pt x="3333" y="15371"/>
                  </a:lnTo>
                  <a:close/>
                  <a:moveTo>
                    <a:pt x="2123" y="14292"/>
                  </a:moveTo>
                  <a:lnTo>
                    <a:pt x="1827" y="14292"/>
                  </a:lnTo>
                  <a:lnTo>
                    <a:pt x="1827" y="15371"/>
                  </a:lnTo>
                  <a:lnTo>
                    <a:pt x="2123" y="15371"/>
                  </a:lnTo>
                  <a:close/>
                  <a:moveTo>
                    <a:pt x="5147" y="12643"/>
                  </a:moveTo>
                  <a:lnTo>
                    <a:pt x="4056" y="12643"/>
                  </a:lnTo>
                  <a:lnTo>
                    <a:pt x="4056" y="12940"/>
                  </a:lnTo>
                  <a:lnTo>
                    <a:pt x="5135" y="12940"/>
                  </a:lnTo>
                  <a:close/>
                  <a:moveTo>
                    <a:pt x="5147" y="13260"/>
                  </a:moveTo>
                  <a:lnTo>
                    <a:pt x="4056" y="13260"/>
                  </a:lnTo>
                  <a:lnTo>
                    <a:pt x="4056" y="13556"/>
                  </a:lnTo>
                  <a:lnTo>
                    <a:pt x="5135" y="13556"/>
                  </a:lnTo>
                  <a:close/>
                  <a:moveTo>
                    <a:pt x="5147" y="12050"/>
                  </a:moveTo>
                  <a:lnTo>
                    <a:pt x="4056" y="12050"/>
                  </a:lnTo>
                  <a:lnTo>
                    <a:pt x="4056" y="12347"/>
                  </a:lnTo>
                  <a:lnTo>
                    <a:pt x="5135" y="12347"/>
                  </a:lnTo>
                  <a:close/>
                  <a:moveTo>
                    <a:pt x="1091" y="12643"/>
                  </a:moveTo>
                  <a:lnTo>
                    <a:pt x="0" y="12643"/>
                  </a:lnTo>
                  <a:lnTo>
                    <a:pt x="0" y="12940"/>
                  </a:lnTo>
                  <a:lnTo>
                    <a:pt x="1079" y="12940"/>
                  </a:lnTo>
                  <a:close/>
                  <a:moveTo>
                    <a:pt x="1091" y="13272"/>
                  </a:moveTo>
                  <a:lnTo>
                    <a:pt x="0" y="13272"/>
                  </a:lnTo>
                  <a:lnTo>
                    <a:pt x="0" y="13568"/>
                  </a:lnTo>
                  <a:lnTo>
                    <a:pt x="1079" y="13568"/>
                  </a:lnTo>
                  <a:close/>
                  <a:moveTo>
                    <a:pt x="1091" y="12062"/>
                  </a:moveTo>
                  <a:lnTo>
                    <a:pt x="0" y="12062"/>
                  </a:lnTo>
                  <a:lnTo>
                    <a:pt x="0" y="12358"/>
                  </a:lnTo>
                  <a:lnTo>
                    <a:pt x="1079" y="12358"/>
                  </a:lnTo>
                  <a:close/>
                  <a:moveTo>
                    <a:pt x="9986" y="14446"/>
                  </a:moveTo>
                  <a:lnTo>
                    <a:pt x="6725" y="14446"/>
                  </a:lnTo>
                  <a:lnTo>
                    <a:pt x="6725" y="11184"/>
                  </a:lnTo>
                  <a:lnTo>
                    <a:pt x="9986" y="11184"/>
                  </a:lnTo>
                  <a:close/>
                  <a:moveTo>
                    <a:pt x="7021" y="14149"/>
                  </a:moveTo>
                  <a:lnTo>
                    <a:pt x="9690" y="14149"/>
                  </a:lnTo>
                  <a:lnTo>
                    <a:pt x="9690" y="11481"/>
                  </a:lnTo>
                  <a:lnTo>
                    <a:pt x="7021" y="11481"/>
                  </a:lnTo>
                  <a:close/>
                  <a:moveTo>
                    <a:pt x="8504" y="2195"/>
                  </a:moveTo>
                  <a:lnTo>
                    <a:pt x="8207" y="2195"/>
                  </a:lnTo>
                  <a:lnTo>
                    <a:pt x="8207" y="11327"/>
                  </a:lnTo>
                  <a:lnTo>
                    <a:pt x="8504" y="11327"/>
                  </a:lnTo>
                  <a:close/>
                  <a:moveTo>
                    <a:pt x="9132" y="2195"/>
                  </a:moveTo>
                  <a:lnTo>
                    <a:pt x="8836" y="2195"/>
                  </a:lnTo>
                  <a:lnTo>
                    <a:pt x="8836" y="11327"/>
                  </a:lnTo>
                  <a:lnTo>
                    <a:pt x="9132" y="11327"/>
                  </a:lnTo>
                  <a:close/>
                  <a:moveTo>
                    <a:pt x="7911" y="2052"/>
                  </a:moveTo>
                  <a:lnTo>
                    <a:pt x="6582" y="2052"/>
                  </a:lnTo>
                  <a:lnTo>
                    <a:pt x="4519" y="1"/>
                  </a:lnTo>
                  <a:lnTo>
                    <a:pt x="4317" y="214"/>
                  </a:lnTo>
                  <a:lnTo>
                    <a:pt x="6440" y="2337"/>
                  </a:lnTo>
                  <a:lnTo>
                    <a:pt x="7602" y="2337"/>
                  </a:lnTo>
                  <a:lnTo>
                    <a:pt x="7602" y="11327"/>
                  </a:lnTo>
                  <a:lnTo>
                    <a:pt x="7899" y="11327"/>
                  </a:lnTo>
                  <a:close/>
                  <a:moveTo>
                    <a:pt x="8504" y="14292"/>
                  </a:moveTo>
                  <a:lnTo>
                    <a:pt x="8207" y="14292"/>
                  </a:lnTo>
                  <a:lnTo>
                    <a:pt x="8207" y="15383"/>
                  </a:lnTo>
                  <a:lnTo>
                    <a:pt x="8504" y="15383"/>
                  </a:lnTo>
                  <a:close/>
                  <a:moveTo>
                    <a:pt x="9132" y="14292"/>
                  </a:moveTo>
                  <a:lnTo>
                    <a:pt x="8836" y="14292"/>
                  </a:lnTo>
                  <a:lnTo>
                    <a:pt x="8836" y="15383"/>
                  </a:lnTo>
                  <a:lnTo>
                    <a:pt x="9132" y="15383"/>
                  </a:lnTo>
                  <a:close/>
                  <a:moveTo>
                    <a:pt x="7923" y="14292"/>
                  </a:moveTo>
                  <a:lnTo>
                    <a:pt x="7626" y="14292"/>
                  </a:lnTo>
                  <a:lnTo>
                    <a:pt x="7626" y="15383"/>
                  </a:lnTo>
                  <a:lnTo>
                    <a:pt x="7923" y="15383"/>
                  </a:lnTo>
                  <a:close/>
                  <a:moveTo>
                    <a:pt x="10947" y="12643"/>
                  </a:moveTo>
                  <a:lnTo>
                    <a:pt x="9868" y="12643"/>
                  </a:lnTo>
                  <a:lnTo>
                    <a:pt x="9868" y="12940"/>
                  </a:lnTo>
                  <a:lnTo>
                    <a:pt x="10947" y="12940"/>
                  </a:lnTo>
                  <a:close/>
                  <a:moveTo>
                    <a:pt x="10947" y="13272"/>
                  </a:moveTo>
                  <a:lnTo>
                    <a:pt x="9868" y="13272"/>
                  </a:lnTo>
                  <a:lnTo>
                    <a:pt x="9868" y="13568"/>
                  </a:lnTo>
                  <a:lnTo>
                    <a:pt x="10947" y="13568"/>
                  </a:lnTo>
                  <a:close/>
                  <a:moveTo>
                    <a:pt x="10947" y="12062"/>
                  </a:moveTo>
                  <a:lnTo>
                    <a:pt x="9868" y="12062"/>
                  </a:lnTo>
                  <a:lnTo>
                    <a:pt x="9868" y="12358"/>
                  </a:lnTo>
                  <a:lnTo>
                    <a:pt x="10947" y="12358"/>
                  </a:lnTo>
                  <a:close/>
                  <a:moveTo>
                    <a:pt x="6891" y="12655"/>
                  </a:moveTo>
                  <a:lnTo>
                    <a:pt x="5788" y="12655"/>
                  </a:lnTo>
                  <a:lnTo>
                    <a:pt x="5788" y="12951"/>
                  </a:lnTo>
                  <a:lnTo>
                    <a:pt x="6867" y="12951"/>
                  </a:lnTo>
                  <a:close/>
                  <a:moveTo>
                    <a:pt x="6891" y="13272"/>
                  </a:moveTo>
                  <a:lnTo>
                    <a:pt x="5788" y="13272"/>
                  </a:lnTo>
                  <a:lnTo>
                    <a:pt x="5788" y="13568"/>
                  </a:lnTo>
                  <a:lnTo>
                    <a:pt x="6867" y="13568"/>
                  </a:lnTo>
                  <a:close/>
                  <a:moveTo>
                    <a:pt x="6891" y="12062"/>
                  </a:moveTo>
                  <a:lnTo>
                    <a:pt x="5788" y="12062"/>
                  </a:lnTo>
                  <a:lnTo>
                    <a:pt x="5788" y="12358"/>
                  </a:lnTo>
                  <a:lnTo>
                    <a:pt x="6867" y="12358"/>
                  </a:ln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3359922" y="-128220"/>
              <a:ext cx="559976" cy="877316"/>
            </a:xfrm>
            <a:custGeom>
              <a:avLst/>
              <a:gdLst/>
              <a:ahLst/>
              <a:cxnLst/>
              <a:rect l="l" t="t" r="r" b="b"/>
              <a:pathLst>
                <a:path w="16806" h="26330" extrusionOk="0">
                  <a:moveTo>
                    <a:pt x="16094" y="1649"/>
                  </a:moveTo>
                  <a:cubicBezTo>
                    <a:pt x="15466" y="1649"/>
                    <a:pt x="15157" y="890"/>
                    <a:pt x="15596" y="451"/>
                  </a:cubicBezTo>
                  <a:cubicBezTo>
                    <a:pt x="16047" y="1"/>
                    <a:pt x="16806" y="321"/>
                    <a:pt x="16806" y="950"/>
                  </a:cubicBezTo>
                  <a:cubicBezTo>
                    <a:pt x="16806" y="1329"/>
                    <a:pt x="16486" y="1649"/>
                    <a:pt x="16094" y="1649"/>
                  </a:cubicBezTo>
                  <a:close/>
                  <a:moveTo>
                    <a:pt x="16094" y="534"/>
                  </a:moveTo>
                  <a:cubicBezTo>
                    <a:pt x="15727" y="534"/>
                    <a:pt x="15549" y="973"/>
                    <a:pt x="15810" y="1234"/>
                  </a:cubicBezTo>
                  <a:cubicBezTo>
                    <a:pt x="16059" y="1495"/>
                    <a:pt x="16509" y="1305"/>
                    <a:pt x="16509" y="950"/>
                  </a:cubicBezTo>
                  <a:cubicBezTo>
                    <a:pt x="16509" y="724"/>
                    <a:pt x="16320" y="534"/>
                    <a:pt x="16094" y="534"/>
                  </a:cubicBezTo>
                  <a:close/>
                  <a:moveTo>
                    <a:pt x="10995" y="12406"/>
                  </a:moveTo>
                  <a:cubicBezTo>
                    <a:pt x="10366" y="12406"/>
                    <a:pt x="10046" y="11647"/>
                    <a:pt x="10496" y="11208"/>
                  </a:cubicBezTo>
                  <a:cubicBezTo>
                    <a:pt x="10935" y="10758"/>
                    <a:pt x="11694" y="11078"/>
                    <a:pt x="11694" y="11706"/>
                  </a:cubicBezTo>
                  <a:cubicBezTo>
                    <a:pt x="11694" y="12098"/>
                    <a:pt x="11386" y="12406"/>
                    <a:pt x="10995" y="12406"/>
                  </a:cubicBezTo>
                  <a:close/>
                  <a:moveTo>
                    <a:pt x="10995" y="11291"/>
                  </a:moveTo>
                  <a:cubicBezTo>
                    <a:pt x="10627" y="11291"/>
                    <a:pt x="10449" y="11730"/>
                    <a:pt x="10710" y="11991"/>
                  </a:cubicBezTo>
                  <a:cubicBezTo>
                    <a:pt x="10959" y="12252"/>
                    <a:pt x="11398" y="12062"/>
                    <a:pt x="11398" y="11706"/>
                  </a:cubicBezTo>
                  <a:cubicBezTo>
                    <a:pt x="11398" y="11481"/>
                    <a:pt x="11220" y="11291"/>
                    <a:pt x="10995" y="11291"/>
                  </a:cubicBezTo>
                  <a:close/>
                  <a:moveTo>
                    <a:pt x="12809" y="12406"/>
                  </a:moveTo>
                  <a:cubicBezTo>
                    <a:pt x="12181" y="12406"/>
                    <a:pt x="11872" y="11647"/>
                    <a:pt x="12311" y="11208"/>
                  </a:cubicBezTo>
                  <a:cubicBezTo>
                    <a:pt x="12762" y="10758"/>
                    <a:pt x="13521" y="11078"/>
                    <a:pt x="13521" y="11706"/>
                  </a:cubicBezTo>
                  <a:cubicBezTo>
                    <a:pt x="13521" y="12098"/>
                    <a:pt x="13201" y="12406"/>
                    <a:pt x="12809" y="12406"/>
                  </a:cubicBezTo>
                  <a:close/>
                  <a:moveTo>
                    <a:pt x="12809" y="11291"/>
                  </a:moveTo>
                  <a:cubicBezTo>
                    <a:pt x="12453" y="11291"/>
                    <a:pt x="12264" y="11730"/>
                    <a:pt x="12525" y="11991"/>
                  </a:cubicBezTo>
                  <a:cubicBezTo>
                    <a:pt x="12785" y="12252"/>
                    <a:pt x="13224" y="12062"/>
                    <a:pt x="13224" y="11706"/>
                  </a:cubicBezTo>
                  <a:cubicBezTo>
                    <a:pt x="13224" y="11481"/>
                    <a:pt x="13034" y="11291"/>
                    <a:pt x="12809" y="11291"/>
                  </a:cubicBezTo>
                  <a:close/>
                  <a:moveTo>
                    <a:pt x="14636" y="12406"/>
                  </a:moveTo>
                  <a:cubicBezTo>
                    <a:pt x="14007" y="12406"/>
                    <a:pt x="13687" y="11647"/>
                    <a:pt x="14137" y="11208"/>
                  </a:cubicBezTo>
                  <a:cubicBezTo>
                    <a:pt x="14576" y="10758"/>
                    <a:pt x="15335" y="11078"/>
                    <a:pt x="15335" y="11706"/>
                  </a:cubicBezTo>
                  <a:cubicBezTo>
                    <a:pt x="15335" y="12098"/>
                    <a:pt x="15027" y="12406"/>
                    <a:pt x="14636" y="12406"/>
                  </a:cubicBezTo>
                  <a:close/>
                  <a:moveTo>
                    <a:pt x="14636" y="11291"/>
                  </a:moveTo>
                  <a:cubicBezTo>
                    <a:pt x="14268" y="11291"/>
                    <a:pt x="14090" y="11730"/>
                    <a:pt x="14339" y="11991"/>
                  </a:cubicBezTo>
                  <a:cubicBezTo>
                    <a:pt x="14600" y="12252"/>
                    <a:pt x="15039" y="12062"/>
                    <a:pt x="15039" y="11706"/>
                  </a:cubicBezTo>
                  <a:cubicBezTo>
                    <a:pt x="15039" y="11481"/>
                    <a:pt x="14861" y="11291"/>
                    <a:pt x="14636" y="11291"/>
                  </a:cubicBezTo>
                  <a:close/>
                  <a:moveTo>
                    <a:pt x="297" y="17197"/>
                  </a:moveTo>
                  <a:lnTo>
                    <a:pt x="8741" y="8741"/>
                  </a:lnTo>
                  <a:lnTo>
                    <a:pt x="16248" y="8741"/>
                  </a:lnTo>
                  <a:lnTo>
                    <a:pt x="16248" y="1922"/>
                  </a:lnTo>
                  <a:lnTo>
                    <a:pt x="15952" y="1922"/>
                  </a:lnTo>
                  <a:lnTo>
                    <a:pt x="15952" y="8445"/>
                  </a:lnTo>
                  <a:lnTo>
                    <a:pt x="8623" y="8445"/>
                  </a:lnTo>
                  <a:lnTo>
                    <a:pt x="1" y="17067"/>
                  </a:lnTo>
                  <a:lnTo>
                    <a:pt x="1" y="26329"/>
                  </a:lnTo>
                  <a:lnTo>
                    <a:pt x="297" y="26329"/>
                  </a:lnTo>
                  <a:close/>
                  <a:moveTo>
                    <a:pt x="11137" y="8599"/>
                  </a:moveTo>
                  <a:lnTo>
                    <a:pt x="10840" y="8599"/>
                  </a:lnTo>
                  <a:lnTo>
                    <a:pt x="10840" y="10758"/>
                  </a:lnTo>
                  <a:lnTo>
                    <a:pt x="11137" y="10758"/>
                  </a:lnTo>
                  <a:close/>
                  <a:moveTo>
                    <a:pt x="12050" y="10817"/>
                  </a:moveTo>
                  <a:lnTo>
                    <a:pt x="12050" y="8599"/>
                  </a:lnTo>
                  <a:lnTo>
                    <a:pt x="11754" y="8599"/>
                  </a:lnTo>
                  <a:lnTo>
                    <a:pt x="11754" y="10698"/>
                  </a:lnTo>
                  <a:lnTo>
                    <a:pt x="11528" y="10924"/>
                  </a:lnTo>
                  <a:lnTo>
                    <a:pt x="11742" y="11125"/>
                  </a:lnTo>
                  <a:close/>
                  <a:moveTo>
                    <a:pt x="12963" y="8599"/>
                  </a:moveTo>
                  <a:lnTo>
                    <a:pt x="12667" y="8599"/>
                  </a:lnTo>
                  <a:lnTo>
                    <a:pt x="12667" y="10758"/>
                  </a:lnTo>
                  <a:lnTo>
                    <a:pt x="12963" y="10758"/>
                  </a:lnTo>
                  <a:close/>
                  <a:moveTo>
                    <a:pt x="14078" y="10912"/>
                  </a:moveTo>
                  <a:lnTo>
                    <a:pt x="13877" y="10698"/>
                  </a:lnTo>
                  <a:lnTo>
                    <a:pt x="13877" y="8599"/>
                  </a:lnTo>
                  <a:lnTo>
                    <a:pt x="13580" y="8599"/>
                  </a:lnTo>
                  <a:lnTo>
                    <a:pt x="13580" y="10817"/>
                  </a:lnTo>
                  <a:lnTo>
                    <a:pt x="13877" y="11113"/>
                  </a:lnTo>
                  <a:close/>
                  <a:moveTo>
                    <a:pt x="14778" y="8599"/>
                  </a:moveTo>
                  <a:lnTo>
                    <a:pt x="14481" y="8599"/>
                  </a:lnTo>
                  <a:lnTo>
                    <a:pt x="14481" y="10758"/>
                  </a:lnTo>
                  <a:lnTo>
                    <a:pt x="14778" y="10758"/>
                  </a:ln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 rot="5400000" flipH="1">
              <a:off x="3097023" y="429330"/>
              <a:ext cx="234297" cy="291493"/>
            </a:xfrm>
            <a:custGeom>
              <a:avLst/>
              <a:gdLst/>
              <a:ahLst/>
              <a:cxnLst/>
              <a:rect l="l" t="t" r="r" b="b"/>
              <a:pathLst>
                <a:path w="7295" h="9073" extrusionOk="0">
                  <a:moveTo>
                    <a:pt x="3108" y="9073"/>
                  </a:moveTo>
                  <a:cubicBezTo>
                    <a:pt x="2479" y="9073"/>
                    <a:pt x="2171" y="8314"/>
                    <a:pt x="2610" y="7875"/>
                  </a:cubicBezTo>
                  <a:cubicBezTo>
                    <a:pt x="3061" y="7424"/>
                    <a:pt x="3820" y="7745"/>
                    <a:pt x="3820" y="8373"/>
                  </a:cubicBezTo>
                  <a:cubicBezTo>
                    <a:pt x="3820" y="8753"/>
                    <a:pt x="3499" y="9073"/>
                    <a:pt x="3108" y="9073"/>
                  </a:cubicBezTo>
                  <a:close/>
                  <a:moveTo>
                    <a:pt x="3108" y="7958"/>
                  </a:moveTo>
                  <a:cubicBezTo>
                    <a:pt x="2752" y="7958"/>
                    <a:pt x="2562" y="8397"/>
                    <a:pt x="2823" y="8658"/>
                  </a:cubicBezTo>
                  <a:cubicBezTo>
                    <a:pt x="3084" y="8919"/>
                    <a:pt x="3523" y="8729"/>
                    <a:pt x="3523" y="8373"/>
                  </a:cubicBezTo>
                  <a:cubicBezTo>
                    <a:pt x="3511" y="8148"/>
                    <a:pt x="3333" y="7970"/>
                    <a:pt x="3108" y="7970"/>
                  </a:cubicBezTo>
                  <a:close/>
                  <a:moveTo>
                    <a:pt x="3108" y="7128"/>
                  </a:moveTo>
                  <a:cubicBezTo>
                    <a:pt x="2479" y="7128"/>
                    <a:pt x="2171" y="6369"/>
                    <a:pt x="2610" y="5918"/>
                  </a:cubicBezTo>
                  <a:cubicBezTo>
                    <a:pt x="3061" y="5479"/>
                    <a:pt x="3820" y="5788"/>
                    <a:pt x="3820" y="6416"/>
                  </a:cubicBezTo>
                  <a:cubicBezTo>
                    <a:pt x="3820" y="6808"/>
                    <a:pt x="3499" y="7128"/>
                    <a:pt x="3108" y="7128"/>
                  </a:cubicBezTo>
                  <a:close/>
                  <a:moveTo>
                    <a:pt x="3108" y="6013"/>
                  </a:moveTo>
                  <a:cubicBezTo>
                    <a:pt x="2752" y="6013"/>
                    <a:pt x="2562" y="6452"/>
                    <a:pt x="2823" y="6713"/>
                  </a:cubicBezTo>
                  <a:cubicBezTo>
                    <a:pt x="3084" y="6962"/>
                    <a:pt x="3523" y="6784"/>
                    <a:pt x="3523" y="6416"/>
                  </a:cubicBezTo>
                  <a:cubicBezTo>
                    <a:pt x="3511" y="6191"/>
                    <a:pt x="3333" y="6013"/>
                    <a:pt x="3108" y="6013"/>
                  </a:cubicBezTo>
                  <a:close/>
                  <a:moveTo>
                    <a:pt x="4851" y="9073"/>
                  </a:moveTo>
                  <a:cubicBezTo>
                    <a:pt x="4223" y="9073"/>
                    <a:pt x="3914" y="8314"/>
                    <a:pt x="4353" y="7875"/>
                  </a:cubicBezTo>
                  <a:cubicBezTo>
                    <a:pt x="4804" y="7424"/>
                    <a:pt x="5563" y="7745"/>
                    <a:pt x="5563" y="8373"/>
                  </a:cubicBezTo>
                  <a:cubicBezTo>
                    <a:pt x="5563" y="8753"/>
                    <a:pt x="5243" y="9073"/>
                    <a:pt x="4851" y="9073"/>
                  </a:cubicBezTo>
                  <a:close/>
                  <a:moveTo>
                    <a:pt x="4851" y="7958"/>
                  </a:moveTo>
                  <a:cubicBezTo>
                    <a:pt x="4484" y="7958"/>
                    <a:pt x="4306" y="8397"/>
                    <a:pt x="4567" y="8658"/>
                  </a:cubicBezTo>
                  <a:cubicBezTo>
                    <a:pt x="4816" y="8919"/>
                    <a:pt x="5266" y="8729"/>
                    <a:pt x="5266" y="8373"/>
                  </a:cubicBezTo>
                  <a:cubicBezTo>
                    <a:pt x="5255" y="8148"/>
                    <a:pt x="5077" y="7970"/>
                    <a:pt x="4851" y="7970"/>
                  </a:cubicBezTo>
                  <a:close/>
                  <a:moveTo>
                    <a:pt x="6595" y="9073"/>
                  </a:moveTo>
                  <a:cubicBezTo>
                    <a:pt x="5966" y="9073"/>
                    <a:pt x="5658" y="8314"/>
                    <a:pt x="6097" y="7875"/>
                  </a:cubicBezTo>
                  <a:cubicBezTo>
                    <a:pt x="6535" y="7424"/>
                    <a:pt x="7294" y="7745"/>
                    <a:pt x="7294" y="8373"/>
                  </a:cubicBezTo>
                  <a:cubicBezTo>
                    <a:pt x="7294" y="8753"/>
                    <a:pt x="6986" y="9073"/>
                    <a:pt x="6595" y="9073"/>
                  </a:cubicBezTo>
                  <a:close/>
                  <a:moveTo>
                    <a:pt x="6595" y="7958"/>
                  </a:moveTo>
                  <a:cubicBezTo>
                    <a:pt x="6227" y="7958"/>
                    <a:pt x="6049" y="8397"/>
                    <a:pt x="6310" y="8658"/>
                  </a:cubicBezTo>
                  <a:cubicBezTo>
                    <a:pt x="6559" y="8919"/>
                    <a:pt x="6998" y="8729"/>
                    <a:pt x="6998" y="8373"/>
                  </a:cubicBezTo>
                  <a:cubicBezTo>
                    <a:pt x="6998" y="8148"/>
                    <a:pt x="6820" y="7970"/>
                    <a:pt x="6595" y="7970"/>
                  </a:cubicBezTo>
                  <a:close/>
                  <a:moveTo>
                    <a:pt x="2527" y="7709"/>
                  </a:moveTo>
                  <a:lnTo>
                    <a:pt x="297" y="5467"/>
                  </a:lnTo>
                  <a:lnTo>
                    <a:pt x="297" y="0"/>
                  </a:lnTo>
                  <a:lnTo>
                    <a:pt x="1" y="0"/>
                  </a:lnTo>
                  <a:lnTo>
                    <a:pt x="1" y="5598"/>
                  </a:lnTo>
                  <a:lnTo>
                    <a:pt x="2325" y="7911"/>
                  </a:lnTo>
                  <a:close/>
                  <a:moveTo>
                    <a:pt x="5006" y="0"/>
                  </a:moveTo>
                  <a:lnTo>
                    <a:pt x="4709" y="0"/>
                  </a:lnTo>
                  <a:lnTo>
                    <a:pt x="4709" y="7294"/>
                  </a:lnTo>
                  <a:lnTo>
                    <a:pt x="5006" y="7294"/>
                  </a:lnTo>
                  <a:close/>
                  <a:moveTo>
                    <a:pt x="6749" y="0"/>
                  </a:moveTo>
                  <a:lnTo>
                    <a:pt x="6452" y="0"/>
                  </a:lnTo>
                  <a:lnTo>
                    <a:pt x="6452" y="7294"/>
                  </a:lnTo>
                  <a:lnTo>
                    <a:pt x="6749" y="7294"/>
                  </a:lnTo>
                  <a:close/>
                  <a:moveTo>
                    <a:pt x="2503" y="5456"/>
                  </a:moveTo>
                  <a:lnTo>
                    <a:pt x="1436" y="4388"/>
                  </a:lnTo>
                  <a:lnTo>
                    <a:pt x="1436" y="12"/>
                  </a:lnTo>
                  <a:lnTo>
                    <a:pt x="1139" y="12"/>
                  </a:lnTo>
                  <a:lnTo>
                    <a:pt x="1139" y="4519"/>
                  </a:lnTo>
                  <a:lnTo>
                    <a:pt x="2301" y="5669"/>
                  </a:ln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28"/>
          <p:cNvSpPr/>
          <p:nvPr/>
        </p:nvSpPr>
        <p:spPr>
          <a:xfrm flipH="1">
            <a:off x="8038275" y="-600"/>
            <a:ext cx="1105475" cy="908500"/>
          </a:xfrm>
          <a:custGeom>
            <a:avLst/>
            <a:gdLst/>
            <a:ahLst/>
            <a:cxnLst/>
            <a:rect l="l" t="t" r="r" b="b"/>
            <a:pathLst>
              <a:path w="44219" h="36340" extrusionOk="0">
                <a:moveTo>
                  <a:pt x="0" y="0"/>
                </a:moveTo>
                <a:lnTo>
                  <a:pt x="0" y="27038"/>
                </a:lnTo>
                <a:lnTo>
                  <a:pt x="2213" y="27038"/>
                </a:lnTo>
                <a:lnTo>
                  <a:pt x="4479" y="29304"/>
                </a:lnTo>
                <a:lnTo>
                  <a:pt x="4479" y="34891"/>
                </a:lnTo>
                <a:lnTo>
                  <a:pt x="5928" y="36340"/>
                </a:lnTo>
                <a:lnTo>
                  <a:pt x="10382" y="36340"/>
                </a:lnTo>
                <a:lnTo>
                  <a:pt x="11555" y="35167"/>
                </a:lnTo>
                <a:lnTo>
                  <a:pt x="11555" y="27301"/>
                </a:lnTo>
                <a:lnTo>
                  <a:pt x="18341" y="27301"/>
                </a:lnTo>
                <a:lnTo>
                  <a:pt x="31833" y="13809"/>
                </a:lnTo>
                <a:lnTo>
                  <a:pt x="44219" y="13809"/>
                </a:lnTo>
                <a:lnTo>
                  <a:pt x="44219" y="3321"/>
                </a:lnTo>
                <a:lnTo>
                  <a:pt x="408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444" name="Google Shape;444;p28"/>
          <p:cNvGrpSpPr/>
          <p:nvPr/>
        </p:nvGrpSpPr>
        <p:grpSpPr>
          <a:xfrm rot="10800000" flipH="1">
            <a:off x="8106895" y="-8"/>
            <a:ext cx="1037105" cy="877316"/>
            <a:chOff x="3068425" y="-128220"/>
            <a:chExt cx="1037105" cy="877316"/>
          </a:xfrm>
        </p:grpSpPr>
        <p:sp>
          <p:nvSpPr>
            <p:cNvPr id="445" name="Google Shape;445;p28"/>
            <p:cNvSpPr/>
            <p:nvPr/>
          </p:nvSpPr>
          <p:spPr>
            <a:xfrm>
              <a:off x="3749725" y="153275"/>
              <a:ext cx="355805" cy="499986"/>
            </a:xfrm>
            <a:custGeom>
              <a:avLst/>
              <a:gdLst/>
              <a:ahLst/>
              <a:cxnLst/>
              <a:rect l="l" t="t" r="r" b="b"/>
              <a:pathLst>
                <a:path w="10947" h="15383" extrusionOk="0">
                  <a:moveTo>
                    <a:pt x="8338" y="1898"/>
                  </a:moveTo>
                  <a:cubicBezTo>
                    <a:pt x="7709" y="1898"/>
                    <a:pt x="7389" y="1139"/>
                    <a:pt x="7839" y="700"/>
                  </a:cubicBezTo>
                  <a:cubicBezTo>
                    <a:pt x="8278" y="250"/>
                    <a:pt x="9037" y="570"/>
                    <a:pt x="9037" y="1198"/>
                  </a:cubicBezTo>
                  <a:cubicBezTo>
                    <a:pt x="9037" y="1578"/>
                    <a:pt x="8717" y="1898"/>
                    <a:pt x="8338" y="1898"/>
                  </a:cubicBezTo>
                  <a:close/>
                  <a:moveTo>
                    <a:pt x="8338" y="783"/>
                  </a:moveTo>
                  <a:cubicBezTo>
                    <a:pt x="7970" y="783"/>
                    <a:pt x="7792" y="1222"/>
                    <a:pt x="8041" y="1483"/>
                  </a:cubicBezTo>
                  <a:cubicBezTo>
                    <a:pt x="8302" y="1744"/>
                    <a:pt x="8741" y="1554"/>
                    <a:pt x="8741" y="1198"/>
                  </a:cubicBezTo>
                  <a:cubicBezTo>
                    <a:pt x="8741" y="973"/>
                    <a:pt x="8563" y="783"/>
                    <a:pt x="8338" y="783"/>
                  </a:cubicBezTo>
                  <a:close/>
                  <a:moveTo>
                    <a:pt x="4187" y="14446"/>
                  </a:moveTo>
                  <a:lnTo>
                    <a:pt x="925" y="14446"/>
                  </a:lnTo>
                  <a:lnTo>
                    <a:pt x="925" y="11184"/>
                  </a:lnTo>
                  <a:lnTo>
                    <a:pt x="4187" y="11184"/>
                  </a:lnTo>
                  <a:close/>
                  <a:moveTo>
                    <a:pt x="1222" y="14149"/>
                  </a:moveTo>
                  <a:lnTo>
                    <a:pt x="3890" y="14149"/>
                  </a:lnTo>
                  <a:lnTo>
                    <a:pt x="3890" y="11481"/>
                  </a:lnTo>
                  <a:lnTo>
                    <a:pt x="1222" y="11481"/>
                  </a:lnTo>
                  <a:close/>
                  <a:moveTo>
                    <a:pt x="2704" y="10236"/>
                  </a:moveTo>
                  <a:lnTo>
                    <a:pt x="2408" y="10236"/>
                  </a:lnTo>
                  <a:lnTo>
                    <a:pt x="2408" y="11327"/>
                  </a:lnTo>
                  <a:lnTo>
                    <a:pt x="2704" y="11327"/>
                  </a:lnTo>
                  <a:close/>
                  <a:moveTo>
                    <a:pt x="3321" y="10236"/>
                  </a:moveTo>
                  <a:lnTo>
                    <a:pt x="3024" y="10236"/>
                  </a:lnTo>
                  <a:lnTo>
                    <a:pt x="3024" y="11327"/>
                  </a:lnTo>
                  <a:lnTo>
                    <a:pt x="3321" y="11327"/>
                  </a:lnTo>
                  <a:close/>
                  <a:moveTo>
                    <a:pt x="2111" y="10236"/>
                  </a:moveTo>
                  <a:lnTo>
                    <a:pt x="1815" y="10236"/>
                  </a:lnTo>
                  <a:lnTo>
                    <a:pt x="1815" y="11327"/>
                  </a:lnTo>
                  <a:lnTo>
                    <a:pt x="2111" y="11327"/>
                  </a:lnTo>
                  <a:close/>
                  <a:moveTo>
                    <a:pt x="2704" y="14292"/>
                  </a:moveTo>
                  <a:lnTo>
                    <a:pt x="2408" y="14292"/>
                  </a:lnTo>
                  <a:lnTo>
                    <a:pt x="2408" y="15371"/>
                  </a:lnTo>
                  <a:lnTo>
                    <a:pt x="2704" y="15371"/>
                  </a:lnTo>
                  <a:close/>
                  <a:moveTo>
                    <a:pt x="3333" y="14292"/>
                  </a:moveTo>
                  <a:lnTo>
                    <a:pt x="3036" y="14292"/>
                  </a:lnTo>
                  <a:lnTo>
                    <a:pt x="3036" y="15371"/>
                  </a:lnTo>
                  <a:lnTo>
                    <a:pt x="3333" y="15371"/>
                  </a:lnTo>
                  <a:close/>
                  <a:moveTo>
                    <a:pt x="2123" y="14292"/>
                  </a:moveTo>
                  <a:lnTo>
                    <a:pt x="1827" y="14292"/>
                  </a:lnTo>
                  <a:lnTo>
                    <a:pt x="1827" y="15371"/>
                  </a:lnTo>
                  <a:lnTo>
                    <a:pt x="2123" y="15371"/>
                  </a:lnTo>
                  <a:close/>
                  <a:moveTo>
                    <a:pt x="5147" y="12643"/>
                  </a:moveTo>
                  <a:lnTo>
                    <a:pt x="4056" y="12643"/>
                  </a:lnTo>
                  <a:lnTo>
                    <a:pt x="4056" y="12940"/>
                  </a:lnTo>
                  <a:lnTo>
                    <a:pt x="5135" y="12940"/>
                  </a:lnTo>
                  <a:close/>
                  <a:moveTo>
                    <a:pt x="5147" y="13260"/>
                  </a:moveTo>
                  <a:lnTo>
                    <a:pt x="4056" y="13260"/>
                  </a:lnTo>
                  <a:lnTo>
                    <a:pt x="4056" y="13556"/>
                  </a:lnTo>
                  <a:lnTo>
                    <a:pt x="5135" y="13556"/>
                  </a:lnTo>
                  <a:close/>
                  <a:moveTo>
                    <a:pt x="5147" y="12050"/>
                  </a:moveTo>
                  <a:lnTo>
                    <a:pt x="4056" y="12050"/>
                  </a:lnTo>
                  <a:lnTo>
                    <a:pt x="4056" y="12347"/>
                  </a:lnTo>
                  <a:lnTo>
                    <a:pt x="5135" y="12347"/>
                  </a:lnTo>
                  <a:close/>
                  <a:moveTo>
                    <a:pt x="1091" y="12643"/>
                  </a:moveTo>
                  <a:lnTo>
                    <a:pt x="0" y="12643"/>
                  </a:lnTo>
                  <a:lnTo>
                    <a:pt x="0" y="12940"/>
                  </a:lnTo>
                  <a:lnTo>
                    <a:pt x="1079" y="12940"/>
                  </a:lnTo>
                  <a:close/>
                  <a:moveTo>
                    <a:pt x="1091" y="13272"/>
                  </a:moveTo>
                  <a:lnTo>
                    <a:pt x="0" y="13272"/>
                  </a:lnTo>
                  <a:lnTo>
                    <a:pt x="0" y="13568"/>
                  </a:lnTo>
                  <a:lnTo>
                    <a:pt x="1079" y="13568"/>
                  </a:lnTo>
                  <a:close/>
                  <a:moveTo>
                    <a:pt x="1091" y="12062"/>
                  </a:moveTo>
                  <a:lnTo>
                    <a:pt x="0" y="12062"/>
                  </a:lnTo>
                  <a:lnTo>
                    <a:pt x="0" y="12358"/>
                  </a:lnTo>
                  <a:lnTo>
                    <a:pt x="1079" y="12358"/>
                  </a:lnTo>
                  <a:close/>
                  <a:moveTo>
                    <a:pt x="9986" y="14446"/>
                  </a:moveTo>
                  <a:lnTo>
                    <a:pt x="6725" y="14446"/>
                  </a:lnTo>
                  <a:lnTo>
                    <a:pt x="6725" y="11184"/>
                  </a:lnTo>
                  <a:lnTo>
                    <a:pt x="9986" y="11184"/>
                  </a:lnTo>
                  <a:close/>
                  <a:moveTo>
                    <a:pt x="7021" y="14149"/>
                  </a:moveTo>
                  <a:lnTo>
                    <a:pt x="9690" y="14149"/>
                  </a:lnTo>
                  <a:lnTo>
                    <a:pt x="9690" y="11481"/>
                  </a:lnTo>
                  <a:lnTo>
                    <a:pt x="7021" y="11481"/>
                  </a:lnTo>
                  <a:close/>
                  <a:moveTo>
                    <a:pt x="8504" y="2195"/>
                  </a:moveTo>
                  <a:lnTo>
                    <a:pt x="8207" y="2195"/>
                  </a:lnTo>
                  <a:lnTo>
                    <a:pt x="8207" y="11327"/>
                  </a:lnTo>
                  <a:lnTo>
                    <a:pt x="8504" y="11327"/>
                  </a:lnTo>
                  <a:close/>
                  <a:moveTo>
                    <a:pt x="9132" y="2195"/>
                  </a:moveTo>
                  <a:lnTo>
                    <a:pt x="8836" y="2195"/>
                  </a:lnTo>
                  <a:lnTo>
                    <a:pt x="8836" y="11327"/>
                  </a:lnTo>
                  <a:lnTo>
                    <a:pt x="9132" y="11327"/>
                  </a:lnTo>
                  <a:close/>
                  <a:moveTo>
                    <a:pt x="7911" y="2052"/>
                  </a:moveTo>
                  <a:lnTo>
                    <a:pt x="6582" y="2052"/>
                  </a:lnTo>
                  <a:lnTo>
                    <a:pt x="4519" y="1"/>
                  </a:lnTo>
                  <a:lnTo>
                    <a:pt x="4317" y="214"/>
                  </a:lnTo>
                  <a:lnTo>
                    <a:pt x="6440" y="2337"/>
                  </a:lnTo>
                  <a:lnTo>
                    <a:pt x="7602" y="2337"/>
                  </a:lnTo>
                  <a:lnTo>
                    <a:pt x="7602" y="11327"/>
                  </a:lnTo>
                  <a:lnTo>
                    <a:pt x="7899" y="11327"/>
                  </a:lnTo>
                  <a:close/>
                  <a:moveTo>
                    <a:pt x="8504" y="14292"/>
                  </a:moveTo>
                  <a:lnTo>
                    <a:pt x="8207" y="14292"/>
                  </a:lnTo>
                  <a:lnTo>
                    <a:pt x="8207" y="15383"/>
                  </a:lnTo>
                  <a:lnTo>
                    <a:pt x="8504" y="15383"/>
                  </a:lnTo>
                  <a:close/>
                  <a:moveTo>
                    <a:pt x="9132" y="14292"/>
                  </a:moveTo>
                  <a:lnTo>
                    <a:pt x="8836" y="14292"/>
                  </a:lnTo>
                  <a:lnTo>
                    <a:pt x="8836" y="15383"/>
                  </a:lnTo>
                  <a:lnTo>
                    <a:pt x="9132" y="15383"/>
                  </a:lnTo>
                  <a:close/>
                  <a:moveTo>
                    <a:pt x="7923" y="14292"/>
                  </a:moveTo>
                  <a:lnTo>
                    <a:pt x="7626" y="14292"/>
                  </a:lnTo>
                  <a:lnTo>
                    <a:pt x="7626" y="15383"/>
                  </a:lnTo>
                  <a:lnTo>
                    <a:pt x="7923" y="15383"/>
                  </a:lnTo>
                  <a:close/>
                  <a:moveTo>
                    <a:pt x="10947" y="12643"/>
                  </a:moveTo>
                  <a:lnTo>
                    <a:pt x="9868" y="12643"/>
                  </a:lnTo>
                  <a:lnTo>
                    <a:pt x="9868" y="12940"/>
                  </a:lnTo>
                  <a:lnTo>
                    <a:pt x="10947" y="12940"/>
                  </a:lnTo>
                  <a:close/>
                  <a:moveTo>
                    <a:pt x="10947" y="13272"/>
                  </a:moveTo>
                  <a:lnTo>
                    <a:pt x="9868" y="13272"/>
                  </a:lnTo>
                  <a:lnTo>
                    <a:pt x="9868" y="13568"/>
                  </a:lnTo>
                  <a:lnTo>
                    <a:pt x="10947" y="13568"/>
                  </a:lnTo>
                  <a:close/>
                  <a:moveTo>
                    <a:pt x="10947" y="12062"/>
                  </a:moveTo>
                  <a:lnTo>
                    <a:pt x="9868" y="12062"/>
                  </a:lnTo>
                  <a:lnTo>
                    <a:pt x="9868" y="12358"/>
                  </a:lnTo>
                  <a:lnTo>
                    <a:pt x="10947" y="12358"/>
                  </a:lnTo>
                  <a:close/>
                  <a:moveTo>
                    <a:pt x="6891" y="12655"/>
                  </a:moveTo>
                  <a:lnTo>
                    <a:pt x="5788" y="12655"/>
                  </a:lnTo>
                  <a:lnTo>
                    <a:pt x="5788" y="12951"/>
                  </a:lnTo>
                  <a:lnTo>
                    <a:pt x="6867" y="12951"/>
                  </a:lnTo>
                  <a:close/>
                  <a:moveTo>
                    <a:pt x="6891" y="13272"/>
                  </a:moveTo>
                  <a:lnTo>
                    <a:pt x="5788" y="13272"/>
                  </a:lnTo>
                  <a:lnTo>
                    <a:pt x="5788" y="13568"/>
                  </a:lnTo>
                  <a:lnTo>
                    <a:pt x="6867" y="13568"/>
                  </a:lnTo>
                  <a:close/>
                  <a:moveTo>
                    <a:pt x="6891" y="12062"/>
                  </a:moveTo>
                  <a:lnTo>
                    <a:pt x="5788" y="12062"/>
                  </a:lnTo>
                  <a:lnTo>
                    <a:pt x="5788" y="12358"/>
                  </a:lnTo>
                  <a:lnTo>
                    <a:pt x="6867" y="12358"/>
                  </a:ln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3359922" y="-128220"/>
              <a:ext cx="559976" cy="877316"/>
            </a:xfrm>
            <a:custGeom>
              <a:avLst/>
              <a:gdLst/>
              <a:ahLst/>
              <a:cxnLst/>
              <a:rect l="l" t="t" r="r" b="b"/>
              <a:pathLst>
                <a:path w="16806" h="26330" extrusionOk="0">
                  <a:moveTo>
                    <a:pt x="16094" y="1649"/>
                  </a:moveTo>
                  <a:cubicBezTo>
                    <a:pt x="15466" y="1649"/>
                    <a:pt x="15157" y="890"/>
                    <a:pt x="15596" y="451"/>
                  </a:cubicBezTo>
                  <a:cubicBezTo>
                    <a:pt x="16047" y="1"/>
                    <a:pt x="16806" y="321"/>
                    <a:pt x="16806" y="950"/>
                  </a:cubicBezTo>
                  <a:cubicBezTo>
                    <a:pt x="16806" y="1329"/>
                    <a:pt x="16486" y="1649"/>
                    <a:pt x="16094" y="1649"/>
                  </a:cubicBezTo>
                  <a:close/>
                  <a:moveTo>
                    <a:pt x="16094" y="534"/>
                  </a:moveTo>
                  <a:cubicBezTo>
                    <a:pt x="15727" y="534"/>
                    <a:pt x="15549" y="973"/>
                    <a:pt x="15810" y="1234"/>
                  </a:cubicBezTo>
                  <a:cubicBezTo>
                    <a:pt x="16059" y="1495"/>
                    <a:pt x="16509" y="1305"/>
                    <a:pt x="16509" y="950"/>
                  </a:cubicBezTo>
                  <a:cubicBezTo>
                    <a:pt x="16509" y="724"/>
                    <a:pt x="16320" y="534"/>
                    <a:pt x="16094" y="534"/>
                  </a:cubicBezTo>
                  <a:close/>
                  <a:moveTo>
                    <a:pt x="10995" y="12406"/>
                  </a:moveTo>
                  <a:cubicBezTo>
                    <a:pt x="10366" y="12406"/>
                    <a:pt x="10046" y="11647"/>
                    <a:pt x="10496" y="11208"/>
                  </a:cubicBezTo>
                  <a:cubicBezTo>
                    <a:pt x="10935" y="10758"/>
                    <a:pt x="11694" y="11078"/>
                    <a:pt x="11694" y="11706"/>
                  </a:cubicBezTo>
                  <a:cubicBezTo>
                    <a:pt x="11694" y="12098"/>
                    <a:pt x="11386" y="12406"/>
                    <a:pt x="10995" y="12406"/>
                  </a:cubicBezTo>
                  <a:close/>
                  <a:moveTo>
                    <a:pt x="10995" y="11291"/>
                  </a:moveTo>
                  <a:cubicBezTo>
                    <a:pt x="10627" y="11291"/>
                    <a:pt x="10449" y="11730"/>
                    <a:pt x="10710" y="11991"/>
                  </a:cubicBezTo>
                  <a:cubicBezTo>
                    <a:pt x="10959" y="12252"/>
                    <a:pt x="11398" y="12062"/>
                    <a:pt x="11398" y="11706"/>
                  </a:cubicBezTo>
                  <a:cubicBezTo>
                    <a:pt x="11398" y="11481"/>
                    <a:pt x="11220" y="11291"/>
                    <a:pt x="10995" y="11291"/>
                  </a:cubicBezTo>
                  <a:close/>
                  <a:moveTo>
                    <a:pt x="12809" y="12406"/>
                  </a:moveTo>
                  <a:cubicBezTo>
                    <a:pt x="12181" y="12406"/>
                    <a:pt x="11872" y="11647"/>
                    <a:pt x="12311" y="11208"/>
                  </a:cubicBezTo>
                  <a:cubicBezTo>
                    <a:pt x="12762" y="10758"/>
                    <a:pt x="13521" y="11078"/>
                    <a:pt x="13521" y="11706"/>
                  </a:cubicBezTo>
                  <a:cubicBezTo>
                    <a:pt x="13521" y="12098"/>
                    <a:pt x="13201" y="12406"/>
                    <a:pt x="12809" y="12406"/>
                  </a:cubicBezTo>
                  <a:close/>
                  <a:moveTo>
                    <a:pt x="12809" y="11291"/>
                  </a:moveTo>
                  <a:cubicBezTo>
                    <a:pt x="12453" y="11291"/>
                    <a:pt x="12264" y="11730"/>
                    <a:pt x="12525" y="11991"/>
                  </a:cubicBezTo>
                  <a:cubicBezTo>
                    <a:pt x="12785" y="12252"/>
                    <a:pt x="13224" y="12062"/>
                    <a:pt x="13224" y="11706"/>
                  </a:cubicBezTo>
                  <a:cubicBezTo>
                    <a:pt x="13224" y="11481"/>
                    <a:pt x="13034" y="11291"/>
                    <a:pt x="12809" y="11291"/>
                  </a:cubicBezTo>
                  <a:close/>
                  <a:moveTo>
                    <a:pt x="14636" y="12406"/>
                  </a:moveTo>
                  <a:cubicBezTo>
                    <a:pt x="14007" y="12406"/>
                    <a:pt x="13687" y="11647"/>
                    <a:pt x="14137" y="11208"/>
                  </a:cubicBezTo>
                  <a:cubicBezTo>
                    <a:pt x="14576" y="10758"/>
                    <a:pt x="15335" y="11078"/>
                    <a:pt x="15335" y="11706"/>
                  </a:cubicBezTo>
                  <a:cubicBezTo>
                    <a:pt x="15335" y="12098"/>
                    <a:pt x="15027" y="12406"/>
                    <a:pt x="14636" y="12406"/>
                  </a:cubicBezTo>
                  <a:close/>
                  <a:moveTo>
                    <a:pt x="14636" y="11291"/>
                  </a:moveTo>
                  <a:cubicBezTo>
                    <a:pt x="14268" y="11291"/>
                    <a:pt x="14090" y="11730"/>
                    <a:pt x="14339" y="11991"/>
                  </a:cubicBezTo>
                  <a:cubicBezTo>
                    <a:pt x="14600" y="12252"/>
                    <a:pt x="15039" y="12062"/>
                    <a:pt x="15039" y="11706"/>
                  </a:cubicBezTo>
                  <a:cubicBezTo>
                    <a:pt x="15039" y="11481"/>
                    <a:pt x="14861" y="11291"/>
                    <a:pt x="14636" y="11291"/>
                  </a:cubicBezTo>
                  <a:close/>
                  <a:moveTo>
                    <a:pt x="297" y="17197"/>
                  </a:moveTo>
                  <a:lnTo>
                    <a:pt x="8741" y="8741"/>
                  </a:lnTo>
                  <a:lnTo>
                    <a:pt x="16248" y="8741"/>
                  </a:lnTo>
                  <a:lnTo>
                    <a:pt x="16248" y="1922"/>
                  </a:lnTo>
                  <a:lnTo>
                    <a:pt x="15952" y="1922"/>
                  </a:lnTo>
                  <a:lnTo>
                    <a:pt x="15952" y="8445"/>
                  </a:lnTo>
                  <a:lnTo>
                    <a:pt x="8623" y="8445"/>
                  </a:lnTo>
                  <a:lnTo>
                    <a:pt x="1" y="17067"/>
                  </a:lnTo>
                  <a:lnTo>
                    <a:pt x="1" y="26329"/>
                  </a:lnTo>
                  <a:lnTo>
                    <a:pt x="297" y="26329"/>
                  </a:lnTo>
                  <a:close/>
                  <a:moveTo>
                    <a:pt x="11137" y="8599"/>
                  </a:moveTo>
                  <a:lnTo>
                    <a:pt x="10840" y="8599"/>
                  </a:lnTo>
                  <a:lnTo>
                    <a:pt x="10840" y="10758"/>
                  </a:lnTo>
                  <a:lnTo>
                    <a:pt x="11137" y="10758"/>
                  </a:lnTo>
                  <a:close/>
                  <a:moveTo>
                    <a:pt x="12050" y="10817"/>
                  </a:moveTo>
                  <a:lnTo>
                    <a:pt x="12050" y="8599"/>
                  </a:lnTo>
                  <a:lnTo>
                    <a:pt x="11754" y="8599"/>
                  </a:lnTo>
                  <a:lnTo>
                    <a:pt x="11754" y="10698"/>
                  </a:lnTo>
                  <a:lnTo>
                    <a:pt x="11528" y="10924"/>
                  </a:lnTo>
                  <a:lnTo>
                    <a:pt x="11742" y="11125"/>
                  </a:lnTo>
                  <a:close/>
                  <a:moveTo>
                    <a:pt x="12963" y="8599"/>
                  </a:moveTo>
                  <a:lnTo>
                    <a:pt x="12667" y="8599"/>
                  </a:lnTo>
                  <a:lnTo>
                    <a:pt x="12667" y="10758"/>
                  </a:lnTo>
                  <a:lnTo>
                    <a:pt x="12963" y="10758"/>
                  </a:lnTo>
                  <a:close/>
                  <a:moveTo>
                    <a:pt x="14078" y="10912"/>
                  </a:moveTo>
                  <a:lnTo>
                    <a:pt x="13877" y="10698"/>
                  </a:lnTo>
                  <a:lnTo>
                    <a:pt x="13877" y="8599"/>
                  </a:lnTo>
                  <a:lnTo>
                    <a:pt x="13580" y="8599"/>
                  </a:lnTo>
                  <a:lnTo>
                    <a:pt x="13580" y="10817"/>
                  </a:lnTo>
                  <a:lnTo>
                    <a:pt x="13877" y="11113"/>
                  </a:lnTo>
                  <a:close/>
                  <a:moveTo>
                    <a:pt x="14778" y="8599"/>
                  </a:moveTo>
                  <a:lnTo>
                    <a:pt x="14481" y="8599"/>
                  </a:lnTo>
                  <a:lnTo>
                    <a:pt x="14481" y="10758"/>
                  </a:lnTo>
                  <a:lnTo>
                    <a:pt x="14778" y="10758"/>
                  </a:ln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 rot="5400000" flipH="1">
              <a:off x="3097023" y="429330"/>
              <a:ext cx="234297" cy="291493"/>
            </a:xfrm>
            <a:custGeom>
              <a:avLst/>
              <a:gdLst/>
              <a:ahLst/>
              <a:cxnLst/>
              <a:rect l="l" t="t" r="r" b="b"/>
              <a:pathLst>
                <a:path w="7295" h="9073" extrusionOk="0">
                  <a:moveTo>
                    <a:pt x="3108" y="9073"/>
                  </a:moveTo>
                  <a:cubicBezTo>
                    <a:pt x="2479" y="9073"/>
                    <a:pt x="2171" y="8314"/>
                    <a:pt x="2610" y="7875"/>
                  </a:cubicBezTo>
                  <a:cubicBezTo>
                    <a:pt x="3061" y="7424"/>
                    <a:pt x="3820" y="7745"/>
                    <a:pt x="3820" y="8373"/>
                  </a:cubicBezTo>
                  <a:cubicBezTo>
                    <a:pt x="3820" y="8753"/>
                    <a:pt x="3499" y="9073"/>
                    <a:pt x="3108" y="9073"/>
                  </a:cubicBezTo>
                  <a:close/>
                  <a:moveTo>
                    <a:pt x="3108" y="7958"/>
                  </a:moveTo>
                  <a:cubicBezTo>
                    <a:pt x="2752" y="7958"/>
                    <a:pt x="2562" y="8397"/>
                    <a:pt x="2823" y="8658"/>
                  </a:cubicBezTo>
                  <a:cubicBezTo>
                    <a:pt x="3084" y="8919"/>
                    <a:pt x="3523" y="8729"/>
                    <a:pt x="3523" y="8373"/>
                  </a:cubicBezTo>
                  <a:cubicBezTo>
                    <a:pt x="3511" y="8148"/>
                    <a:pt x="3333" y="7970"/>
                    <a:pt x="3108" y="7970"/>
                  </a:cubicBezTo>
                  <a:close/>
                  <a:moveTo>
                    <a:pt x="3108" y="7128"/>
                  </a:moveTo>
                  <a:cubicBezTo>
                    <a:pt x="2479" y="7128"/>
                    <a:pt x="2171" y="6369"/>
                    <a:pt x="2610" y="5918"/>
                  </a:cubicBezTo>
                  <a:cubicBezTo>
                    <a:pt x="3061" y="5479"/>
                    <a:pt x="3820" y="5788"/>
                    <a:pt x="3820" y="6416"/>
                  </a:cubicBezTo>
                  <a:cubicBezTo>
                    <a:pt x="3820" y="6808"/>
                    <a:pt x="3499" y="7128"/>
                    <a:pt x="3108" y="7128"/>
                  </a:cubicBezTo>
                  <a:close/>
                  <a:moveTo>
                    <a:pt x="3108" y="6013"/>
                  </a:moveTo>
                  <a:cubicBezTo>
                    <a:pt x="2752" y="6013"/>
                    <a:pt x="2562" y="6452"/>
                    <a:pt x="2823" y="6713"/>
                  </a:cubicBezTo>
                  <a:cubicBezTo>
                    <a:pt x="3084" y="6962"/>
                    <a:pt x="3523" y="6784"/>
                    <a:pt x="3523" y="6416"/>
                  </a:cubicBezTo>
                  <a:cubicBezTo>
                    <a:pt x="3511" y="6191"/>
                    <a:pt x="3333" y="6013"/>
                    <a:pt x="3108" y="6013"/>
                  </a:cubicBezTo>
                  <a:close/>
                  <a:moveTo>
                    <a:pt x="4851" y="9073"/>
                  </a:moveTo>
                  <a:cubicBezTo>
                    <a:pt x="4223" y="9073"/>
                    <a:pt x="3914" y="8314"/>
                    <a:pt x="4353" y="7875"/>
                  </a:cubicBezTo>
                  <a:cubicBezTo>
                    <a:pt x="4804" y="7424"/>
                    <a:pt x="5563" y="7745"/>
                    <a:pt x="5563" y="8373"/>
                  </a:cubicBezTo>
                  <a:cubicBezTo>
                    <a:pt x="5563" y="8753"/>
                    <a:pt x="5243" y="9073"/>
                    <a:pt x="4851" y="9073"/>
                  </a:cubicBezTo>
                  <a:close/>
                  <a:moveTo>
                    <a:pt x="4851" y="7958"/>
                  </a:moveTo>
                  <a:cubicBezTo>
                    <a:pt x="4484" y="7958"/>
                    <a:pt x="4306" y="8397"/>
                    <a:pt x="4567" y="8658"/>
                  </a:cubicBezTo>
                  <a:cubicBezTo>
                    <a:pt x="4816" y="8919"/>
                    <a:pt x="5266" y="8729"/>
                    <a:pt x="5266" y="8373"/>
                  </a:cubicBezTo>
                  <a:cubicBezTo>
                    <a:pt x="5255" y="8148"/>
                    <a:pt x="5077" y="7970"/>
                    <a:pt x="4851" y="7970"/>
                  </a:cubicBezTo>
                  <a:close/>
                  <a:moveTo>
                    <a:pt x="6595" y="9073"/>
                  </a:moveTo>
                  <a:cubicBezTo>
                    <a:pt x="5966" y="9073"/>
                    <a:pt x="5658" y="8314"/>
                    <a:pt x="6097" y="7875"/>
                  </a:cubicBezTo>
                  <a:cubicBezTo>
                    <a:pt x="6535" y="7424"/>
                    <a:pt x="7294" y="7745"/>
                    <a:pt x="7294" y="8373"/>
                  </a:cubicBezTo>
                  <a:cubicBezTo>
                    <a:pt x="7294" y="8753"/>
                    <a:pt x="6986" y="9073"/>
                    <a:pt x="6595" y="9073"/>
                  </a:cubicBezTo>
                  <a:close/>
                  <a:moveTo>
                    <a:pt x="6595" y="7958"/>
                  </a:moveTo>
                  <a:cubicBezTo>
                    <a:pt x="6227" y="7958"/>
                    <a:pt x="6049" y="8397"/>
                    <a:pt x="6310" y="8658"/>
                  </a:cubicBezTo>
                  <a:cubicBezTo>
                    <a:pt x="6559" y="8919"/>
                    <a:pt x="6998" y="8729"/>
                    <a:pt x="6998" y="8373"/>
                  </a:cubicBezTo>
                  <a:cubicBezTo>
                    <a:pt x="6998" y="8148"/>
                    <a:pt x="6820" y="7970"/>
                    <a:pt x="6595" y="7970"/>
                  </a:cubicBezTo>
                  <a:close/>
                  <a:moveTo>
                    <a:pt x="2527" y="7709"/>
                  </a:moveTo>
                  <a:lnTo>
                    <a:pt x="297" y="5467"/>
                  </a:lnTo>
                  <a:lnTo>
                    <a:pt x="297" y="0"/>
                  </a:lnTo>
                  <a:lnTo>
                    <a:pt x="1" y="0"/>
                  </a:lnTo>
                  <a:lnTo>
                    <a:pt x="1" y="5598"/>
                  </a:lnTo>
                  <a:lnTo>
                    <a:pt x="2325" y="7911"/>
                  </a:lnTo>
                  <a:close/>
                  <a:moveTo>
                    <a:pt x="5006" y="0"/>
                  </a:moveTo>
                  <a:lnTo>
                    <a:pt x="4709" y="0"/>
                  </a:lnTo>
                  <a:lnTo>
                    <a:pt x="4709" y="7294"/>
                  </a:lnTo>
                  <a:lnTo>
                    <a:pt x="5006" y="7294"/>
                  </a:lnTo>
                  <a:close/>
                  <a:moveTo>
                    <a:pt x="6749" y="0"/>
                  </a:moveTo>
                  <a:lnTo>
                    <a:pt x="6452" y="0"/>
                  </a:lnTo>
                  <a:lnTo>
                    <a:pt x="6452" y="7294"/>
                  </a:lnTo>
                  <a:lnTo>
                    <a:pt x="6749" y="7294"/>
                  </a:lnTo>
                  <a:close/>
                  <a:moveTo>
                    <a:pt x="2503" y="5456"/>
                  </a:moveTo>
                  <a:lnTo>
                    <a:pt x="1436" y="4388"/>
                  </a:lnTo>
                  <a:lnTo>
                    <a:pt x="1436" y="12"/>
                  </a:lnTo>
                  <a:lnTo>
                    <a:pt x="1139" y="12"/>
                  </a:lnTo>
                  <a:lnTo>
                    <a:pt x="1139" y="4519"/>
                  </a:lnTo>
                  <a:lnTo>
                    <a:pt x="2301" y="5669"/>
                  </a:ln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29"/>
          <p:cNvGrpSpPr/>
          <p:nvPr/>
        </p:nvGrpSpPr>
        <p:grpSpPr>
          <a:xfrm flipH="1">
            <a:off x="-515363" y="0"/>
            <a:ext cx="10398534" cy="5143500"/>
            <a:chOff x="-724913" y="0"/>
            <a:chExt cx="10398534" cy="5143500"/>
          </a:xfrm>
        </p:grpSpPr>
        <p:sp>
          <p:nvSpPr>
            <p:cNvPr id="450" name="Google Shape;450;p29"/>
            <p:cNvSpPr/>
            <p:nvPr/>
          </p:nvSpPr>
          <p:spPr>
            <a:xfrm flipH="1">
              <a:off x="-3362" y="0"/>
              <a:ext cx="9144000" cy="5143500"/>
            </a:xfrm>
            <a:prstGeom prst="rect">
              <a:avLst/>
            </a:prstGeom>
            <a:solidFill>
              <a:srgbClr val="F8FF00">
                <a:alpha val="4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1" name="Google Shape;451;p29"/>
            <p:cNvGrpSpPr/>
            <p:nvPr/>
          </p:nvGrpSpPr>
          <p:grpSpPr>
            <a:xfrm>
              <a:off x="-724913" y="1288050"/>
              <a:ext cx="1749675" cy="2567400"/>
              <a:chOff x="-524888" y="1288100"/>
              <a:chExt cx="1749675" cy="2567400"/>
            </a:xfrm>
          </p:grpSpPr>
          <p:sp>
            <p:nvSpPr>
              <p:cNvPr id="452" name="Google Shape;452;p29"/>
              <p:cNvSpPr/>
              <p:nvPr/>
            </p:nvSpPr>
            <p:spPr>
              <a:xfrm rot="5400000">
                <a:off x="-838350" y="2317250"/>
                <a:ext cx="2567400" cy="509100"/>
              </a:xfrm>
              <a:prstGeom prst="trapezoid">
                <a:avLst>
                  <a:gd name="adj" fmla="val 106151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9"/>
              <p:cNvSpPr/>
              <p:nvPr/>
            </p:nvSpPr>
            <p:spPr>
              <a:xfrm rot="8086256">
                <a:off x="-286432" y="2121304"/>
                <a:ext cx="1272764" cy="1211731"/>
              </a:xfrm>
              <a:custGeom>
                <a:avLst/>
                <a:gdLst/>
                <a:ahLst/>
                <a:cxnLst/>
                <a:rect l="l" t="t" r="r" b="b"/>
                <a:pathLst>
                  <a:path w="25250" h="24040" extrusionOk="0">
                    <a:moveTo>
                      <a:pt x="24550" y="1649"/>
                    </a:moveTo>
                    <a:cubicBezTo>
                      <a:pt x="23922" y="1649"/>
                      <a:pt x="23613" y="890"/>
                      <a:pt x="24052" y="451"/>
                    </a:cubicBezTo>
                    <a:cubicBezTo>
                      <a:pt x="24491" y="0"/>
                      <a:pt x="25250" y="320"/>
                      <a:pt x="25250" y="949"/>
                    </a:cubicBezTo>
                    <a:cubicBezTo>
                      <a:pt x="25250" y="1340"/>
                      <a:pt x="24941" y="1649"/>
                      <a:pt x="24550" y="1649"/>
                    </a:cubicBezTo>
                    <a:close/>
                    <a:moveTo>
                      <a:pt x="24550" y="534"/>
                    </a:moveTo>
                    <a:cubicBezTo>
                      <a:pt x="24182" y="534"/>
                      <a:pt x="24005" y="973"/>
                      <a:pt x="24265" y="1234"/>
                    </a:cubicBezTo>
                    <a:cubicBezTo>
                      <a:pt x="24515" y="1495"/>
                      <a:pt x="24953" y="1305"/>
                      <a:pt x="24953" y="949"/>
                    </a:cubicBezTo>
                    <a:cubicBezTo>
                      <a:pt x="24965" y="724"/>
                      <a:pt x="24775" y="534"/>
                      <a:pt x="24550" y="534"/>
                    </a:cubicBezTo>
                    <a:close/>
                    <a:moveTo>
                      <a:pt x="297" y="20221"/>
                    </a:moveTo>
                    <a:lnTo>
                      <a:pt x="5574" y="20221"/>
                    </a:lnTo>
                    <a:lnTo>
                      <a:pt x="24040" y="1756"/>
                    </a:lnTo>
                    <a:lnTo>
                      <a:pt x="23839" y="1542"/>
                    </a:lnTo>
                    <a:lnTo>
                      <a:pt x="5468" y="19925"/>
                    </a:lnTo>
                    <a:lnTo>
                      <a:pt x="0" y="19925"/>
                    </a:lnTo>
                    <a:lnTo>
                      <a:pt x="0" y="24040"/>
                    </a:lnTo>
                    <a:lnTo>
                      <a:pt x="297" y="2404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9"/>
              <p:cNvSpPr/>
              <p:nvPr/>
            </p:nvSpPr>
            <p:spPr>
              <a:xfrm rot="8086256">
                <a:off x="-50914" y="2235780"/>
                <a:ext cx="1116151" cy="826184"/>
              </a:xfrm>
              <a:custGeom>
                <a:avLst/>
                <a:gdLst/>
                <a:ahLst/>
                <a:cxnLst/>
                <a:rect l="l" t="t" r="r" b="b"/>
                <a:pathLst>
                  <a:path w="22143" h="16391" extrusionOk="0">
                    <a:moveTo>
                      <a:pt x="21431" y="1649"/>
                    </a:moveTo>
                    <a:cubicBezTo>
                      <a:pt x="20802" y="1649"/>
                      <a:pt x="20494" y="890"/>
                      <a:pt x="20933" y="451"/>
                    </a:cubicBezTo>
                    <a:cubicBezTo>
                      <a:pt x="21383" y="0"/>
                      <a:pt x="22142" y="320"/>
                      <a:pt x="22142" y="949"/>
                    </a:cubicBezTo>
                    <a:cubicBezTo>
                      <a:pt x="22142" y="1340"/>
                      <a:pt x="21822" y="1649"/>
                      <a:pt x="21431" y="1649"/>
                    </a:cubicBezTo>
                    <a:close/>
                    <a:moveTo>
                      <a:pt x="21431" y="546"/>
                    </a:moveTo>
                    <a:cubicBezTo>
                      <a:pt x="21063" y="546"/>
                      <a:pt x="20885" y="985"/>
                      <a:pt x="21146" y="1234"/>
                    </a:cubicBezTo>
                    <a:cubicBezTo>
                      <a:pt x="21395" y="1495"/>
                      <a:pt x="21846" y="1317"/>
                      <a:pt x="21846" y="949"/>
                    </a:cubicBezTo>
                    <a:cubicBezTo>
                      <a:pt x="21846" y="724"/>
                      <a:pt x="21656" y="546"/>
                      <a:pt x="21431" y="546"/>
                    </a:cubicBezTo>
                    <a:close/>
                    <a:moveTo>
                      <a:pt x="937" y="16390"/>
                    </a:moveTo>
                    <a:cubicBezTo>
                      <a:pt x="308" y="16390"/>
                      <a:pt x="0" y="15631"/>
                      <a:pt x="439" y="15193"/>
                    </a:cubicBezTo>
                    <a:cubicBezTo>
                      <a:pt x="878" y="14742"/>
                      <a:pt x="1637" y="15062"/>
                      <a:pt x="1637" y="15691"/>
                    </a:cubicBezTo>
                    <a:cubicBezTo>
                      <a:pt x="1637" y="16082"/>
                      <a:pt x="1328" y="16390"/>
                      <a:pt x="937" y="16390"/>
                    </a:cubicBezTo>
                    <a:close/>
                    <a:moveTo>
                      <a:pt x="937" y="15287"/>
                    </a:moveTo>
                    <a:cubicBezTo>
                      <a:pt x="569" y="15287"/>
                      <a:pt x="391" y="15726"/>
                      <a:pt x="652" y="15975"/>
                    </a:cubicBezTo>
                    <a:cubicBezTo>
                      <a:pt x="901" y="16236"/>
                      <a:pt x="1340" y="16058"/>
                      <a:pt x="1340" y="15691"/>
                    </a:cubicBezTo>
                    <a:cubicBezTo>
                      <a:pt x="1340" y="15465"/>
                      <a:pt x="1162" y="15287"/>
                      <a:pt x="937" y="15287"/>
                    </a:cubicBezTo>
                    <a:close/>
                    <a:moveTo>
                      <a:pt x="20838" y="1756"/>
                    </a:moveTo>
                    <a:lnTo>
                      <a:pt x="20624" y="1542"/>
                    </a:lnTo>
                    <a:lnTo>
                      <a:pt x="6606" y="15572"/>
                    </a:lnTo>
                    <a:lnTo>
                      <a:pt x="1898" y="15572"/>
                    </a:lnTo>
                    <a:lnTo>
                      <a:pt x="1898" y="15869"/>
                    </a:lnTo>
                    <a:lnTo>
                      <a:pt x="6725" y="1586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9"/>
              <p:cNvSpPr/>
              <p:nvPr/>
            </p:nvSpPr>
            <p:spPr>
              <a:xfrm rot="8086256">
                <a:off x="176220" y="1478650"/>
                <a:ext cx="310302" cy="334234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6631" extrusionOk="0">
                    <a:moveTo>
                      <a:pt x="5444" y="1649"/>
                    </a:moveTo>
                    <a:cubicBezTo>
                      <a:pt x="4815" y="1649"/>
                      <a:pt x="4507" y="890"/>
                      <a:pt x="4946" y="451"/>
                    </a:cubicBezTo>
                    <a:cubicBezTo>
                      <a:pt x="5396" y="0"/>
                      <a:pt x="6155" y="321"/>
                      <a:pt x="6155" y="949"/>
                    </a:cubicBezTo>
                    <a:cubicBezTo>
                      <a:pt x="6155" y="1329"/>
                      <a:pt x="5835" y="1649"/>
                      <a:pt x="5444" y="1649"/>
                    </a:cubicBezTo>
                    <a:close/>
                    <a:moveTo>
                      <a:pt x="5444" y="534"/>
                    </a:moveTo>
                    <a:cubicBezTo>
                      <a:pt x="5088" y="534"/>
                      <a:pt x="4898" y="973"/>
                      <a:pt x="5159" y="1234"/>
                    </a:cubicBezTo>
                    <a:cubicBezTo>
                      <a:pt x="5420" y="1483"/>
                      <a:pt x="5859" y="1305"/>
                      <a:pt x="5859" y="949"/>
                    </a:cubicBezTo>
                    <a:cubicBezTo>
                      <a:pt x="5859" y="724"/>
                      <a:pt x="5669" y="534"/>
                      <a:pt x="5444" y="534"/>
                    </a:cubicBezTo>
                    <a:close/>
                    <a:moveTo>
                      <a:pt x="5005" y="1839"/>
                    </a:moveTo>
                    <a:lnTo>
                      <a:pt x="4791" y="1637"/>
                    </a:lnTo>
                    <a:lnTo>
                      <a:pt x="0" y="6417"/>
                    </a:lnTo>
                    <a:lnTo>
                      <a:pt x="213" y="66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6" name="Google Shape;456;p29"/>
            <p:cNvSpPr/>
            <p:nvPr/>
          </p:nvSpPr>
          <p:spPr>
            <a:xfrm rot="-5400000" flipH="1">
              <a:off x="7624800" y="2317200"/>
              <a:ext cx="2567400" cy="509100"/>
            </a:xfrm>
            <a:prstGeom prst="trapezoid">
              <a:avLst>
                <a:gd name="adj" fmla="val 10615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 rot="2700000" flipH="1">
              <a:off x="8590563" y="1516691"/>
              <a:ext cx="832928" cy="1052486"/>
            </a:xfrm>
            <a:custGeom>
              <a:avLst/>
              <a:gdLst/>
              <a:ahLst/>
              <a:cxnLst/>
              <a:rect l="l" t="t" r="r" b="b"/>
              <a:pathLst>
                <a:path w="21419" h="27065" extrusionOk="0">
                  <a:moveTo>
                    <a:pt x="3167" y="27064"/>
                  </a:moveTo>
                  <a:cubicBezTo>
                    <a:pt x="2538" y="27064"/>
                    <a:pt x="2230" y="26305"/>
                    <a:pt x="2669" y="25855"/>
                  </a:cubicBezTo>
                  <a:cubicBezTo>
                    <a:pt x="3107" y="25416"/>
                    <a:pt x="3866" y="25724"/>
                    <a:pt x="3866" y="26353"/>
                  </a:cubicBezTo>
                  <a:cubicBezTo>
                    <a:pt x="3866" y="26744"/>
                    <a:pt x="3558" y="27064"/>
                    <a:pt x="3167" y="27064"/>
                  </a:cubicBezTo>
                  <a:close/>
                  <a:moveTo>
                    <a:pt x="3167" y="25950"/>
                  </a:moveTo>
                  <a:cubicBezTo>
                    <a:pt x="2799" y="25950"/>
                    <a:pt x="2621" y="26388"/>
                    <a:pt x="2882" y="26649"/>
                  </a:cubicBezTo>
                  <a:cubicBezTo>
                    <a:pt x="3131" y="26898"/>
                    <a:pt x="3570" y="26721"/>
                    <a:pt x="3570" y="26353"/>
                  </a:cubicBezTo>
                  <a:cubicBezTo>
                    <a:pt x="3570" y="26128"/>
                    <a:pt x="3392" y="25950"/>
                    <a:pt x="3167" y="25950"/>
                  </a:cubicBezTo>
                  <a:close/>
                  <a:moveTo>
                    <a:pt x="2052" y="25950"/>
                  </a:moveTo>
                  <a:cubicBezTo>
                    <a:pt x="1423" y="25950"/>
                    <a:pt x="1115" y="25191"/>
                    <a:pt x="1554" y="24752"/>
                  </a:cubicBezTo>
                  <a:cubicBezTo>
                    <a:pt x="2004" y="24301"/>
                    <a:pt x="2763" y="24621"/>
                    <a:pt x="2763" y="25250"/>
                  </a:cubicBezTo>
                  <a:cubicBezTo>
                    <a:pt x="2763" y="25629"/>
                    <a:pt x="2443" y="25950"/>
                    <a:pt x="2052" y="25950"/>
                  </a:cubicBezTo>
                  <a:close/>
                  <a:moveTo>
                    <a:pt x="2052" y="24835"/>
                  </a:moveTo>
                  <a:cubicBezTo>
                    <a:pt x="1696" y="24835"/>
                    <a:pt x="1506" y="25274"/>
                    <a:pt x="1767" y="25535"/>
                  </a:cubicBezTo>
                  <a:cubicBezTo>
                    <a:pt x="2028" y="25795"/>
                    <a:pt x="2467" y="25606"/>
                    <a:pt x="2467" y="25250"/>
                  </a:cubicBezTo>
                  <a:cubicBezTo>
                    <a:pt x="2467" y="25025"/>
                    <a:pt x="2277" y="24835"/>
                    <a:pt x="2052" y="24835"/>
                  </a:cubicBezTo>
                  <a:close/>
                  <a:moveTo>
                    <a:pt x="949" y="24835"/>
                  </a:moveTo>
                  <a:cubicBezTo>
                    <a:pt x="320" y="24835"/>
                    <a:pt x="0" y="24076"/>
                    <a:pt x="451" y="23637"/>
                  </a:cubicBezTo>
                  <a:cubicBezTo>
                    <a:pt x="890" y="23186"/>
                    <a:pt x="1649" y="23507"/>
                    <a:pt x="1649" y="24135"/>
                  </a:cubicBezTo>
                  <a:cubicBezTo>
                    <a:pt x="1649" y="24526"/>
                    <a:pt x="1328" y="24835"/>
                    <a:pt x="949" y="24835"/>
                  </a:cubicBezTo>
                  <a:close/>
                  <a:moveTo>
                    <a:pt x="949" y="23732"/>
                  </a:moveTo>
                  <a:cubicBezTo>
                    <a:pt x="581" y="23732"/>
                    <a:pt x="403" y="24171"/>
                    <a:pt x="652" y="24420"/>
                  </a:cubicBezTo>
                  <a:cubicBezTo>
                    <a:pt x="913" y="24681"/>
                    <a:pt x="1352" y="24503"/>
                    <a:pt x="1352" y="24135"/>
                  </a:cubicBezTo>
                  <a:cubicBezTo>
                    <a:pt x="1352" y="23910"/>
                    <a:pt x="1162" y="23732"/>
                    <a:pt x="949" y="23732"/>
                  </a:cubicBezTo>
                  <a:close/>
                  <a:moveTo>
                    <a:pt x="15726" y="14007"/>
                  </a:moveTo>
                  <a:lnTo>
                    <a:pt x="15726" y="10295"/>
                  </a:lnTo>
                  <a:lnTo>
                    <a:pt x="21419" y="4602"/>
                  </a:lnTo>
                  <a:lnTo>
                    <a:pt x="21205" y="4401"/>
                  </a:lnTo>
                  <a:lnTo>
                    <a:pt x="15430" y="10176"/>
                  </a:lnTo>
                  <a:lnTo>
                    <a:pt x="15430" y="13888"/>
                  </a:lnTo>
                  <a:lnTo>
                    <a:pt x="3748" y="25570"/>
                  </a:lnTo>
                  <a:lnTo>
                    <a:pt x="3949" y="25772"/>
                  </a:lnTo>
                  <a:close/>
                  <a:moveTo>
                    <a:pt x="13580" y="11706"/>
                  </a:moveTo>
                  <a:lnTo>
                    <a:pt x="13580" y="8006"/>
                  </a:lnTo>
                  <a:lnTo>
                    <a:pt x="21372" y="202"/>
                  </a:lnTo>
                  <a:lnTo>
                    <a:pt x="21158" y="1"/>
                  </a:lnTo>
                  <a:lnTo>
                    <a:pt x="13283" y="7875"/>
                  </a:lnTo>
                  <a:lnTo>
                    <a:pt x="13283" y="11588"/>
                  </a:lnTo>
                  <a:lnTo>
                    <a:pt x="1601" y="23269"/>
                  </a:lnTo>
                  <a:lnTo>
                    <a:pt x="1803" y="23483"/>
                  </a:lnTo>
                  <a:close/>
                  <a:moveTo>
                    <a:pt x="14659" y="12857"/>
                  </a:moveTo>
                  <a:lnTo>
                    <a:pt x="14659" y="9156"/>
                  </a:lnTo>
                  <a:lnTo>
                    <a:pt x="21372" y="2444"/>
                  </a:lnTo>
                  <a:lnTo>
                    <a:pt x="21158" y="2230"/>
                  </a:lnTo>
                  <a:lnTo>
                    <a:pt x="14362" y="9038"/>
                  </a:lnTo>
                  <a:lnTo>
                    <a:pt x="14362" y="12738"/>
                  </a:lnTo>
                  <a:lnTo>
                    <a:pt x="2669" y="24432"/>
                  </a:lnTo>
                  <a:lnTo>
                    <a:pt x="2882" y="24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 rot="8086317">
              <a:off x="8840012" y="3173272"/>
              <a:ext cx="351496" cy="520980"/>
            </a:xfrm>
            <a:custGeom>
              <a:avLst/>
              <a:gdLst/>
              <a:ahLst/>
              <a:cxnLst/>
              <a:rect l="l" t="t" r="r" b="b"/>
              <a:pathLst>
                <a:path w="7994" h="11849" extrusionOk="0">
                  <a:moveTo>
                    <a:pt x="949" y="11848"/>
                  </a:moveTo>
                  <a:cubicBezTo>
                    <a:pt x="320" y="11848"/>
                    <a:pt x="0" y="11089"/>
                    <a:pt x="451" y="10639"/>
                  </a:cubicBezTo>
                  <a:cubicBezTo>
                    <a:pt x="889" y="10200"/>
                    <a:pt x="1649" y="10508"/>
                    <a:pt x="1649" y="11137"/>
                  </a:cubicBezTo>
                  <a:cubicBezTo>
                    <a:pt x="1649" y="11528"/>
                    <a:pt x="1328" y="11848"/>
                    <a:pt x="949" y="11848"/>
                  </a:cubicBezTo>
                  <a:close/>
                  <a:moveTo>
                    <a:pt x="949" y="10734"/>
                  </a:moveTo>
                  <a:cubicBezTo>
                    <a:pt x="581" y="10734"/>
                    <a:pt x="403" y="11172"/>
                    <a:pt x="652" y="11421"/>
                  </a:cubicBezTo>
                  <a:cubicBezTo>
                    <a:pt x="913" y="11682"/>
                    <a:pt x="1352" y="11504"/>
                    <a:pt x="1352" y="11137"/>
                  </a:cubicBezTo>
                  <a:cubicBezTo>
                    <a:pt x="1352" y="10912"/>
                    <a:pt x="1174" y="10734"/>
                    <a:pt x="949" y="10734"/>
                  </a:cubicBezTo>
                  <a:close/>
                  <a:moveTo>
                    <a:pt x="1091" y="7105"/>
                  </a:moveTo>
                  <a:lnTo>
                    <a:pt x="7994" y="202"/>
                  </a:lnTo>
                  <a:lnTo>
                    <a:pt x="7780" y="1"/>
                  </a:lnTo>
                  <a:lnTo>
                    <a:pt x="795" y="6986"/>
                  </a:lnTo>
                  <a:lnTo>
                    <a:pt x="795" y="10141"/>
                  </a:lnTo>
                  <a:lnTo>
                    <a:pt x="1091" y="1014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9" name="Google Shape;459;p29"/>
            <p:cNvGrpSpPr/>
            <p:nvPr/>
          </p:nvGrpSpPr>
          <p:grpSpPr>
            <a:xfrm>
              <a:off x="8794656" y="2802685"/>
              <a:ext cx="227923" cy="228455"/>
              <a:chOff x="2749425" y="2409025"/>
              <a:chExt cx="128400" cy="128700"/>
            </a:xfrm>
          </p:grpSpPr>
          <p:sp>
            <p:nvSpPr>
              <p:cNvPr id="460" name="Google Shape;460;p29"/>
              <p:cNvSpPr/>
              <p:nvPr/>
            </p:nvSpPr>
            <p:spPr>
              <a:xfrm>
                <a:off x="2773150" y="2432750"/>
                <a:ext cx="81550" cy="81550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3262" extrusionOk="0">
                    <a:moveTo>
                      <a:pt x="3262" y="3262"/>
                    </a:moveTo>
                    <a:lnTo>
                      <a:pt x="0" y="3262"/>
                    </a:lnTo>
                    <a:lnTo>
                      <a:pt x="0" y="0"/>
                    </a:lnTo>
                    <a:lnTo>
                      <a:pt x="3262" y="0"/>
                    </a:lnTo>
                    <a:close/>
                    <a:moveTo>
                      <a:pt x="297" y="2965"/>
                    </a:moveTo>
                    <a:lnTo>
                      <a:pt x="2965" y="2965"/>
                    </a:lnTo>
                    <a:lnTo>
                      <a:pt x="2965" y="297"/>
                    </a:lnTo>
                    <a:lnTo>
                      <a:pt x="297" y="29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9"/>
              <p:cNvSpPr/>
              <p:nvPr/>
            </p:nvSpPr>
            <p:spPr>
              <a:xfrm>
                <a:off x="2810500" y="2510425"/>
                <a:ext cx="7450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092" extrusionOk="0">
                    <a:moveTo>
                      <a:pt x="1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1" y="10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2794800" y="2510425"/>
                <a:ext cx="742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92" extrusionOk="0">
                    <a:moveTo>
                      <a:pt x="0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0" y="10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2825025" y="2510425"/>
                <a:ext cx="7450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092" extrusionOk="0">
                    <a:moveTo>
                      <a:pt x="1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1" y="10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9"/>
              <p:cNvSpPr/>
              <p:nvPr/>
            </p:nvSpPr>
            <p:spPr>
              <a:xfrm>
                <a:off x="2810500" y="2409025"/>
                <a:ext cx="7450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092" extrusionOk="0">
                    <a:moveTo>
                      <a:pt x="1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1" y="10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9"/>
              <p:cNvSpPr/>
              <p:nvPr/>
            </p:nvSpPr>
            <p:spPr>
              <a:xfrm>
                <a:off x="2794800" y="2409025"/>
                <a:ext cx="742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92" extrusionOk="0">
                    <a:moveTo>
                      <a:pt x="0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0" y="10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9"/>
              <p:cNvSpPr/>
              <p:nvPr/>
            </p:nvSpPr>
            <p:spPr>
              <a:xfrm>
                <a:off x="2825025" y="2409025"/>
                <a:ext cx="7450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092" extrusionOk="0">
                    <a:moveTo>
                      <a:pt x="1" y="1"/>
                    </a:moveTo>
                    <a:lnTo>
                      <a:pt x="297" y="1"/>
                    </a:lnTo>
                    <a:lnTo>
                      <a:pt x="297" y="1092"/>
                    </a:lnTo>
                    <a:lnTo>
                      <a:pt x="1" y="109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9"/>
              <p:cNvSpPr/>
              <p:nvPr/>
            </p:nvSpPr>
            <p:spPr>
              <a:xfrm>
                <a:off x="2749425" y="2470100"/>
                <a:ext cx="27000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298" extrusionOk="0">
                    <a:moveTo>
                      <a:pt x="1" y="1"/>
                    </a:moveTo>
                    <a:lnTo>
                      <a:pt x="1080" y="1"/>
                    </a:lnTo>
                    <a:lnTo>
                      <a:pt x="1080" y="297"/>
                    </a:lnTo>
                    <a:lnTo>
                      <a:pt x="1" y="29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9"/>
              <p:cNvSpPr/>
              <p:nvPr/>
            </p:nvSpPr>
            <p:spPr>
              <a:xfrm>
                <a:off x="2749425" y="2454700"/>
                <a:ext cx="2700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297" extrusionOk="0">
                    <a:moveTo>
                      <a:pt x="1" y="0"/>
                    </a:moveTo>
                    <a:lnTo>
                      <a:pt x="1080" y="0"/>
                    </a:lnTo>
                    <a:lnTo>
                      <a:pt x="1080" y="297"/>
                    </a:lnTo>
                    <a:lnTo>
                      <a:pt x="1" y="29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9"/>
              <p:cNvSpPr/>
              <p:nvPr/>
            </p:nvSpPr>
            <p:spPr>
              <a:xfrm>
                <a:off x="2749425" y="2484925"/>
                <a:ext cx="27000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298" extrusionOk="0">
                    <a:moveTo>
                      <a:pt x="1" y="1"/>
                    </a:moveTo>
                    <a:lnTo>
                      <a:pt x="1080" y="1"/>
                    </a:lnTo>
                    <a:lnTo>
                      <a:pt x="1080" y="297"/>
                    </a:lnTo>
                    <a:lnTo>
                      <a:pt x="1" y="29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9"/>
              <p:cNvSpPr/>
              <p:nvPr/>
            </p:nvSpPr>
            <p:spPr>
              <a:xfrm>
                <a:off x="2850825" y="2470100"/>
                <a:ext cx="27000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298" extrusionOk="0">
                    <a:moveTo>
                      <a:pt x="1" y="1"/>
                    </a:moveTo>
                    <a:lnTo>
                      <a:pt x="1080" y="1"/>
                    </a:lnTo>
                    <a:lnTo>
                      <a:pt x="1080" y="297"/>
                    </a:lnTo>
                    <a:lnTo>
                      <a:pt x="1" y="29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9"/>
              <p:cNvSpPr/>
              <p:nvPr/>
            </p:nvSpPr>
            <p:spPr>
              <a:xfrm>
                <a:off x="2850825" y="2454700"/>
                <a:ext cx="2700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297" extrusionOk="0">
                    <a:moveTo>
                      <a:pt x="1" y="0"/>
                    </a:moveTo>
                    <a:lnTo>
                      <a:pt x="1080" y="0"/>
                    </a:lnTo>
                    <a:lnTo>
                      <a:pt x="1080" y="297"/>
                    </a:lnTo>
                    <a:lnTo>
                      <a:pt x="1" y="29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9"/>
              <p:cNvSpPr/>
              <p:nvPr/>
            </p:nvSpPr>
            <p:spPr>
              <a:xfrm>
                <a:off x="2850825" y="2484925"/>
                <a:ext cx="27000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298" extrusionOk="0">
                    <a:moveTo>
                      <a:pt x="1" y="1"/>
                    </a:moveTo>
                    <a:lnTo>
                      <a:pt x="1080" y="1"/>
                    </a:lnTo>
                    <a:lnTo>
                      <a:pt x="1080" y="297"/>
                    </a:lnTo>
                    <a:lnTo>
                      <a:pt x="1" y="29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3" name="Google Shape;473;p29"/>
          <p:cNvSpPr txBox="1">
            <a:spLocks noGrp="1"/>
          </p:cNvSpPr>
          <p:nvPr>
            <p:ph type="title"/>
          </p:nvPr>
        </p:nvSpPr>
        <p:spPr>
          <a:xfrm>
            <a:off x="2766150" y="615700"/>
            <a:ext cx="3611700" cy="6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29"/>
          <p:cNvSpPr txBox="1">
            <a:spLocks noGrp="1"/>
          </p:cNvSpPr>
          <p:nvPr>
            <p:ph type="subTitle" idx="1"/>
          </p:nvPr>
        </p:nvSpPr>
        <p:spPr>
          <a:xfrm>
            <a:off x="2334300" y="1869525"/>
            <a:ext cx="44754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5" name="Google Shape;475;p29"/>
          <p:cNvSpPr txBox="1">
            <a:spLocks noGrp="1"/>
          </p:cNvSpPr>
          <p:nvPr>
            <p:ph type="subTitle" idx="2"/>
          </p:nvPr>
        </p:nvSpPr>
        <p:spPr>
          <a:xfrm>
            <a:off x="2793750" y="1458075"/>
            <a:ext cx="35565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6" name="Google Shape;476;p29"/>
          <p:cNvSpPr txBox="1"/>
          <p:nvPr/>
        </p:nvSpPr>
        <p:spPr>
          <a:xfrm>
            <a:off x="2618100" y="3546500"/>
            <a:ext cx="3907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Space Grotesk"/>
                <a:ea typeface="Space Grotesk"/>
                <a:cs typeface="Space Grotesk"/>
                <a:sym typeface="Space Grotes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Space Grotesk"/>
                <a:ea typeface="Space Grotesk"/>
                <a:cs typeface="Space Grotesk"/>
                <a:sym typeface="Space Grotes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Space Grotesk"/>
                <a:ea typeface="Space Grotesk"/>
                <a:cs typeface="Space Grotesk"/>
                <a:sym typeface="Space Grotesk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13225" y="1415550"/>
            <a:ext cx="7717500" cy="31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Livvic"/>
              <a:buAutoNum type="arabicPeriod"/>
              <a:defRPr sz="1100"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2764625" y="539500"/>
            <a:ext cx="5666100" cy="10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3093238" y="3716925"/>
            <a:ext cx="21168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3093254" y="3370650"/>
            <a:ext cx="2116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5985306" y="3716925"/>
            <a:ext cx="21168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5985309" y="3370650"/>
            <a:ext cx="2116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1800" b="1"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1550" y="-7700"/>
            <a:ext cx="1931875" cy="2316425"/>
          </a:xfrm>
          <a:custGeom>
            <a:avLst/>
            <a:gdLst/>
            <a:ahLst/>
            <a:cxnLst/>
            <a:rect l="l" t="t" r="r" b="b"/>
            <a:pathLst>
              <a:path w="77275" h="92657" extrusionOk="0">
                <a:moveTo>
                  <a:pt x="77275" y="246"/>
                </a:moveTo>
                <a:lnTo>
                  <a:pt x="62016" y="15504"/>
                </a:lnTo>
                <a:lnTo>
                  <a:pt x="62016" y="22642"/>
                </a:lnTo>
                <a:lnTo>
                  <a:pt x="42821" y="41837"/>
                </a:lnTo>
                <a:lnTo>
                  <a:pt x="42821" y="71123"/>
                </a:lnTo>
                <a:lnTo>
                  <a:pt x="21287" y="92657"/>
                </a:lnTo>
                <a:lnTo>
                  <a:pt x="0" y="92657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4" name="Google Shape;44;p5"/>
          <p:cNvSpPr/>
          <p:nvPr/>
        </p:nvSpPr>
        <p:spPr>
          <a:xfrm>
            <a:off x="0" y="0"/>
            <a:ext cx="1688610" cy="2311960"/>
          </a:xfrm>
          <a:custGeom>
            <a:avLst/>
            <a:gdLst/>
            <a:ahLst/>
            <a:cxnLst/>
            <a:rect l="l" t="t" r="r" b="b"/>
            <a:pathLst>
              <a:path w="139152" h="190520" extrusionOk="0">
                <a:moveTo>
                  <a:pt x="46779" y="73041"/>
                </a:moveTo>
                <a:cubicBezTo>
                  <a:pt x="45168" y="73041"/>
                  <a:pt x="44378" y="71095"/>
                  <a:pt x="45502" y="69971"/>
                </a:cubicBezTo>
                <a:cubicBezTo>
                  <a:pt x="46657" y="68846"/>
                  <a:pt x="48572" y="69636"/>
                  <a:pt x="48603" y="71247"/>
                </a:cubicBezTo>
                <a:cubicBezTo>
                  <a:pt x="48603" y="72250"/>
                  <a:pt x="47782" y="73041"/>
                  <a:pt x="46779" y="73041"/>
                </a:cubicBezTo>
                <a:close/>
                <a:moveTo>
                  <a:pt x="46779" y="70214"/>
                </a:moveTo>
                <a:cubicBezTo>
                  <a:pt x="45837" y="70214"/>
                  <a:pt x="45381" y="71338"/>
                  <a:pt x="46049" y="71977"/>
                </a:cubicBezTo>
                <a:cubicBezTo>
                  <a:pt x="46718" y="72646"/>
                  <a:pt x="47812" y="72190"/>
                  <a:pt x="47843" y="71247"/>
                </a:cubicBezTo>
                <a:cubicBezTo>
                  <a:pt x="47843" y="70670"/>
                  <a:pt x="47357" y="70183"/>
                  <a:pt x="46779" y="70214"/>
                </a:cubicBezTo>
                <a:close/>
                <a:moveTo>
                  <a:pt x="46779" y="68208"/>
                </a:moveTo>
                <a:cubicBezTo>
                  <a:pt x="45168" y="68208"/>
                  <a:pt x="44378" y="66262"/>
                  <a:pt x="45502" y="65107"/>
                </a:cubicBezTo>
                <a:cubicBezTo>
                  <a:pt x="46657" y="63983"/>
                  <a:pt x="48572" y="64803"/>
                  <a:pt x="48603" y="66414"/>
                </a:cubicBezTo>
                <a:cubicBezTo>
                  <a:pt x="48603" y="67387"/>
                  <a:pt x="47782" y="68208"/>
                  <a:pt x="46779" y="68208"/>
                </a:cubicBezTo>
                <a:close/>
                <a:moveTo>
                  <a:pt x="46779" y="65351"/>
                </a:moveTo>
                <a:cubicBezTo>
                  <a:pt x="45837" y="65351"/>
                  <a:pt x="45381" y="66475"/>
                  <a:pt x="46049" y="67144"/>
                </a:cubicBezTo>
                <a:cubicBezTo>
                  <a:pt x="46718" y="67782"/>
                  <a:pt x="47812" y="67326"/>
                  <a:pt x="47843" y="66414"/>
                </a:cubicBezTo>
                <a:cubicBezTo>
                  <a:pt x="47843" y="65807"/>
                  <a:pt x="47357" y="65351"/>
                  <a:pt x="46779" y="65351"/>
                </a:cubicBezTo>
                <a:close/>
                <a:moveTo>
                  <a:pt x="49636" y="75898"/>
                </a:moveTo>
                <a:cubicBezTo>
                  <a:pt x="48025" y="75898"/>
                  <a:pt x="47235" y="73953"/>
                  <a:pt x="48360" y="72828"/>
                </a:cubicBezTo>
                <a:cubicBezTo>
                  <a:pt x="49484" y="71673"/>
                  <a:pt x="51430" y="72494"/>
                  <a:pt x="51430" y="74104"/>
                </a:cubicBezTo>
                <a:cubicBezTo>
                  <a:pt x="51430" y="75108"/>
                  <a:pt x="50639" y="75898"/>
                  <a:pt x="49636" y="75898"/>
                </a:cubicBezTo>
                <a:close/>
                <a:moveTo>
                  <a:pt x="49636" y="73041"/>
                </a:moveTo>
                <a:cubicBezTo>
                  <a:pt x="48694" y="73041"/>
                  <a:pt x="48238" y="74196"/>
                  <a:pt x="48907" y="74834"/>
                </a:cubicBezTo>
                <a:cubicBezTo>
                  <a:pt x="49545" y="75503"/>
                  <a:pt x="50670" y="75016"/>
                  <a:pt x="50670" y="74104"/>
                </a:cubicBezTo>
                <a:cubicBezTo>
                  <a:pt x="50670" y="73527"/>
                  <a:pt x="50214" y="73041"/>
                  <a:pt x="49636" y="73041"/>
                </a:cubicBezTo>
                <a:close/>
                <a:moveTo>
                  <a:pt x="92281" y="58238"/>
                </a:moveTo>
                <a:cubicBezTo>
                  <a:pt x="90670" y="58238"/>
                  <a:pt x="89880" y="56293"/>
                  <a:pt x="91005" y="55168"/>
                </a:cubicBezTo>
                <a:cubicBezTo>
                  <a:pt x="92160" y="54013"/>
                  <a:pt x="94105" y="54834"/>
                  <a:pt x="94105" y="56445"/>
                </a:cubicBezTo>
                <a:cubicBezTo>
                  <a:pt x="94075" y="57417"/>
                  <a:pt x="93284" y="58238"/>
                  <a:pt x="92281" y="58208"/>
                </a:cubicBezTo>
                <a:close/>
                <a:moveTo>
                  <a:pt x="92281" y="55381"/>
                </a:moveTo>
                <a:cubicBezTo>
                  <a:pt x="91339" y="55381"/>
                  <a:pt x="90883" y="56505"/>
                  <a:pt x="91552" y="57174"/>
                </a:cubicBezTo>
                <a:cubicBezTo>
                  <a:pt x="92190" y="57812"/>
                  <a:pt x="93345" y="57357"/>
                  <a:pt x="93345" y="56445"/>
                </a:cubicBezTo>
                <a:cubicBezTo>
                  <a:pt x="93345" y="55837"/>
                  <a:pt x="92859" y="55381"/>
                  <a:pt x="92281" y="55381"/>
                </a:cubicBezTo>
                <a:close/>
                <a:moveTo>
                  <a:pt x="52493" y="78755"/>
                </a:moveTo>
                <a:cubicBezTo>
                  <a:pt x="50882" y="78755"/>
                  <a:pt x="50062" y="76810"/>
                  <a:pt x="51217" y="75655"/>
                </a:cubicBezTo>
                <a:cubicBezTo>
                  <a:pt x="52341" y="74530"/>
                  <a:pt x="54287" y="75351"/>
                  <a:pt x="54287" y="76962"/>
                </a:cubicBezTo>
                <a:cubicBezTo>
                  <a:pt x="54287" y="77934"/>
                  <a:pt x="53466" y="78755"/>
                  <a:pt x="52493" y="78755"/>
                </a:cubicBezTo>
                <a:close/>
                <a:moveTo>
                  <a:pt x="52493" y="75898"/>
                </a:moveTo>
                <a:cubicBezTo>
                  <a:pt x="51551" y="75898"/>
                  <a:pt x="51095" y="77022"/>
                  <a:pt x="51733" y="77691"/>
                </a:cubicBezTo>
                <a:cubicBezTo>
                  <a:pt x="52402" y="78329"/>
                  <a:pt x="53527" y="77874"/>
                  <a:pt x="53527" y="76962"/>
                </a:cubicBezTo>
                <a:cubicBezTo>
                  <a:pt x="53527" y="76354"/>
                  <a:pt x="53071" y="75898"/>
                  <a:pt x="52493" y="75898"/>
                </a:cubicBezTo>
                <a:close/>
                <a:moveTo>
                  <a:pt x="75381" y="100701"/>
                </a:moveTo>
                <a:cubicBezTo>
                  <a:pt x="73770" y="100701"/>
                  <a:pt x="72950" y="98755"/>
                  <a:pt x="74105" y="97600"/>
                </a:cubicBezTo>
                <a:cubicBezTo>
                  <a:pt x="75229" y="96476"/>
                  <a:pt x="77175" y="97266"/>
                  <a:pt x="77175" y="98877"/>
                </a:cubicBezTo>
                <a:cubicBezTo>
                  <a:pt x="77175" y="99880"/>
                  <a:pt x="76384" y="100701"/>
                  <a:pt x="75381" y="100701"/>
                </a:cubicBezTo>
                <a:close/>
                <a:moveTo>
                  <a:pt x="75381" y="97843"/>
                </a:moveTo>
                <a:cubicBezTo>
                  <a:pt x="74439" y="97843"/>
                  <a:pt x="73983" y="98968"/>
                  <a:pt x="74652" y="99637"/>
                </a:cubicBezTo>
                <a:cubicBezTo>
                  <a:pt x="75290" y="100275"/>
                  <a:pt x="76415" y="99819"/>
                  <a:pt x="76415" y="98877"/>
                </a:cubicBezTo>
                <a:cubicBezTo>
                  <a:pt x="76415" y="98299"/>
                  <a:pt x="75959" y="97843"/>
                  <a:pt x="75381" y="97843"/>
                </a:cubicBezTo>
                <a:close/>
                <a:moveTo>
                  <a:pt x="68573" y="126020"/>
                </a:moveTo>
                <a:cubicBezTo>
                  <a:pt x="66962" y="126020"/>
                  <a:pt x="66141" y="124075"/>
                  <a:pt x="67296" y="122920"/>
                </a:cubicBezTo>
                <a:cubicBezTo>
                  <a:pt x="68421" y="121795"/>
                  <a:pt x="70366" y="122585"/>
                  <a:pt x="70366" y="124196"/>
                </a:cubicBezTo>
                <a:cubicBezTo>
                  <a:pt x="70366" y="125199"/>
                  <a:pt x="69545" y="125990"/>
                  <a:pt x="68573" y="126020"/>
                </a:cubicBezTo>
                <a:close/>
                <a:moveTo>
                  <a:pt x="68573" y="123163"/>
                </a:moveTo>
                <a:cubicBezTo>
                  <a:pt x="67630" y="123163"/>
                  <a:pt x="67175" y="124288"/>
                  <a:pt x="67813" y="124926"/>
                </a:cubicBezTo>
                <a:cubicBezTo>
                  <a:pt x="68482" y="125595"/>
                  <a:pt x="69606" y="125139"/>
                  <a:pt x="69606" y="124196"/>
                </a:cubicBezTo>
                <a:cubicBezTo>
                  <a:pt x="69606" y="123619"/>
                  <a:pt x="69150" y="123163"/>
                  <a:pt x="68573" y="123163"/>
                </a:cubicBezTo>
                <a:close/>
                <a:moveTo>
                  <a:pt x="36262" y="122008"/>
                </a:moveTo>
                <a:cubicBezTo>
                  <a:pt x="34651" y="122008"/>
                  <a:pt x="33861" y="120063"/>
                  <a:pt x="34985" y="118938"/>
                </a:cubicBezTo>
                <a:cubicBezTo>
                  <a:pt x="36140" y="117783"/>
                  <a:pt x="38086" y="118604"/>
                  <a:pt x="38086" y="120215"/>
                </a:cubicBezTo>
                <a:cubicBezTo>
                  <a:pt x="38086" y="121218"/>
                  <a:pt x="37265" y="122008"/>
                  <a:pt x="36292" y="122008"/>
                </a:cubicBezTo>
                <a:close/>
                <a:moveTo>
                  <a:pt x="36262" y="119181"/>
                </a:moveTo>
                <a:cubicBezTo>
                  <a:pt x="35320" y="119181"/>
                  <a:pt x="34864" y="120306"/>
                  <a:pt x="35533" y="120944"/>
                </a:cubicBezTo>
                <a:cubicBezTo>
                  <a:pt x="36171" y="121613"/>
                  <a:pt x="37326" y="121157"/>
                  <a:pt x="37326" y="120215"/>
                </a:cubicBezTo>
                <a:cubicBezTo>
                  <a:pt x="37296" y="119637"/>
                  <a:pt x="36840" y="119181"/>
                  <a:pt x="36292" y="119181"/>
                </a:cubicBezTo>
                <a:close/>
                <a:moveTo>
                  <a:pt x="25624" y="176416"/>
                </a:moveTo>
                <a:cubicBezTo>
                  <a:pt x="24013" y="176416"/>
                  <a:pt x="23192" y="174471"/>
                  <a:pt x="24347" y="173316"/>
                </a:cubicBezTo>
                <a:cubicBezTo>
                  <a:pt x="25472" y="172191"/>
                  <a:pt x="27417" y="172981"/>
                  <a:pt x="27417" y="174592"/>
                </a:cubicBezTo>
                <a:cubicBezTo>
                  <a:pt x="27417" y="175595"/>
                  <a:pt x="26596" y="176386"/>
                  <a:pt x="25624" y="176416"/>
                </a:cubicBezTo>
                <a:close/>
                <a:moveTo>
                  <a:pt x="25624" y="173559"/>
                </a:moveTo>
                <a:cubicBezTo>
                  <a:pt x="24681" y="173559"/>
                  <a:pt x="24225" y="174683"/>
                  <a:pt x="24864" y="175322"/>
                </a:cubicBezTo>
                <a:cubicBezTo>
                  <a:pt x="25532" y="175990"/>
                  <a:pt x="26657" y="175535"/>
                  <a:pt x="26657" y="174592"/>
                </a:cubicBezTo>
                <a:cubicBezTo>
                  <a:pt x="26657" y="174015"/>
                  <a:pt x="26201" y="173528"/>
                  <a:pt x="25624" y="173559"/>
                </a:cubicBezTo>
                <a:close/>
                <a:moveTo>
                  <a:pt x="35168" y="166629"/>
                </a:moveTo>
                <a:cubicBezTo>
                  <a:pt x="33557" y="166598"/>
                  <a:pt x="32767" y="164683"/>
                  <a:pt x="33891" y="163528"/>
                </a:cubicBezTo>
                <a:cubicBezTo>
                  <a:pt x="35046" y="162404"/>
                  <a:pt x="36992" y="163194"/>
                  <a:pt x="36992" y="164805"/>
                </a:cubicBezTo>
                <a:cubicBezTo>
                  <a:pt x="36992" y="165808"/>
                  <a:pt x="36171" y="166629"/>
                  <a:pt x="35168" y="166629"/>
                </a:cubicBezTo>
                <a:close/>
                <a:moveTo>
                  <a:pt x="35168" y="163771"/>
                </a:moveTo>
                <a:cubicBezTo>
                  <a:pt x="34256" y="163771"/>
                  <a:pt x="33770" y="164896"/>
                  <a:pt x="34438" y="165534"/>
                </a:cubicBezTo>
                <a:cubicBezTo>
                  <a:pt x="35107" y="166203"/>
                  <a:pt x="36232" y="165747"/>
                  <a:pt x="36232" y="164805"/>
                </a:cubicBezTo>
                <a:cubicBezTo>
                  <a:pt x="36201" y="164227"/>
                  <a:pt x="35745" y="163771"/>
                  <a:pt x="35168" y="163771"/>
                </a:cubicBezTo>
                <a:close/>
                <a:moveTo>
                  <a:pt x="15350" y="112737"/>
                </a:moveTo>
                <a:lnTo>
                  <a:pt x="15350" y="103223"/>
                </a:lnTo>
                <a:lnTo>
                  <a:pt x="45290" y="73284"/>
                </a:lnTo>
                <a:lnTo>
                  <a:pt x="44773" y="72737"/>
                </a:lnTo>
                <a:lnTo>
                  <a:pt x="14590" y="102920"/>
                </a:lnTo>
                <a:lnTo>
                  <a:pt x="14590" y="112403"/>
                </a:lnTo>
                <a:lnTo>
                  <a:pt x="0" y="126993"/>
                </a:lnTo>
                <a:lnTo>
                  <a:pt x="547" y="127540"/>
                </a:lnTo>
                <a:close/>
                <a:moveTo>
                  <a:pt x="109181" y="40001"/>
                </a:moveTo>
                <a:lnTo>
                  <a:pt x="109181" y="30487"/>
                </a:lnTo>
                <a:lnTo>
                  <a:pt x="139152" y="547"/>
                </a:lnTo>
                <a:lnTo>
                  <a:pt x="138604" y="0"/>
                </a:lnTo>
                <a:lnTo>
                  <a:pt x="108452" y="30183"/>
                </a:lnTo>
                <a:lnTo>
                  <a:pt x="108452" y="39666"/>
                </a:lnTo>
                <a:lnTo>
                  <a:pt x="93862" y="54256"/>
                </a:lnTo>
                <a:lnTo>
                  <a:pt x="94379" y="54803"/>
                </a:lnTo>
                <a:close/>
                <a:moveTo>
                  <a:pt x="18116" y="115686"/>
                </a:moveTo>
                <a:lnTo>
                  <a:pt x="18116" y="106172"/>
                </a:lnTo>
                <a:lnTo>
                  <a:pt x="48056" y="76232"/>
                </a:lnTo>
                <a:lnTo>
                  <a:pt x="47508" y="75685"/>
                </a:lnTo>
                <a:lnTo>
                  <a:pt x="17356" y="105868"/>
                </a:lnTo>
                <a:lnTo>
                  <a:pt x="17356" y="115351"/>
                </a:lnTo>
                <a:lnTo>
                  <a:pt x="122" y="132586"/>
                </a:lnTo>
                <a:lnTo>
                  <a:pt x="669" y="133102"/>
                </a:lnTo>
                <a:close/>
                <a:moveTo>
                  <a:pt x="20851" y="118604"/>
                </a:moveTo>
                <a:lnTo>
                  <a:pt x="20851" y="109120"/>
                </a:lnTo>
                <a:lnTo>
                  <a:pt x="50822" y="79181"/>
                </a:lnTo>
                <a:lnTo>
                  <a:pt x="50274" y="78633"/>
                </a:lnTo>
                <a:lnTo>
                  <a:pt x="20092" y="108816"/>
                </a:lnTo>
                <a:lnTo>
                  <a:pt x="20092" y="118300"/>
                </a:lnTo>
                <a:lnTo>
                  <a:pt x="122" y="138270"/>
                </a:lnTo>
                <a:lnTo>
                  <a:pt x="669" y="138817"/>
                </a:lnTo>
                <a:close/>
                <a:moveTo>
                  <a:pt x="13496" y="132069"/>
                </a:moveTo>
                <a:lnTo>
                  <a:pt x="23709" y="121856"/>
                </a:lnTo>
                <a:lnTo>
                  <a:pt x="23709" y="112342"/>
                </a:lnTo>
                <a:lnTo>
                  <a:pt x="36779" y="99272"/>
                </a:lnTo>
                <a:lnTo>
                  <a:pt x="72828" y="99272"/>
                </a:lnTo>
                <a:lnTo>
                  <a:pt x="72828" y="98512"/>
                </a:lnTo>
                <a:lnTo>
                  <a:pt x="36475" y="98512"/>
                </a:lnTo>
                <a:lnTo>
                  <a:pt x="22949" y="112038"/>
                </a:lnTo>
                <a:lnTo>
                  <a:pt x="22949" y="121522"/>
                </a:lnTo>
                <a:lnTo>
                  <a:pt x="12736" y="131765"/>
                </a:lnTo>
                <a:lnTo>
                  <a:pt x="12736" y="151248"/>
                </a:lnTo>
                <a:lnTo>
                  <a:pt x="395" y="151248"/>
                </a:lnTo>
                <a:lnTo>
                  <a:pt x="395" y="152008"/>
                </a:lnTo>
                <a:lnTo>
                  <a:pt x="13496" y="152008"/>
                </a:lnTo>
                <a:close/>
                <a:moveTo>
                  <a:pt x="36596" y="77722"/>
                </a:moveTo>
                <a:cubicBezTo>
                  <a:pt x="34985" y="77722"/>
                  <a:pt x="34195" y="75776"/>
                  <a:pt x="35320" y="74652"/>
                </a:cubicBezTo>
                <a:cubicBezTo>
                  <a:pt x="36475" y="73497"/>
                  <a:pt x="38420" y="74317"/>
                  <a:pt x="38420" y="75928"/>
                </a:cubicBezTo>
                <a:cubicBezTo>
                  <a:pt x="38390" y="76901"/>
                  <a:pt x="37599" y="77722"/>
                  <a:pt x="36596" y="77722"/>
                </a:cubicBezTo>
                <a:close/>
                <a:moveTo>
                  <a:pt x="36596" y="74864"/>
                </a:moveTo>
                <a:cubicBezTo>
                  <a:pt x="35654" y="74864"/>
                  <a:pt x="35198" y="76019"/>
                  <a:pt x="35867" y="76658"/>
                </a:cubicBezTo>
                <a:cubicBezTo>
                  <a:pt x="36536" y="77326"/>
                  <a:pt x="37660" y="76840"/>
                  <a:pt x="37660" y="75898"/>
                </a:cubicBezTo>
                <a:cubicBezTo>
                  <a:pt x="37630" y="75320"/>
                  <a:pt x="37174" y="74864"/>
                  <a:pt x="36596" y="74864"/>
                </a:cubicBezTo>
                <a:close/>
                <a:moveTo>
                  <a:pt x="56080" y="58238"/>
                </a:moveTo>
                <a:cubicBezTo>
                  <a:pt x="54499" y="58238"/>
                  <a:pt x="53679" y="56293"/>
                  <a:pt x="54834" y="55168"/>
                </a:cubicBezTo>
                <a:cubicBezTo>
                  <a:pt x="55958" y="54013"/>
                  <a:pt x="57904" y="54834"/>
                  <a:pt x="57904" y="56445"/>
                </a:cubicBezTo>
                <a:cubicBezTo>
                  <a:pt x="57904" y="57417"/>
                  <a:pt x="57083" y="58238"/>
                  <a:pt x="56080" y="58208"/>
                </a:cubicBezTo>
                <a:close/>
                <a:moveTo>
                  <a:pt x="56080" y="55381"/>
                </a:moveTo>
                <a:cubicBezTo>
                  <a:pt x="55168" y="55381"/>
                  <a:pt x="54712" y="56505"/>
                  <a:pt x="55351" y="57174"/>
                </a:cubicBezTo>
                <a:cubicBezTo>
                  <a:pt x="56019" y="57843"/>
                  <a:pt x="57144" y="57357"/>
                  <a:pt x="57144" y="56445"/>
                </a:cubicBezTo>
                <a:cubicBezTo>
                  <a:pt x="57144" y="55867"/>
                  <a:pt x="56688" y="55381"/>
                  <a:pt x="56080" y="55381"/>
                </a:cubicBezTo>
                <a:close/>
                <a:moveTo>
                  <a:pt x="87540" y="58238"/>
                </a:moveTo>
                <a:cubicBezTo>
                  <a:pt x="85929" y="58238"/>
                  <a:pt x="85108" y="56293"/>
                  <a:pt x="86263" y="55168"/>
                </a:cubicBezTo>
                <a:cubicBezTo>
                  <a:pt x="87388" y="54013"/>
                  <a:pt x="89333" y="54834"/>
                  <a:pt x="89333" y="56445"/>
                </a:cubicBezTo>
                <a:cubicBezTo>
                  <a:pt x="89333" y="57417"/>
                  <a:pt x="88512" y="58238"/>
                  <a:pt x="87540" y="58208"/>
                </a:cubicBezTo>
                <a:close/>
                <a:moveTo>
                  <a:pt x="87540" y="55381"/>
                </a:moveTo>
                <a:cubicBezTo>
                  <a:pt x="86597" y="55381"/>
                  <a:pt x="86141" y="56505"/>
                  <a:pt x="86810" y="57174"/>
                </a:cubicBezTo>
                <a:cubicBezTo>
                  <a:pt x="87448" y="57843"/>
                  <a:pt x="88573" y="57357"/>
                  <a:pt x="88573" y="56445"/>
                </a:cubicBezTo>
                <a:cubicBezTo>
                  <a:pt x="88573" y="55867"/>
                  <a:pt x="88117" y="55381"/>
                  <a:pt x="87540" y="55381"/>
                </a:cubicBezTo>
                <a:close/>
                <a:moveTo>
                  <a:pt x="82737" y="58238"/>
                </a:moveTo>
                <a:cubicBezTo>
                  <a:pt x="81126" y="58238"/>
                  <a:pt x="80336" y="56293"/>
                  <a:pt x="81460" y="55168"/>
                </a:cubicBezTo>
                <a:cubicBezTo>
                  <a:pt x="82585" y="54013"/>
                  <a:pt x="84530" y="54834"/>
                  <a:pt x="84530" y="56445"/>
                </a:cubicBezTo>
                <a:cubicBezTo>
                  <a:pt x="84530" y="57417"/>
                  <a:pt x="83740" y="58238"/>
                  <a:pt x="82737" y="58208"/>
                </a:cubicBezTo>
                <a:close/>
                <a:moveTo>
                  <a:pt x="82737" y="55381"/>
                </a:moveTo>
                <a:cubicBezTo>
                  <a:pt x="81795" y="55381"/>
                  <a:pt x="81339" y="56505"/>
                  <a:pt x="82008" y="57174"/>
                </a:cubicBezTo>
                <a:cubicBezTo>
                  <a:pt x="82646" y="57843"/>
                  <a:pt x="83771" y="57357"/>
                  <a:pt x="83771" y="56445"/>
                </a:cubicBezTo>
                <a:cubicBezTo>
                  <a:pt x="83771" y="55867"/>
                  <a:pt x="83315" y="55381"/>
                  <a:pt x="82737" y="55381"/>
                </a:cubicBezTo>
                <a:close/>
                <a:moveTo>
                  <a:pt x="29545" y="33010"/>
                </a:moveTo>
                <a:cubicBezTo>
                  <a:pt x="27934" y="33010"/>
                  <a:pt x="27143" y="31064"/>
                  <a:pt x="28268" y="29940"/>
                </a:cubicBezTo>
                <a:cubicBezTo>
                  <a:pt x="29393" y="28785"/>
                  <a:pt x="31338" y="29605"/>
                  <a:pt x="31338" y="31216"/>
                </a:cubicBezTo>
                <a:cubicBezTo>
                  <a:pt x="31338" y="32189"/>
                  <a:pt x="30548" y="32979"/>
                  <a:pt x="29545" y="33010"/>
                </a:cubicBezTo>
                <a:close/>
                <a:moveTo>
                  <a:pt x="29545" y="30152"/>
                </a:moveTo>
                <a:cubicBezTo>
                  <a:pt x="28602" y="30152"/>
                  <a:pt x="28146" y="31277"/>
                  <a:pt x="28815" y="31946"/>
                </a:cubicBezTo>
                <a:cubicBezTo>
                  <a:pt x="29453" y="32615"/>
                  <a:pt x="30578" y="32128"/>
                  <a:pt x="30578" y="31216"/>
                </a:cubicBezTo>
                <a:cubicBezTo>
                  <a:pt x="30608" y="30608"/>
                  <a:pt x="30122" y="30152"/>
                  <a:pt x="29545" y="30152"/>
                </a:cubicBezTo>
                <a:close/>
                <a:moveTo>
                  <a:pt x="34651" y="11186"/>
                </a:moveTo>
                <a:cubicBezTo>
                  <a:pt x="33040" y="11155"/>
                  <a:pt x="32250" y="9210"/>
                  <a:pt x="33405" y="8085"/>
                </a:cubicBezTo>
                <a:cubicBezTo>
                  <a:pt x="34530" y="6961"/>
                  <a:pt x="36475" y="7781"/>
                  <a:pt x="36475" y="9392"/>
                </a:cubicBezTo>
                <a:cubicBezTo>
                  <a:pt x="36475" y="10395"/>
                  <a:pt x="35654" y="11186"/>
                  <a:pt x="34651" y="11186"/>
                </a:cubicBezTo>
                <a:close/>
                <a:moveTo>
                  <a:pt x="34651" y="8328"/>
                </a:moveTo>
                <a:cubicBezTo>
                  <a:pt x="33739" y="8359"/>
                  <a:pt x="33283" y="9483"/>
                  <a:pt x="33952" y="10122"/>
                </a:cubicBezTo>
                <a:cubicBezTo>
                  <a:pt x="34590" y="10760"/>
                  <a:pt x="35715" y="10304"/>
                  <a:pt x="35715" y="9392"/>
                </a:cubicBezTo>
                <a:cubicBezTo>
                  <a:pt x="35715" y="8784"/>
                  <a:pt x="35229" y="8328"/>
                  <a:pt x="34651" y="8328"/>
                </a:cubicBezTo>
                <a:close/>
                <a:moveTo>
                  <a:pt x="12827" y="78086"/>
                </a:moveTo>
                <a:cubicBezTo>
                  <a:pt x="11216" y="78086"/>
                  <a:pt x="10426" y="76141"/>
                  <a:pt x="11550" y="75016"/>
                </a:cubicBezTo>
                <a:cubicBezTo>
                  <a:pt x="12675" y="73861"/>
                  <a:pt x="14620" y="74682"/>
                  <a:pt x="14620" y="76293"/>
                </a:cubicBezTo>
                <a:cubicBezTo>
                  <a:pt x="14620" y="77266"/>
                  <a:pt x="13830" y="78086"/>
                  <a:pt x="12827" y="78086"/>
                </a:cubicBezTo>
                <a:close/>
                <a:moveTo>
                  <a:pt x="12827" y="75229"/>
                </a:moveTo>
                <a:cubicBezTo>
                  <a:pt x="11885" y="75229"/>
                  <a:pt x="11429" y="76354"/>
                  <a:pt x="12097" y="77022"/>
                </a:cubicBezTo>
                <a:cubicBezTo>
                  <a:pt x="12736" y="77691"/>
                  <a:pt x="13860" y="77205"/>
                  <a:pt x="13860" y="76293"/>
                </a:cubicBezTo>
                <a:cubicBezTo>
                  <a:pt x="13860" y="75715"/>
                  <a:pt x="13405" y="75229"/>
                  <a:pt x="12827" y="75229"/>
                </a:cubicBezTo>
                <a:close/>
                <a:moveTo>
                  <a:pt x="25320" y="71156"/>
                </a:moveTo>
                <a:cubicBezTo>
                  <a:pt x="23709" y="71156"/>
                  <a:pt x="22918" y="69211"/>
                  <a:pt x="24043" y="68086"/>
                </a:cubicBezTo>
                <a:cubicBezTo>
                  <a:pt x="25168" y="66931"/>
                  <a:pt x="27113" y="67752"/>
                  <a:pt x="27113" y="69363"/>
                </a:cubicBezTo>
                <a:cubicBezTo>
                  <a:pt x="27113" y="70335"/>
                  <a:pt x="26323" y="71156"/>
                  <a:pt x="25320" y="71156"/>
                </a:cubicBezTo>
                <a:close/>
                <a:moveTo>
                  <a:pt x="25320" y="68299"/>
                </a:moveTo>
                <a:cubicBezTo>
                  <a:pt x="24377" y="68299"/>
                  <a:pt x="23921" y="69424"/>
                  <a:pt x="24590" y="70092"/>
                </a:cubicBezTo>
                <a:cubicBezTo>
                  <a:pt x="25228" y="70731"/>
                  <a:pt x="26353" y="70275"/>
                  <a:pt x="26353" y="69363"/>
                </a:cubicBezTo>
                <a:cubicBezTo>
                  <a:pt x="26353" y="68755"/>
                  <a:pt x="25897" y="68299"/>
                  <a:pt x="25320" y="68299"/>
                </a:cubicBezTo>
                <a:close/>
                <a:moveTo>
                  <a:pt x="18207" y="56809"/>
                </a:moveTo>
                <a:cubicBezTo>
                  <a:pt x="16596" y="56809"/>
                  <a:pt x="15775" y="54864"/>
                  <a:pt x="16930" y="53709"/>
                </a:cubicBezTo>
                <a:cubicBezTo>
                  <a:pt x="18055" y="52584"/>
                  <a:pt x="20000" y="53405"/>
                  <a:pt x="20000" y="55016"/>
                </a:cubicBezTo>
                <a:cubicBezTo>
                  <a:pt x="20000" y="55989"/>
                  <a:pt x="19180" y="56809"/>
                  <a:pt x="18207" y="56809"/>
                </a:cubicBezTo>
                <a:close/>
                <a:moveTo>
                  <a:pt x="18207" y="53952"/>
                </a:moveTo>
                <a:cubicBezTo>
                  <a:pt x="17265" y="53952"/>
                  <a:pt x="16809" y="55077"/>
                  <a:pt x="17447" y="55715"/>
                </a:cubicBezTo>
                <a:cubicBezTo>
                  <a:pt x="18116" y="56384"/>
                  <a:pt x="19240" y="55928"/>
                  <a:pt x="19240" y="55016"/>
                </a:cubicBezTo>
                <a:cubicBezTo>
                  <a:pt x="19240" y="54408"/>
                  <a:pt x="18785" y="53952"/>
                  <a:pt x="18207" y="53952"/>
                </a:cubicBezTo>
                <a:close/>
                <a:moveTo>
                  <a:pt x="75381" y="16383"/>
                </a:moveTo>
                <a:cubicBezTo>
                  <a:pt x="73770" y="16383"/>
                  <a:pt x="72950" y="14438"/>
                  <a:pt x="74105" y="13313"/>
                </a:cubicBezTo>
                <a:cubicBezTo>
                  <a:pt x="75229" y="12158"/>
                  <a:pt x="77175" y="12979"/>
                  <a:pt x="77175" y="14590"/>
                </a:cubicBezTo>
                <a:cubicBezTo>
                  <a:pt x="77175" y="15593"/>
                  <a:pt x="76384" y="16383"/>
                  <a:pt x="75381" y="16383"/>
                </a:cubicBezTo>
                <a:close/>
                <a:moveTo>
                  <a:pt x="75381" y="13557"/>
                </a:moveTo>
                <a:cubicBezTo>
                  <a:pt x="74439" y="13557"/>
                  <a:pt x="73983" y="14681"/>
                  <a:pt x="74652" y="15319"/>
                </a:cubicBezTo>
                <a:cubicBezTo>
                  <a:pt x="75290" y="15988"/>
                  <a:pt x="76415" y="15532"/>
                  <a:pt x="76415" y="14590"/>
                </a:cubicBezTo>
                <a:cubicBezTo>
                  <a:pt x="76415" y="14012"/>
                  <a:pt x="75959" y="13557"/>
                  <a:pt x="75381" y="13557"/>
                </a:cubicBezTo>
                <a:close/>
                <a:moveTo>
                  <a:pt x="87813" y="23526"/>
                </a:moveTo>
                <a:cubicBezTo>
                  <a:pt x="86202" y="23526"/>
                  <a:pt x="85412" y="21581"/>
                  <a:pt x="86537" y="20456"/>
                </a:cubicBezTo>
                <a:cubicBezTo>
                  <a:pt x="87692" y="19301"/>
                  <a:pt x="89637" y="20122"/>
                  <a:pt x="89637" y="21733"/>
                </a:cubicBezTo>
                <a:cubicBezTo>
                  <a:pt x="89637" y="22706"/>
                  <a:pt x="88816" y="23526"/>
                  <a:pt x="87813" y="23526"/>
                </a:cubicBezTo>
                <a:close/>
                <a:moveTo>
                  <a:pt x="87813" y="20669"/>
                </a:moveTo>
                <a:cubicBezTo>
                  <a:pt x="86901" y="20669"/>
                  <a:pt x="86415" y="21794"/>
                  <a:pt x="87084" y="22462"/>
                </a:cubicBezTo>
                <a:cubicBezTo>
                  <a:pt x="87752" y="23131"/>
                  <a:pt x="88877" y="22645"/>
                  <a:pt x="88877" y="21733"/>
                </a:cubicBezTo>
                <a:cubicBezTo>
                  <a:pt x="88877" y="21155"/>
                  <a:pt x="88391" y="20669"/>
                  <a:pt x="87813" y="20669"/>
                </a:cubicBezTo>
                <a:close/>
                <a:moveTo>
                  <a:pt x="87813" y="18541"/>
                </a:moveTo>
                <a:cubicBezTo>
                  <a:pt x="86202" y="18541"/>
                  <a:pt x="85412" y="16596"/>
                  <a:pt x="86537" y="15441"/>
                </a:cubicBezTo>
                <a:cubicBezTo>
                  <a:pt x="87692" y="14316"/>
                  <a:pt x="89637" y="15107"/>
                  <a:pt x="89637" y="16718"/>
                </a:cubicBezTo>
                <a:cubicBezTo>
                  <a:pt x="89637" y="17721"/>
                  <a:pt x="88816" y="18541"/>
                  <a:pt x="87813" y="18541"/>
                </a:cubicBezTo>
                <a:close/>
                <a:moveTo>
                  <a:pt x="87813" y="15684"/>
                </a:moveTo>
                <a:cubicBezTo>
                  <a:pt x="86901" y="15684"/>
                  <a:pt x="86415" y="16809"/>
                  <a:pt x="87084" y="17478"/>
                </a:cubicBezTo>
                <a:cubicBezTo>
                  <a:pt x="87752" y="18116"/>
                  <a:pt x="88877" y="17660"/>
                  <a:pt x="88877" y="16718"/>
                </a:cubicBezTo>
                <a:cubicBezTo>
                  <a:pt x="88877" y="16140"/>
                  <a:pt x="88391" y="15684"/>
                  <a:pt x="87813" y="15684"/>
                </a:cubicBezTo>
                <a:close/>
                <a:moveTo>
                  <a:pt x="92281" y="23526"/>
                </a:moveTo>
                <a:cubicBezTo>
                  <a:pt x="90670" y="23526"/>
                  <a:pt x="89880" y="21581"/>
                  <a:pt x="91005" y="20456"/>
                </a:cubicBezTo>
                <a:cubicBezTo>
                  <a:pt x="92160" y="19301"/>
                  <a:pt x="94105" y="20122"/>
                  <a:pt x="94105" y="21733"/>
                </a:cubicBezTo>
                <a:cubicBezTo>
                  <a:pt x="94105" y="22706"/>
                  <a:pt x="93284" y="23526"/>
                  <a:pt x="92281" y="23526"/>
                </a:cubicBezTo>
                <a:close/>
                <a:moveTo>
                  <a:pt x="92281" y="20669"/>
                </a:moveTo>
                <a:cubicBezTo>
                  <a:pt x="91339" y="20669"/>
                  <a:pt x="90883" y="21794"/>
                  <a:pt x="91552" y="22462"/>
                </a:cubicBezTo>
                <a:cubicBezTo>
                  <a:pt x="92190" y="23131"/>
                  <a:pt x="93345" y="22645"/>
                  <a:pt x="93345" y="21733"/>
                </a:cubicBezTo>
                <a:cubicBezTo>
                  <a:pt x="93345" y="21155"/>
                  <a:pt x="92859" y="20669"/>
                  <a:pt x="92281" y="20669"/>
                </a:cubicBezTo>
                <a:close/>
                <a:moveTo>
                  <a:pt x="96750" y="23526"/>
                </a:moveTo>
                <a:cubicBezTo>
                  <a:pt x="95139" y="23526"/>
                  <a:pt x="94348" y="21581"/>
                  <a:pt x="95473" y="20456"/>
                </a:cubicBezTo>
                <a:cubicBezTo>
                  <a:pt x="96598" y="19301"/>
                  <a:pt x="98543" y="20122"/>
                  <a:pt x="98543" y="21733"/>
                </a:cubicBezTo>
                <a:cubicBezTo>
                  <a:pt x="98543" y="22706"/>
                  <a:pt x="97753" y="23526"/>
                  <a:pt x="96750" y="23526"/>
                </a:cubicBezTo>
                <a:close/>
                <a:moveTo>
                  <a:pt x="96750" y="20669"/>
                </a:moveTo>
                <a:cubicBezTo>
                  <a:pt x="95807" y="20669"/>
                  <a:pt x="95351" y="21794"/>
                  <a:pt x="96020" y="22462"/>
                </a:cubicBezTo>
                <a:cubicBezTo>
                  <a:pt x="96658" y="23131"/>
                  <a:pt x="97783" y="22645"/>
                  <a:pt x="97783" y="21733"/>
                </a:cubicBezTo>
                <a:cubicBezTo>
                  <a:pt x="97783" y="21155"/>
                  <a:pt x="97327" y="20669"/>
                  <a:pt x="96750" y="20669"/>
                </a:cubicBezTo>
                <a:close/>
                <a:moveTo>
                  <a:pt x="89910" y="33314"/>
                </a:moveTo>
                <a:cubicBezTo>
                  <a:pt x="88300" y="33314"/>
                  <a:pt x="87509" y="31368"/>
                  <a:pt x="88634" y="30213"/>
                </a:cubicBezTo>
                <a:cubicBezTo>
                  <a:pt x="89759" y="29089"/>
                  <a:pt x="91704" y="29879"/>
                  <a:pt x="91704" y="31490"/>
                </a:cubicBezTo>
                <a:cubicBezTo>
                  <a:pt x="91704" y="32493"/>
                  <a:pt x="90914" y="33314"/>
                  <a:pt x="89910" y="33314"/>
                </a:cubicBezTo>
                <a:close/>
                <a:moveTo>
                  <a:pt x="89910" y="30456"/>
                </a:moveTo>
                <a:cubicBezTo>
                  <a:pt x="88968" y="30456"/>
                  <a:pt x="88512" y="31581"/>
                  <a:pt x="89181" y="32250"/>
                </a:cubicBezTo>
                <a:cubicBezTo>
                  <a:pt x="89819" y="32888"/>
                  <a:pt x="90944" y="32432"/>
                  <a:pt x="90944" y="31490"/>
                </a:cubicBezTo>
                <a:cubicBezTo>
                  <a:pt x="90944" y="30912"/>
                  <a:pt x="90488" y="30456"/>
                  <a:pt x="89910" y="30456"/>
                </a:cubicBezTo>
                <a:close/>
                <a:moveTo>
                  <a:pt x="89910" y="37630"/>
                </a:moveTo>
                <a:cubicBezTo>
                  <a:pt x="88300" y="37630"/>
                  <a:pt x="87509" y="35684"/>
                  <a:pt x="88634" y="34529"/>
                </a:cubicBezTo>
                <a:cubicBezTo>
                  <a:pt x="89759" y="33405"/>
                  <a:pt x="91704" y="34195"/>
                  <a:pt x="91704" y="35806"/>
                </a:cubicBezTo>
                <a:cubicBezTo>
                  <a:pt x="91704" y="36809"/>
                  <a:pt x="90914" y="37630"/>
                  <a:pt x="89910" y="37630"/>
                </a:cubicBezTo>
                <a:close/>
                <a:moveTo>
                  <a:pt x="89910" y="34773"/>
                </a:moveTo>
                <a:cubicBezTo>
                  <a:pt x="88968" y="34773"/>
                  <a:pt x="88512" y="35897"/>
                  <a:pt x="89181" y="36566"/>
                </a:cubicBezTo>
                <a:cubicBezTo>
                  <a:pt x="89819" y="37204"/>
                  <a:pt x="90944" y="36748"/>
                  <a:pt x="90944" y="35806"/>
                </a:cubicBezTo>
                <a:cubicBezTo>
                  <a:pt x="90944" y="35229"/>
                  <a:pt x="90488" y="34773"/>
                  <a:pt x="89910" y="34773"/>
                </a:cubicBezTo>
                <a:close/>
                <a:moveTo>
                  <a:pt x="66931" y="37630"/>
                </a:moveTo>
                <a:cubicBezTo>
                  <a:pt x="65320" y="37630"/>
                  <a:pt x="64530" y="35684"/>
                  <a:pt x="65655" y="34529"/>
                </a:cubicBezTo>
                <a:cubicBezTo>
                  <a:pt x="66810" y="33405"/>
                  <a:pt x="68755" y="34195"/>
                  <a:pt x="68755" y="35806"/>
                </a:cubicBezTo>
                <a:cubicBezTo>
                  <a:pt x="68755" y="36809"/>
                  <a:pt x="67934" y="37630"/>
                  <a:pt x="66931" y="37630"/>
                </a:cubicBezTo>
                <a:close/>
                <a:moveTo>
                  <a:pt x="66931" y="34773"/>
                </a:moveTo>
                <a:cubicBezTo>
                  <a:pt x="66019" y="34773"/>
                  <a:pt x="65533" y="35897"/>
                  <a:pt x="66202" y="36566"/>
                </a:cubicBezTo>
                <a:cubicBezTo>
                  <a:pt x="66871" y="37204"/>
                  <a:pt x="67995" y="36748"/>
                  <a:pt x="67995" y="35806"/>
                </a:cubicBezTo>
                <a:cubicBezTo>
                  <a:pt x="67995" y="35229"/>
                  <a:pt x="67509" y="34773"/>
                  <a:pt x="66931" y="34773"/>
                </a:cubicBezTo>
                <a:close/>
                <a:moveTo>
                  <a:pt x="26505" y="36049"/>
                </a:moveTo>
                <a:cubicBezTo>
                  <a:pt x="24894" y="36049"/>
                  <a:pt x="24073" y="34104"/>
                  <a:pt x="25228" y="32949"/>
                </a:cubicBezTo>
                <a:cubicBezTo>
                  <a:pt x="26353" y="31824"/>
                  <a:pt x="28298" y="32615"/>
                  <a:pt x="28298" y="34225"/>
                </a:cubicBezTo>
                <a:cubicBezTo>
                  <a:pt x="28298" y="35229"/>
                  <a:pt x="27508" y="36049"/>
                  <a:pt x="26505" y="36049"/>
                </a:cubicBezTo>
                <a:close/>
                <a:moveTo>
                  <a:pt x="26505" y="33192"/>
                </a:moveTo>
                <a:cubicBezTo>
                  <a:pt x="25563" y="33192"/>
                  <a:pt x="25107" y="34317"/>
                  <a:pt x="25776" y="34985"/>
                </a:cubicBezTo>
                <a:cubicBezTo>
                  <a:pt x="26414" y="35624"/>
                  <a:pt x="27539" y="35168"/>
                  <a:pt x="27539" y="34225"/>
                </a:cubicBezTo>
                <a:cubicBezTo>
                  <a:pt x="27539" y="33648"/>
                  <a:pt x="27083" y="33192"/>
                  <a:pt x="26505" y="33192"/>
                </a:cubicBezTo>
                <a:close/>
                <a:moveTo>
                  <a:pt x="8876" y="18420"/>
                </a:moveTo>
                <a:cubicBezTo>
                  <a:pt x="7265" y="18420"/>
                  <a:pt x="6444" y="16474"/>
                  <a:pt x="7599" y="15319"/>
                </a:cubicBezTo>
                <a:cubicBezTo>
                  <a:pt x="8724" y="14195"/>
                  <a:pt x="10669" y="14985"/>
                  <a:pt x="10669" y="16596"/>
                </a:cubicBezTo>
                <a:cubicBezTo>
                  <a:pt x="10669" y="17599"/>
                  <a:pt x="9879" y="18420"/>
                  <a:pt x="8876" y="18420"/>
                </a:cubicBezTo>
                <a:close/>
                <a:moveTo>
                  <a:pt x="8876" y="15563"/>
                </a:moveTo>
                <a:cubicBezTo>
                  <a:pt x="7933" y="15563"/>
                  <a:pt x="7477" y="16687"/>
                  <a:pt x="8146" y="17356"/>
                </a:cubicBezTo>
                <a:cubicBezTo>
                  <a:pt x="8784" y="17994"/>
                  <a:pt x="9909" y="17538"/>
                  <a:pt x="9909" y="16596"/>
                </a:cubicBezTo>
                <a:cubicBezTo>
                  <a:pt x="9909" y="16019"/>
                  <a:pt x="9453" y="15563"/>
                  <a:pt x="8876" y="15563"/>
                </a:cubicBezTo>
                <a:close/>
                <a:moveTo>
                  <a:pt x="4985" y="53587"/>
                </a:moveTo>
                <a:cubicBezTo>
                  <a:pt x="3374" y="53587"/>
                  <a:pt x="2584" y="51642"/>
                  <a:pt x="3708" y="50487"/>
                </a:cubicBezTo>
                <a:cubicBezTo>
                  <a:pt x="4863" y="49362"/>
                  <a:pt x="6809" y="50153"/>
                  <a:pt x="6809" y="51764"/>
                </a:cubicBezTo>
                <a:cubicBezTo>
                  <a:pt x="6809" y="52767"/>
                  <a:pt x="5988" y="53587"/>
                  <a:pt x="4985" y="53587"/>
                </a:cubicBezTo>
                <a:close/>
                <a:moveTo>
                  <a:pt x="4985" y="50730"/>
                </a:moveTo>
                <a:cubicBezTo>
                  <a:pt x="4073" y="50730"/>
                  <a:pt x="3587" y="51855"/>
                  <a:pt x="4255" y="52524"/>
                </a:cubicBezTo>
                <a:cubicBezTo>
                  <a:pt x="4924" y="53162"/>
                  <a:pt x="6049" y="52706"/>
                  <a:pt x="6049" y="51764"/>
                </a:cubicBezTo>
                <a:cubicBezTo>
                  <a:pt x="6049" y="51186"/>
                  <a:pt x="5562" y="50730"/>
                  <a:pt x="4985" y="50730"/>
                </a:cubicBezTo>
                <a:close/>
                <a:moveTo>
                  <a:pt x="56080" y="63010"/>
                </a:moveTo>
                <a:cubicBezTo>
                  <a:pt x="54499" y="63010"/>
                  <a:pt x="53679" y="61065"/>
                  <a:pt x="54834" y="59940"/>
                </a:cubicBezTo>
                <a:cubicBezTo>
                  <a:pt x="55958" y="58785"/>
                  <a:pt x="57904" y="59606"/>
                  <a:pt x="57904" y="61217"/>
                </a:cubicBezTo>
                <a:cubicBezTo>
                  <a:pt x="57904" y="62189"/>
                  <a:pt x="57083" y="63010"/>
                  <a:pt x="56080" y="63010"/>
                </a:cubicBezTo>
                <a:close/>
                <a:moveTo>
                  <a:pt x="56080" y="60153"/>
                </a:moveTo>
                <a:cubicBezTo>
                  <a:pt x="55168" y="60153"/>
                  <a:pt x="54712" y="61278"/>
                  <a:pt x="55351" y="61946"/>
                </a:cubicBezTo>
                <a:cubicBezTo>
                  <a:pt x="56019" y="62585"/>
                  <a:pt x="57144" y="62129"/>
                  <a:pt x="57144" y="61217"/>
                </a:cubicBezTo>
                <a:cubicBezTo>
                  <a:pt x="57144" y="60639"/>
                  <a:pt x="56658" y="60153"/>
                  <a:pt x="56080" y="60153"/>
                </a:cubicBezTo>
                <a:close/>
                <a:moveTo>
                  <a:pt x="36992" y="69788"/>
                </a:moveTo>
                <a:lnTo>
                  <a:pt x="49971" y="56809"/>
                </a:lnTo>
                <a:lnTo>
                  <a:pt x="53922" y="56809"/>
                </a:lnTo>
                <a:lnTo>
                  <a:pt x="53922" y="56050"/>
                </a:lnTo>
                <a:lnTo>
                  <a:pt x="49667" y="56050"/>
                </a:lnTo>
                <a:lnTo>
                  <a:pt x="36232" y="69484"/>
                </a:lnTo>
                <a:lnTo>
                  <a:pt x="36232" y="73527"/>
                </a:lnTo>
                <a:lnTo>
                  <a:pt x="36992" y="73527"/>
                </a:lnTo>
                <a:close/>
                <a:moveTo>
                  <a:pt x="51733" y="61582"/>
                </a:moveTo>
                <a:lnTo>
                  <a:pt x="53922" y="61582"/>
                </a:lnTo>
                <a:lnTo>
                  <a:pt x="53922" y="60822"/>
                </a:lnTo>
                <a:lnTo>
                  <a:pt x="51430" y="60822"/>
                </a:lnTo>
                <a:lnTo>
                  <a:pt x="48056" y="64196"/>
                </a:lnTo>
                <a:lnTo>
                  <a:pt x="48603" y="64743"/>
                </a:lnTo>
                <a:close/>
                <a:moveTo>
                  <a:pt x="61764" y="27660"/>
                </a:moveTo>
                <a:lnTo>
                  <a:pt x="75746" y="27660"/>
                </a:lnTo>
                <a:lnTo>
                  <a:pt x="75746" y="17113"/>
                </a:lnTo>
                <a:lnTo>
                  <a:pt x="74986" y="17113"/>
                </a:lnTo>
                <a:lnTo>
                  <a:pt x="74986" y="26900"/>
                </a:lnTo>
                <a:lnTo>
                  <a:pt x="61460" y="26900"/>
                </a:lnTo>
                <a:lnTo>
                  <a:pt x="14134" y="74226"/>
                </a:lnTo>
                <a:lnTo>
                  <a:pt x="14651" y="74773"/>
                </a:lnTo>
                <a:close/>
                <a:moveTo>
                  <a:pt x="63345" y="31885"/>
                </a:moveTo>
                <a:lnTo>
                  <a:pt x="87540" y="31885"/>
                </a:lnTo>
                <a:lnTo>
                  <a:pt x="87540" y="31125"/>
                </a:lnTo>
                <a:lnTo>
                  <a:pt x="63010" y="31125"/>
                </a:lnTo>
                <a:lnTo>
                  <a:pt x="26870" y="67265"/>
                </a:lnTo>
                <a:lnTo>
                  <a:pt x="27387" y="67813"/>
                </a:lnTo>
                <a:close/>
                <a:moveTo>
                  <a:pt x="87540" y="35441"/>
                </a:moveTo>
                <a:lnTo>
                  <a:pt x="69393" y="35441"/>
                </a:lnTo>
                <a:lnTo>
                  <a:pt x="69393" y="36201"/>
                </a:lnTo>
                <a:lnTo>
                  <a:pt x="87540" y="36201"/>
                </a:lnTo>
                <a:close/>
                <a:moveTo>
                  <a:pt x="28086" y="29393"/>
                </a:moveTo>
                <a:lnTo>
                  <a:pt x="10213" y="11520"/>
                </a:lnTo>
                <a:lnTo>
                  <a:pt x="10213" y="304"/>
                </a:lnTo>
                <a:lnTo>
                  <a:pt x="9453" y="304"/>
                </a:lnTo>
                <a:lnTo>
                  <a:pt x="9453" y="11854"/>
                </a:lnTo>
                <a:lnTo>
                  <a:pt x="27539" y="29940"/>
                </a:lnTo>
                <a:close/>
                <a:moveTo>
                  <a:pt x="5380" y="304"/>
                </a:moveTo>
                <a:lnTo>
                  <a:pt x="4620" y="304"/>
                </a:lnTo>
                <a:lnTo>
                  <a:pt x="4620" y="49514"/>
                </a:lnTo>
                <a:lnTo>
                  <a:pt x="5380" y="49514"/>
                </a:lnTo>
                <a:close/>
                <a:moveTo>
                  <a:pt x="25076" y="32219"/>
                </a:moveTo>
                <a:lnTo>
                  <a:pt x="10912" y="18025"/>
                </a:lnTo>
                <a:lnTo>
                  <a:pt x="10365" y="18572"/>
                </a:lnTo>
                <a:lnTo>
                  <a:pt x="24560" y="32736"/>
                </a:lnTo>
                <a:close/>
                <a:moveTo>
                  <a:pt x="35046" y="26505"/>
                </a:moveTo>
                <a:lnTo>
                  <a:pt x="35046" y="11702"/>
                </a:lnTo>
                <a:lnTo>
                  <a:pt x="34286" y="11702"/>
                </a:lnTo>
                <a:lnTo>
                  <a:pt x="34286" y="26201"/>
                </a:lnTo>
                <a:lnTo>
                  <a:pt x="30973" y="29484"/>
                </a:lnTo>
                <a:lnTo>
                  <a:pt x="31520" y="30031"/>
                </a:lnTo>
                <a:close/>
                <a:moveTo>
                  <a:pt x="69910" y="22432"/>
                </a:moveTo>
                <a:lnTo>
                  <a:pt x="61551" y="22432"/>
                </a:lnTo>
                <a:lnTo>
                  <a:pt x="61551" y="14073"/>
                </a:lnTo>
                <a:lnTo>
                  <a:pt x="69910" y="14073"/>
                </a:lnTo>
                <a:close/>
                <a:moveTo>
                  <a:pt x="62311" y="21672"/>
                </a:moveTo>
                <a:lnTo>
                  <a:pt x="69150" y="21672"/>
                </a:lnTo>
                <a:lnTo>
                  <a:pt x="69150" y="14833"/>
                </a:lnTo>
                <a:lnTo>
                  <a:pt x="62311" y="14833"/>
                </a:lnTo>
                <a:close/>
                <a:moveTo>
                  <a:pt x="66111" y="304"/>
                </a:moveTo>
                <a:lnTo>
                  <a:pt x="65351" y="304"/>
                </a:lnTo>
                <a:lnTo>
                  <a:pt x="65351" y="14438"/>
                </a:lnTo>
                <a:lnTo>
                  <a:pt x="66111" y="14438"/>
                </a:lnTo>
                <a:close/>
                <a:moveTo>
                  <a:pt x="67722" y="304"/>
                </a:moveTo>
                <a:lnTo>
                  <a:pt x="66962" y="304"/>
                </a:lnTo>
                <a:lnTo>
                  <a:pt x="66962" y="14438"/>
                </a:lnTo>
                <a:lnTo>
                  <a:pt x="67722" y="14438"/>
                </a:lnTo>
                <a:close/>
                <a:moveTo>
                  <a:pt x="64591" y="304"/>
                </a:moveTo>
                <a:lnTo>
                  <a:pt x="63831" y="304"/>
                </a:lnTo>
                <a:lnTo>
                  <a:pt x="63831" y="14438"/>
                </a:lnTo>
                <a:lnTo>
                  <a:pt x="64591" y="14438"/>
                </a:lnTo>
                <a:close/>
                <a:moveTo>
                  <a:pt x="66111" y="22067"/>
                </a:moveTo>
                <a:lnTo>
                  <a:pt x="65351" y="22067"/>
                </a:lnTo>
                <a:lnTo>
                  <a:pt x="65351" y="24864"/>
                </a:lnTo>
                <a:lnTo>
                  <a:pt x="66111" y="24864"/>
                </a:lnTo>
                <a:close/>
                <a:moveTo>
                  <a:pt x="67722" y="22067"/>
                </a:moveTo>
                <a:lnTo>
                  <a:pt x="66962" y="22067"/>
                </a:lnTo>
                <a:lnTo>
                  <a:pt x="66962" y="24864"/>
                </a:lnTo>
                <a:lnTo>
                  <a:pt x="67722" y="24864"/>
                </a:lnTo>
                <a:close/>
                <a:moveTo>
                  <a:pt x="64591" y="22067"/>
                </a:moveTo>
                <a:lnTo>
                  <a:pt x="63831" y="22067"/>
                </a:lnTo>
                <a:lnTo>
                  <a:pt x="63831" y="24864"/>
                </a:lnTo>
                <a:lnTo>
                  <a:pt x="64591" y="24864"/>
                </a:lnTo>
                <a:close/>
                <a:moveTo>
                  <a:pt x="72372" y="17842"/>
                </a:moveTo>
                <a:lnTo>
                  <a:pt x="69576" y="17842"/>
                </a:lnTo>
                <a:lnTo>
                  <a:pt x="69576" y="18602"/>
                </a:lnTo>
                <a:lnTo>
                  <a:pt x="72372" y="18602"/>
                </a:lnTo>
                <a:close/>
                <a:moveTo>
                  <a:pt x="72372" y="19453"/>
                </a:moveTo>
                <a:lnTo>
                  <a:pt x="69576" y="19453"/>
                </a:lnTo>
                <a:lnTo>
                  <a:pt x="69576" y="20213"/>
                </a:lnTo>
                <a:lnTo>
                  <a:pt x="72372" y="20213"/>
                </a:lnTo>
                <a:close/>
                <a:moveTo>
                  <a:pt x="72372" y="16353"/>
                </a:moveTo>
                <a:lnTo>
                  <a:pt x="69576" y="16353"/>
                </a:lnTo>
                <a:lnTo>
                  <a:pt x="69576" y="17113"/>
                </a:lnTo>
                <a:lnTo>
                  <a:pt x="72372" y="17113"/>
                </a:lnTo>
                <a:close/>
                <a:moveTo>
                  <a:pt x="61977" y="17873"/>
                </a:moveTo>
                <a:lnTo>
                  <a:pt x="59180" y="17873"/>
                </a:lnTo>
                <a:lnTo>
                  <a:pt x="59180" y="18633"/>
                </a:lnTo>
                <a:lnTo>
                  <a:pt x="61977" y="18633"/>
                </a:lnTo>
                <a:close/>
                <a:moveTo>
                  <a:pt x="61977" y="19453"/>
                </a:moveTo>
                <a:lnTo>
                  <a:pt x="59180" y="19453"/>
                </a:lnTo>
                <a:lnTo>
                  <a:pt x="59180" y="20213"/>
                </a:lnTo>
                <a:lnTo>
                  <a:pt x="61977" y="20213"/>
                </a:lnTo>
                <a:close/>
                <a:moveTo>
                  <a:pt x="61977" y="16353"/>
                </a:moveTo>
                <a:lnTo>
                  <a:pt x="59180" y="16353"/>
                </a:lnTo>
                <a:lnTo>
                  <a:pt x="59180" y="17113"/>
                </a:lnTo>
                <a:lnTo>
                  <a:pt x="61977" y="17113"/>
                </a:lnTo>
                <a:close/>
                <a:moveTo>
                  <a:pt x="69941" y="81156"/>
                </a:moveTo>
                <a:lnTo>
                  <a:pt x="61551" y="81156"/>
                </a:lnTo>
                <a:lnTo>
                  <a:pt x="61551" y="72797"/>
                </a:lnTo>
                <a:lnTo>
                  <a:pt x="69910" y="72797"/>
                </a:lnTo>
                <a:close/>
                <a:moveTo>
                  <a:pt x="62342" y="80396"/>
                </a:moveTo>
                <a:lnTo>
                  <a:pt x="69181" y="80396"/>
                </a:lnTo>
                <a:lnTo>
                  <a:pt x="69181" y="73557"/>
                </a:lnTo>
                <a:lnTo>
                  <a:pt x="62311" y="73557"/>
                </a:lnTo>
                <a:close/>
                <a:moveTo>
                  <a:pt x="66141" y="70396"/>
                </a:moveTo>
                <a:lnTo>
                  <a:pt x="65381" y="70396"/>
                </a:lnTo>
                <a:lnTo>
                  <a:pt x="65381" y="73162"/>
                </a:lnTo>
                <a:lnTo>
                  <a:pt x="66141" y="73162"/>
                </a:lnTo>
                <a:close/>
                <a:moveTo>
                  <a:pt x="67752" y="70396"/>
                </a:moveTo>
                <a:lnTo>
                  <a:pt x="66992" y="70396"/>
                </a:lnTo>
                <a:lnTo>
                  <a:pt x="66992" y="73162"/>
                </a:lnTo>
                <a:lnTo>
                  <a:pt x="67752" y="73162"/>
                </a:lnTo>
                <a:close/>
                <a:moveTo>
                  <a:pt x="64652" y="70396"/>
                </a:moveTo>
                <a:lnTo>
                  <a:pt x="63892" y="70396"/>
                </a:lnTo>
                <a:lnTo>
                  <a:pt x="63892" y="73162"/>
                </a:lnTo>
                <a:lnTo>
                  <a:pt x="64652" y="73162"/>
                </a:lnTo>
                <a:close/>
                <a:moveTo>
                  <a:pt x="66171" y="80792"/>
                </a:moveTo>
                <a:lnTo>
                  <a:pt x="65412" y="80792"/>
                </a:lnTo>
                <a:lnTo>
                  <a:pt x="65412" y="83558"/>
                </a:lnTo>
                <a:lnTo>
                  <a:pt x="66171" y="83558"/>
                </a:lnTo>
                <a:close/>
                <a:moveTo>
                  <a:pt x="67752" y="80792"/>
                </a:moveTo>
                <a:lnTo>
                  <a:pt x="66992" y="80792"/>
                </a:lnTo>
                <a:lnTo>
                  <a:pt x="66992" y="83558"/>
                </a:lnTo>
                <a:lnTo>
                  <a:pt x="67752" y="83558"/>
                </a:lnTo>
                <a:close/>
                <a:moveTo>
                  <a:pt x="64652" y="80792"/>
                </a:moveTo>
                <a:lnTo>
                  <a:pt x="63892" y="80792"/>
                </a:lnTo>
                <a:lnTo>
                  <a:pt x="63892" y="83558"/>
                </a:lnTo>
                <a:lnTo>
                  <a:pt x="64652" y="83558"/>
                </a:lnTo>
                <a:close/>
                <a:moveTo>
                  <a:pt x="72403" y="76536"/>
                </a:moveTo>
                <a:lnTo>
                  <a:pt x="69637" y="76536"/>
                </a:lnTo>
                <a:lnTo>
                  <a:pt x="69637" y="77296"/>
                </a:lnTo>
                <a:lnTo>
                  <a:pt x="72403" y="77296"/>
                </a:lnTo>
                <a:close/>
                <a:moveTo>
                  <a:pt x="72403" y="78147"/>
                </a:moveTo>
                <a:lnTo>
                  <a:pt x="69637" y="78147"/>
                </a:lnTo>
                <a:lnTo>
                  <a:pt x="69637" y="78907"/>
                </a:lnTo>
                <a:lnTo>
                  <a:pt x="72403" y="78907"/>
                </a:lnTo>
                <a:close/>
                <a:moveTo>
                  <a:pt x="72403" y="75047"/>
                </a:moveTo>
                <a:lnTo>
                  <a:pt x="69637" y="75047"/>
                </a:lnTo>
                <a:lnTo>
                  <a:pt x="69637" y="75807"/>
                </a:lnTo>
                <a:lnTo>
                  <a:pt x="72403" y="75807"/>
                </a:lnTo>
                <a:close/>
                <a:moveTo>
                  <a:pt x="62007" y="76567"/>
                </a:moveTo>
                <a:lnTo>
                  <a:pt x="59241" y="76567"/>
                </a:lnTo>
                <a:lnTo>
                  <a:pt x="59241" y="77326"/>
                </a:lnTo>
                <a:lnTo>
                  <a:pt x="62007" y="77326"/>
                </a:lnTo>
                <a:close/>
                <a:moveTo>
                  <a:pt x="62007" y="78147"/>
                </a:moveTo>
                <a:lnTo>
                  <a:pt x="59241" y="78147"/>
                </a:lnTo>
                <a:lnTo>
                  <a:pt x="59241" y="78907"/>
                </a:lnTo>
                <a:lnTo>
                  <a:pt x="62007" y="78907"/>
                </a:lnTo>
                <a:close/>
                <a:moveTo>
                  <a:pt x="62007" y="75047"/>
                </a:moveTo>
                <a:lnTo>
                  <a:pt x="59241" y="75047"/>
                </a:lnTo>
                <a:lnTo>
                  <a:pt x="59241" y="75807"/>
                </a:lnTo>
                <a:lnTo>
                  <a:pt x="62007" y="75807"/>
                </a:lnTo>
                <a:close/>
                <a:moveTo>
                  <a:pt x="25654" y="154166"/>
                </a:moveTo>
                <a:lnTo>
                  <a:pt x="17295" y="154166"/>
                </a:lnTo>
                <a:lnTo>
                  <a:pt x="17295" y="145808"/>
                </a:lnTo>
                <a:lnTo>
                  <a:pt x="25654" y="145808"/>
                </a:lnTo>
                <a:close/>
                <a:moveTo>
                  <a:pt x="18055" y="153407"/>
                </a:moveTo>
                <a:lnTo>
                  <a:pt x="24894" y="153407"/>
                </a:lnTo>
                <a:lnTo>
                  <a:pt x="24894" y="146568"/>
                </a:lnTo>
                <a:lnTo>
                  <a:pt x="18055" y="146568"/>
                </a:lnTo>
                <a:close/>
                <a:moveTo>
                  <a:pt x="21855" y="143406"/>
                </a:moveTo>
                <a:lnTo>
                  <a:pt x="21095" y="143406"/>
                </a:lnTo>
                <a:lnTo>
                  <a:pt x="21095" y="146203"/>
                </a:lnTo>
                <a:lnTo>
                  <a:pt x="21855" y="146203"/>
                </a:lnTo>
                <a:close/>
                <a:moveTo>
                  <a:pt x="23465" y="143406"/>
                </a:moveTo>
                <a:lnTo>
                  <a:pt x="22706" y="143406"/>
                </a:lnTo>
                <a:lnTo>
                  <a:pt x="22706" y="146203"/>
                </a:lnTo>
                <a:lnTo>
                  <a:pt x="23465" y="146203"/>
                </a:lnTo>
                <a:close/>
                <a:moveTo>
                  <a:pt x="20365" y="143406"/>
                </a:moveTo>
                <a:lnTo>
                  <a:pt x="19605" y="143406"/>
                </a:lnTo>
                <a:lnTo>
                  <a:pt x="19605" y="146203"/>
                </a:lnTo>
                <a:lnTo>
                  <a:pt x="20365" y="146203"/>
                </a:lnTo>
                <a:close/>
                <a:moveTo>
                  <a:pt x="21885" y="153802"/>
                </a:moveTo>
                <a:lnTo>
                  <a:pt x="21125" y="153802"/>
                </a:lnTo>
                <a:lnTo>
                  <a:pt x="21125" y="156568"/>
                </a:lnTo>
                <a:lnTo>
                  <a:pt x="21885" y="156568"/>
                </a:lnTo>
                <a:close/>
                <a:moveTo>
                  <a:pt x="23465" y="153802"/>
                </a:moveTo>
                <a:lnTo>
                  <a:pt x="22706" y="153802"/>
                </a:lnTo>
                <a:lnTo>
                  <a:pt x="22706" y="156568"/>
                </a:lnTo>
                <a:lnTo>
                  <a:pt x="23465" y="156568"/>
                </a:lnTo>
                <a:close/>
                <a:moveTo>
                  <a:pt x="20365" y="153802"/>
                </a:moveTo>
                <a:lnTo>
                  <a:pt x="19605" y="153802"/>
                </a:lnTo>
                <a:lnTo>
                  <a:pt x="19605" y="156568"/>
                </a:lnTo>
                <a:lnTo>
                  <a:pt x="20365" y="156568"/>
                </a:lnTo>
                <a:close/>
                <a:moveTo>
                  <a:pt x="28116" y="149546"/>
                </a:moveTo>
                <a:lnTo>
                  <a:pt x="25320" y="149546"/>
                </a:lnTo>
                <a:lnTo>
                  <a:pt x="25320" y="150306"/>
                </a:lnTo>
                <a:lnTo>
                  <a:pt x="28086" y="150306"/>
                </a:lnTo>
                <a:close/>
                <a:moveTo>
                  <a:pt x="28116" y="151157"/>
                </a:moveTo>
                <a:lnTo>
                  <a:pt x="25320" y="151157"/>
                </a:lnTo>
                <a:lnTo>
                  <a:pt x="25320" y="151917"/>
                </a:lnTo>
                <a:lnTo>
                  <a:pt x="28086" y="151917"/>
                </a:lnTo>
                <a:close/>
                <a:moveTo>
                  <a:pt x="28116" y="148057"/>
                </a:moveTo>
                <a:lnTo>
                  <a:pt x="25320" y="148057"/>
                </a:lnTo>
                <a:lnTo>
                  <a:pt x="25320" y="148817"/>
                </a:lnTo>
                <a:lnTo>
                  <a:pt x="28086" y="148817"/>
                </a:lnTo>
                <a:close/>
                <a:moveTo>
                  <a:pt x="17751" y="149577"/>
                </a:moveTo>
                <a:lnTo>
                  <a:pt x="14924" y="149577"/>
                </a:lnTo>
                <a:lnTo>
                  <a:pt x="14924" y="150337"/>
                </a:lnTo>
                <a:lnTo>
                  <a:pt x="17690" y="150337"/>
                </a:lnTo>
                <a:close/>
                <a:moveTo>
                  <a:pt x="17751" y="151157"/>
                </a:moveTo>
                <a:lnTo>
                  <a:pt x="14924" y="151157"/>
                </a:lnTo>
                <a:lnTo>
                  <a:pt x="14924" y="151917"/>
                </a:lnTo>
                <a:lnTo>
                  <a:pt x="17690" y="151917"/>
                </a:lnTo>
                <a:close/>
                <a:moveTo>
                  <a:pt x="17751" y="148057"/>
                </a:moveTo>
                <a:lnTo>
                  <a:pt x="14924" y="148057"/>
                </a:lnTo>
                <a:lnTo>
                  <a:pt x="14924" y="148817"/>
                </a:lnTo>
                <a:lnTo>
                  <a:pt x="17690" y="148817"/>
                </a:lnTo>
                <a:close/>
                <a:moveTo>
                  <a:pt x="40548" y="154166"/>
                </a:moveTo>
                <a:lnTo>
                  <a:pt x="32189" y="154166"/>
                </a:lnTo>
                <a:lnTo>
                  <a:pt x="32189" y="145808"/>
                </a:lnTo>
                <a:lnTo>
                  <a:pt x="40548" y="145808"/>
                </a:lnTo>
                <a:close/>
                <a:moveTo>
                  <a:pt x="32949" y="153407"/>
                </a:moveTo>
                <a:lnTo>
                  <a:pt x="39788" y="153407"/>
                </a:lnTo>
                <a:lnTo>
                  <a:pt x="39788" y="146568"/>
                </a:lnTo>
                <a:lnTo>
                  <a:pt x="32949" y="146568"/>
                </a:lnTo>
                <a:close/>
                <a:moveTo>
                  <a:pt x="36748" y="122798"/>
                </a:moveTo>
                <a:lnTo>
                  <a:pt x="35989" y="122798"/>
                </a:lnTo>
                <a:lnTo>
                  <a:pt x="35989" y="146203"/>
                </a:lnTo>
                <a:lnTo>
                  <a:pt x="36748" y="146203"/>
                </a:lnTo>
                <a:close/>
                <a:moveTo>
                  <a:pt x="38329" y="122798"/>
                </a:moveTo>
                <a:lnTo>
                  <a:pt x="37569" y="122798"/>
                </a:lnTo>
                <a:lnTo>
                  <a:pt x="37569" y="146203"/>
                </a:lnTo>
                <a:lnTo>
                  <a:pt x="38329" y="146203"/>
                </a:lnTo>
                <a:close/>
                <a:moveTo>
                  <a:pt x="35229" y="122403"/>
                </a:moveTo>
                <a:lnTo>
                  <a:pt x="31794" y="122403"/>
                </a:lnTo>
                <a:lnTo>
                  <a:pt x="26505" y="117175"/>
                </a:lnTo>
                <a:lnTo>
                  <a:pt x="25988" y="117692"/>
                </a:lnTo>
                <a:lnTo>
                  <a:pt x="31429" y="123133"/>
                </a:lnTo>
                <a:lnTo>
                  <a:pt x="34408" y="123133"/>
                </a:lnTo>
                <a:lnTo>
                  <a:pt x="34408" y="146203"/>
                </a:lnTo>
                <a:lnTo>
                  <a:pt x="35168" y="146203"/>
                </a:lnTo>
                <a:close/>
                <a:moveTo>
                  <a:pt x="36748" y="153802"/>
                </a:moveTo>
                <a:lnTo>
                  <a:pt x="35989" y="153802"/>
                </a:lnTo>
                <a:lnTo>
                  <a:pt x="35989" y="156568"/>
                </a:lnTo>
                <a:lnTo>
                  <a:pt x="36748" y="156568"/>
                </a:lnTo>
                <a:close/>
                <a:moveTo>
                  <a:pt x="38359" y="153802"/>
                </a:moveTo>
                <a:lnTo>
                  <a:pt x="37599" y="153802"/>
                </a:lnTo>
                <a:lnTo>
                  <a:pt x="37599" y="156568"/>
                </a:lnTo>
                <a:lnTo>
                  <a:pt x="38359" y="156568"/>
                </a:lnTo>
                <a:close/>
                <a:moveTo>
                  <a:pt x="35229" y="153802"/>
                </a:moveTo>
                <a:lnTo>
                  <a:pt x="34469" y="153802"/>
                </a:lnTo>
                <a:lnTo>
                  <a:pt x="34469" y="156568"/>
                </a:lnTo>
                <a:lnTo>
                  <a:pt x="35229" y="156568"/>
                </a:lnTo>
                <a:close/>
                <a:moveTo>
                  <a:pt x="43010" y="149577"/>
                </a:moveTo>
                <a:lnTo>
                  <a:pt x="40214" y="149577"/>
                </a:lnTo>
                <a:lnTo>
                  <a:pt x="40214" y="150337"/>
                </a:lnTo>
                <a:lnTo>
                  <a:pt x="43010" y="150337"/>
                </a:lnTo>
                <a:close/>
                <a:moveTo>
                  <a:pt x="43010" y="151157"/>
                </a:moveTo>
                <a:lnTo>
                  <a:pt x="40214" y="151157"/>
                </a:lnTo>
                <a:lnTo>
                  <a:pt x="40214" y="151917"/>
                </a:lnTo>
                <a:lnTo>
                  <a:pt x="43010" y="151917"/>
                </a:lnTo>
                <a:close/>
                <a:moveTo>
                  <a:pt x="43010" y="148057"/>
                </a:moveTo>
                <a:lnTo>
                  <a:pt x="40214" y="148057"/>
                </a:lnTo>
                <a:lnTo>
                  <a:pt x="40214" y="148817"/>
                </a:lnTo>
                <a:lnTo>
                  <a:pt x="43010" y="148817"/>
                </a:lnTo>
                <a:close/>
                <a:moveTo>
                  <a:pt x="32615" y="149577"/>
                </a:moveTo>
                <a:lnTo>
                  <a:pt x="29757" y="149577"/>
                </a:lnTo>
                <a:lnTo>
                  <a:pt x="29757" y="150337"/>
                </a:lnTo>
                <a:lnTo>
                  <a:pt x="32523" y="150337"/>
                </a:lnTo>
                <a:close/>
                <a:moveTo>
                  <a:pt x="32615" y="151188"/>
                </a:moveTo>
                <a:lnTo>
                  <a:pt x="29757" y="151188"/>
                </a:lnTo>
                <a:lnTo>
                  <a:pt x="29757" y="151948"/>
                </a:lnTo>
                <a:lnTo>
                  <a:pt x="32523" y="151948"/>
                </a:lnTo>
                <a:close/>
                <a:moveTo>
                  <a:pt x="32615" y="148057"/>
                </a:moveTo>
                <a:lnTo>
                  <a:pt x="29757" y="148057"/>
                </a:lnTo>
                <a:lnTo>
                  <a:pt x="29757" y="148817"/>
                </a:lnTo>
                <a:lnTo>
                  <a:pt x="32523" y="148817"/>
                </a:lnTo>
                <a:close/>
                <a:moveTo>
                  <a:pt x="54682" y="22432"/>
                </a:moveTo>
                <a:lnTo>
                  <a:pt x="46323" y="22432"/>
                </a:lnTo>
                <a:lnTo>
                  <a:pt x="46323" y="14073"/>
                </a:lnTo>
                <a:lnTo>
                  <a:pt x="54682" y="14073"/>
                </a:lnTo>
                <a:close/>
                <a:moveTo>
                  <a:pt x="47083" y="21672"/>
                </a:moveTo>
                <a:lnTo>
                  <a:pt x="53922" y="21672"/>
                </a:lnTo>
                <a:lnTo>
                  <a:pt x="53922" y="14833"/>
                </a:lnTo>
                <a:lnTo>
                  <a:pt x="47083" y="14833"/>
                </a:lnTo>
                <a:close/>
                <a:moveTo>
                  <a:pt x="50852" y="304"/>
                </a:moveTo>
                <a:lnTo>
                  <a:pt x="50092" y="304"/>
                </a:lnTo>
                <a:lnTo>
                  <a:pt x="50092" y="14438"/>
                </a:lnTo>
                <a:lnTo>
                  <a:pt x="50852" y="14438"/>
                </a:lnTo>
                <a:close/>
                <a:moveTo>
                  <a:pt x="52463" y="304"/>
                </a:moveTo>
                <a:lnTo>
                  <a:pt x="51703" y="304"/>
                </a:lnTo>
                <a:lnTo>
                  <a:pt x="51703" y="14438"/>
                </a:lnTo>
                <a:lnTo>
                  <a:pt x="52463" y="14438"/>
                </a:lnTo>
                <a:close/>
                <a:moveTo>
                  <a:pt x="49332" y="304"/>
                </a:moveTo>
                <a:lnTo>
                  <a:pt x="48572" y="304"/>
                </a:lnTo>
                <a:lnTo>
                  <a:pt x="48572" y="14438"/>
                </a:lnTo>
                <a:lnTo>
                  <a:pt x="49332" y="14438"/>
                </a:lnTo>
                <a:close/>
                <a:moveTo>
                  <a:pt x="50852" y="22067"/>
                </a:moveTo>
                <a:lnTo>
                  <a:pt x="50092" y="22067"/>
                </a:lnTo>
                <a:lnTo>
                  <a:pt x="50092" y="24864"/>
                </a:lnTo>
                <a:lnTo>
                  <a:pt x="50852" y="24864"/>
                </a:lnTo>
                <a:close/>
                <a:moveTo>
                  <a:pt x="52463" y="22067"/>
                </a:moveTo>
                <a:lnTo>
                  <a:pt x="51703" y="22067"/>
                </a:lnTo>
                <a:lnTo>
                  <a:pt x="51703" y="24864"/>
                </a:lnTo>
                <a:lnTo>
                  <a:pt x="52463" y="24864"/>
                </a:lnTo>
                <a:close/>
                <a:moveTo>
                  <a:pt x="49332" y="24985"/>
                </a:moveTo>
                <a:lnTo>
                  <a:pt x="49332" y="22067"/>
                </a:lnTo>
                <a:lnTo>
                  <a:pt x="48572" y="22067"/>
                </a:lnTo>
                <a:lnTo>
                  <a:pt x="48572" y="24681"/>
                </a:lnTo>
                <a:lnTo>
                  <a:pt x="19940" y="53314"/>
                </a:lnTo>
                <a:lnTo>
                  <a:pt x="20487" y="53861"/>
                </a:lnTo>
                <a:close/>
                <a:moveTo>
                  <a:pt x="57114" y="17812"/>
                </a:moveTo>
                <a:lnTo>
                  <a:pt x="54348" y="17812"/>
                </a:lnTo>
                <a:lnTo>
                  <a:pt x="54348" y="18572"/>
                </a:lnTo>
                <a:lnTo>
                  <a:pt x="57114" y="18572"/>
                </a:lnTo>
                <a:close/>
                <a:moveTo>
                  <a:pt x="57114" y="19423"/>
                </a:moveTo>
                <a:lnTo>
                  <a:pt x="54348" y="19423"/>
                </a:lnTo>
                <a:lnTo>
                  <a:pt x="54348" y="20183"/>
                </a:lnTo>
                <a:lnTo>
                  <a:pt x="57114" y="20183"/>
                </a:lnTo>
                <a:close/>
                <a:moveTo>
                  <a:pt x="57114" y="16323"/>
                </a:moveTo>
                <a:lnTo>
                  <a:pt x="54348" y="16323"/>
                </a:lnTo>
                <a:lnTo>
                  <a:pt x="54348" y="17082"/>
                </a:lnTo>
                <a:lnTo>
                  <a:pt x="57114" y="17082"/>
                </a:lnTo>
                <a:close/>
                <a:moveTo>
                  <a:pt x="46718" y="17842"/>
                </a:moveTo>
                <a:lnTo>
                  <a:pt x="43952" y="17842"/>
                </a:lnTo>
                <a:lnTo>
                  <a:pt x="43952" y="18602"/>
                </a:lnTo>
                <a:lnTo>
                  <a:pt x="46718" y="18602"/>
                </a:lnTo>
                <a:close/>
                <a:moveTo>
                  <a:pt x="18572" y="49697"/>
                </a:moveTo>
                <a:lnTo>
                  <a:pt x="44165" y="24104"/>
                </a:lnTo>
                <a:lnTo>
                  <a:pt x="44317" y="20213"/>
                </a:lnTo>
                <a:lnTo>
                  <a:pt x="46718" y="20213"/>
                </a:lnTo>
                <a:lnTo>
                  <a:pt x="46718" y="19453"/>
                </a:lnTo>
                <a:lnTo>
                  <a:pt x="43557" y="19453"/>
                </a:lnTo>
                <a:lnTo>
                  <a:pt x="43405" y="23769"/>
                </a:lnTo>
                <a:lnTo>
                  <a:pt x="17812" y="49362"/>
                </a:lnTo>
                <a:lnTo>
                  <a:pt x="17812" y="52372"/>
                </a:lnTo>
                <a:lnTo>
                  <a:pt x="18572" y="52372"/>
                </a:lnTo>
                <a:close/>
                <a:moveTo>
                  <a:pt x="46718" y="16323"/>
                </a:moveTo>
                <a:lnTo>
                  <a:pt x="43952" y="16323"/>
                </a:lnTo>
                <a:lnTo>
                  <a:pt x="43952" y="17082"/>
                </a:lnTo>
                <a:lnTo>
                  <a:pt x="46718" y="17082"/>
                </a:lnTo>
                <a:close/>
                <a:moveTo>
                  <a:pt x="8997" y="141552"/>
                </a:moveTo>
                <a:lnTo>
                  <a:pt x="395" y="141552"/>
                </a:lnTo>
                <a:lnTo>
                  <a:pt x="395" y="142312"/>
                </a:lnTo>
                <a:lnTo>
                  <a:pt x="8997" y="142312"/>
                </a:lnTo>
                <a:close/>
                <a:moveTo>
                  <a:pt x="8997" y="143923"/>
                </a:moveTo>
                <a:lnTo>
                  <a:pt x="395" y="143923"/>
                </a:lnTo>
                <a:lnTo>
                  <a:pt x="395" y="144683"/>
                </a:lnTo>
                <a:lnTo>
                  <a:pt x="8997" y="144683"/>
                </a:lnTo>
                <a:close/>
                <a:moveTo>
                  <a:pt x="8997" y="146294"/>
                </a:moveTo>
                <a:lnTo>
                  <a:pt x="395" y="146294"/>
                </a:lnTo>
                <a:lnTo>
                  <a:pt x="395" y="147054"/>
                </a:lnTo>
                <a:lnTo>
                  <a:pt x="8997" y="147054"/>
                </a:lnTo>
                <a:close/>
                <a:moveTo>
                  <a:pt x="8997" y="148665"/>
                </a:moveTo>
                <a:lnTo>
                  <a:pt x="395" y="148665"/>
                </a:lnTo>
                <a:lnTo>
                  <a:pt x="395" y="149425"/>
                </a:lnTo>
                <a:lnTo>
                  <a:pt x="8997" y="149425"/>
                </a:lnTo>
                <a:close/>
                <a:moveTo>
                  <a:pt x="86324" y="20061"/>
                </a:moveTo>
                <a:lnTo>
                  <a:pt x="80609" y="14286"/>
                </a:lnTo>
                <a:lnTo>
                  <a:pt x="80609" y="304"/>
                </a:lnTo>
                <a:lnTo>
                  <a:pt x="79850" y="304"/>
                </a:lnTo>
                <a:lnTo>
                  <a:pt x="79850" y="14620"/>
                </a:lnTo>
                <a:lnTo>
                  <a:pt x="85807" y="20578"/>
                </a:lnTo>
                <a:close/>
                <a:moveTo>
                  <a:pt x="92677" y="304"/>
                </a:moveTo>
                <a:lnTo>
                  <a:pt x="91917" y="304"/>
                </a:lnTo>
                <a:lnTo>
                  <a:pt x="91917" y="18967"/>
                </a:lnTo>
                <a:lnTo>
                  <a:pt x="92677" y="18967"/>
                </a:lnTo>
                <a:close/>
                <a:moveTo>
                  <a:pt x="97145" y="304"/>
                </a:moveTo>
                <a:lnTo>
                  <a:pt x="96385" y="304"/>
                </a:lnTo>
                <a:lnTo>
                  <a:pt x="96385" y="18967"/>
                </a:lnTo>
                <a:lnTo>
                  <a:pt x="97145" y="18967"/>
                </a:lnTo>
                <a:close/>
                <a:moveTo>
                  <a:pt x="86263" y="14256"/>
                </a:moveTo>
                <a:lnTo>
                  <a:pt x="83527" y="11520"/>
                </a:lnTo>
                <a:lnTo>
                  <a:pt x="83527" y="304"/>
                </a:lnTo>
                <a:lnTo>
                  <a:pt x="82768" y="304"/>
                </a:lnTo>
                <a:lnTo>
                  <a:pt x="82768" y="11824"/>
                </a:lnTo>
                <a:lnTo>
                  <a:pt x="85746" y="14803"/>
                </a:lnTo>
                <a:close/>
                <a:moveTo>
                  <a:pt x="18572" y="65655"/>
                </a:moveTo>
                <a:lnTo>
                  <a:pt x="18572" y="57569"/>
                </a:lnTo>
                <a:lnTo>
                  <a:pt x="17812" y="57569"/>
                </a:lnTo>
                <a:lnTo>
                  <a:pt x="17812" y="65320"/>
                </a:lnTo>
                <a:lnTo>
                  <a:pt x="122" y="83010"/>
                </a:lnTo>
                <a:lnTo>
                  <a:pt x="669" y="83558"/>
                </a:lnTo>
                <a:close/>
                <a:moveTo>
                  <a:pt x="68937" y="142069"/>
                </a:moveTo>
                <a:lnTo>
                  <a:pt x="68937" y="126689"/>
                </a:lnTo>
                <a:lnTo>
                  <a:pt x="68178" y="126689"/>
                </a:lnTo>
                <a:lnTo>
                  <a:pt x="68178" y="141735"/>
                </a:lnTo>
                <a:lnTo>
                  <a:pt x="19940" y="190003"/>
                </a:lnTo>
                <a:lnTo>
                  <a:pt x="20456" y="190520"/>
                </a:lnTo>
                <a:close/>
                <a:moveTo>
                  <a:pt x="72524" y="126020"/>
                </a:moveTo>
                <a:cubicBezTo>
                  <a:pt x="70913" y="126020"/>
                  <a:pt x="70123" y="124075"/>
                  <a:pt x="71248" y="122920"/>
                </a:cubicBezTo>
                <a:cubicBezTo>
                  <a:pt x="72403" y="121795"/>
                  <a:pt x="74348" y="122585"/>
                  <a:pt x="74348" y="124196"/>
                </a:cubicBezTo>
                <a:cubicBezTo>
                  <a:pt x="74348" y="125199"/>
                  <a:pt x="73527" y="126020"/>
                  <a:pt x="72524" y="126020"/>
                </a:cubicBezTo>
                <a:close/>
                <a:moveTo>
                  <a:pt x="72524" y="123163"/>
                </a:moveTo>
                <a:cubicBezTo>
                  <a:pt x="71612" y="123163"/>
                  <a:pt x="71126" y="124288"/>
                  <a:pt x="71795" y="124926"/>
                </a:cubicBezTo>
                <a:cubicBezTo>
                  <a:pt x="72463" y="125595"/>
                  <a:pt x="73588" y="125139"/>
                  <a:pt x="73588" y="124196"/>
                </a:cubicBezTo>
                <a:cubicBezTo>
                  <a:pt x="73588" y="123619"/>
                  <a:pt x="73102" y="123163"/>
                  <a:pt x="72524" y="123163"/>
                </a:cubicBezTo>
                <a:close/>
                <a:moveTo>
                  <a:pt x="72919" y="142069"/>
                </a:moveTo>
                <a:lnTo>
                  <a:pt x="72919" y="126689"/>
                </a:lnTo>
                <a:lnTo>
                  <a:pt x="72159" y="126689"/>
                </a:lnTo>
                <a:lnTo>
                  <a:pt x="72159" y="141735"/>
                </a:lnTo>
                <a:lnTo>
                  <a:pt x="23891" y="190003"/>
                </a:lnTo>
                <a:lnTo>
                  <a:pt x="24438" y="190520"/>
                </a:lnTo>
                <a:close/>
                <a:moveTo>
                  <a:pt x="76506" y="126020"/>
                </a:moveTo>
                <a:cubicBezTo>
                  <a:pt x="74895" y="126020"/>
                  <a:pt x="74105" y="124075"/>
                  <a:pt x="75229" y="122920"/>
                </a:cubicBezTo>
                <a:cubicBezTo>
                  <a:pt x="76354" y="121795"/>
                  <a:pt x="78299" y="122585"/>
                  <a:pt x="78299" y="124196"/>
                </a:cubicBezTo>
                <a:cubicBezTo>
                  <a:pt x="78299" y="125199"/>
                  <a:pt x="77509" y="125990"/>
                  <a:pt x="76506" y="126020"/>
                </a:cubicBezTo>
                <a:close/>
                <a:moveTo>
                  <a:pt x="76506" y="123163"/>
                </a:moveTo>
                <a:cubicBezTo>
                  <a:pt x="75564" y="123163"/>
                  <a:pt x="75108" y="124288"/>
                  <a:pt x="75776" y="124926"/>
                </a:cubicBezTo>
                <a:cubicBezTo>
                  <a:pt x="76415" y="125595"/>
                  <a:pt x="77539" y="125139"/>
                  <a:pt x="77539" y="124196"/>
                </a:cubicBezTo>
                <a:cubicBezTo>
                  <a:pt x="77539" y="123619"/>
                  <a:pt x="77084" y="123163"/>
                  <a:pt x="76506" y="123163"/>
                </a:cubicBezTo>
                <a:close/>
                <a:moveTo>
                  <a:pt x="76901" y="142069"/>
                </a:moveTo>
                <a:lnTo>
                  <a:pt x="76901" y="126689"/>
                </a:lnTo>
                <a:lnTo>
                  <a:pt x="76141" y="126689"/>
                </a:lnTo>
                <a:lnTo>
                  <a:pt x="76141" y="141735"/>
                </a:lnTo>
                <a:lnTo>
                  <a:pt x="27873" y="190003"/>
                </a:lnTo>
                <a:lnTo>
                  <a:pt x="28420" y="190520"/>
                </a:lnTo>
                <a:close/>
                <a:moveTo>
                  <a:pt x="80488" y="126020"/>
                </a:moveTo>
                <a:cubicBezTo>
                  <a:pt x="78877" y="126020"/>
                  <a:pt x="78056" y="124075"/>
                  <a:pt x="79211" y="122920"/>
                </a:cubicBezTo>
                <a:cubicBezTo>
                  <a:pt x="80336" y="121795"/>
                  <a:pt x="82281" y="122585"/>
                  <a:pt x="82281" y="124196"/>
                </a:cubicBezTo>
                <a:cubicBezTo>
                  <a:pt x="82281" y="125199"/>
                  <a:pt x="81491" y="126020"/>
                  <a:pt x="80488" y="126020"/>
                </a:cubicBezTo>
                <a:close/>
                <a:moveTo>
                  <a:pt x="80488" y="123163"/>
                </a:moveTo>
                <a:cubicBezTo>
                  <a:pt x="79546" y="123163"/>
                  <a:pt x="79090" y="124288"/>
                  <a:pt x="79728" y="124926"/>
                </a:cubicBezTo>
                <a:cubicBezTo>
                  <a:pt x="80397" y="125595"/>
                  <a:pt x="81521" y="125139"/>
                  <a:pt x="81521" y="124196"/>
                </a:cubicBezTo>
                <a:cubicBezTo>
                  <a:pt x="81521" y="123619"/>
                  <a:pt x="81065" y="123163"/>
                  <a:pt x="80488" y="123163"/>
                </a:cubicBezTo>
                <a:close/>
                <a:moveTo>
                  <a:pt x="80853" y="142069"/>
                </a:moveTo>
                <a:lnTo>
                  <a:pt x="80853" y="126689"/>
                </a:lnTo>
                <a:lnTo>
                  <a:pt x="80093" y="126689"/>
                </a:lnTo>
                <a:lnTo>
                  <a:pt x="80093" y="141735"/>
                </a:lnTo>
                <a:lnTo>
                  <a:pt x="31855" y="190003"/>
                </a:lnTo>
                <a:lnTo>
                  <a:pt x="32371" y="190520"/>
                </a:lnTo>
                <a:close/>
                <a:moveTo>
                  <a:pt x="24165" y="172525"/>
                </a:moveTo>
                <a:lnTo>
                  <a:pt x="18541" y="166902"/>
                </a:lnTo>
                <a:lnTo>
                  <a:pt x="274" y="166902"/>
                </a:lnTo>
                <a:lnTo>
                  <a:pt x="274" y="167662"/>
                </a:lnTo>
                <a:lnTo>
                  <a:pt x="18237" y="167662"/>
                </a:lnTo>
                <a:lnTo>
                  <a:pt x="23648" y="173072"/>
                </a:lnTo>
                <a:close/>
                <a:moveTo>
                  <a:pt x="33010" y="164440"/>
                </a:moveTo>
                <a:lnTo>
                  <a:pt x="395" y="164440"/>
                </a:lnTo>
                <a:lnTo>
                  <a:pt x="395" y="165200"/>
                </a:lnTo>
                <a:lnTo>
                  <a:pt x="33010" y="16520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428750" dist="190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3158038" y="2781213"/>
            <a:ext cx="1987200" cy="509700"/>
          </a:xfrm>
          <a:prstGeom prst="snip2SameRect">
            <a:avLst>
              <a:gd name="adj1" fmla="val 25145"/>
              <a:gd name="adj2" fmla="val 2710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6050113" y="2781213"/>
            <a:ext cx="1987200" cy="509700"/>
          </a:xfrm>
          <a:prstGeom prst="snip2SameRect">
            <a:avLst>
              <a:gd name="adj1" fmla="val 25145"/>
              <a:gd name="adj2" fmla="val 2710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 rot="5400000">
            <a:off x="4729196" y="2650589"/>
            <a:ext cx="61124" cy="770959"/>
          </a:xfrm>
          <a:custGeom>
            <a:avLst/>
            <a:gdLst/>
            <a:ahLst/>
            <a:cxnLst/>
            <a:rect l="l" t="t" r="r" b="b"/>
            <a:pathLst>
              <a:path w="1649" h="20803" extrusionOk="0">
                <a:moveTo>
                  <a:pt x="937" y="20802"/>
                </a:moveTo>
                <a:cubicBezTo>
                  <a:pt x="308" y="20802"/>
                  <a:pt x="0" y="20043"/>
                  <a:pt x="439" y="19604"/>
                </a:cubicBezTo>
                <a:cubicBezTo>
                  <a:pt x="890" y="19154"/>
                  <a:pt x="1649" y="19474"/>
                  <a:pt x="1649" y="20102"/>
                </a:cubicBezTo>
                <a:cubicBezTo>
                  <a:pt x="1649" y="20494"/>
                  <a:pt x="1328" y="20802"/>
                  <a:pt x="937" y="20802"/>
                </a:cubicBezTo>
                <a:close/>
                <a:moveTo>
                  <a:pt x="937" y="19699"/>
                </a:moveTo>
                <a:cubicBezTo>
                  <a:pt x="581" y="19699"/>
                  <a:pt x="391" y="20138"/>
                  <a:pt x="652" y="20387"/>
                </a:cubicBezTo>
                <a:cubicBezTo>
                  <a:pt x="913" y="20648"/>
                  <a:pt x="1352" y="20470"/>
                  <a:pt x="1352" y="20102"/>
                </a:cubicBezTo>
                <a:cubicBezTo>
                  <a:pt x="1352" y="19877"/>
                  <a:pt x="1162" y="19699"/>
                  <a:pt x="937" y="19699"/>
                </a:cubicBezTo>
                <a:close/>
                <a:moveTo>
                  <a:pt x="1091" y="0"/>
                </a:moveTo>
                <a:lnTo>
                  <a:pt x="795" y="0"/>
                </a:lnTo>
                <a:lnTo>
                  <a:pt x="795" y="19225"/>
                </a:lnTo>
                <a:lnTo>
                  <a:pt x="1091" y="1922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 rot="-5400000" flipH="1">
            <a:off x="3513021" y="2650589"/>
            <a:ext cx="61124" cy="770959"/>
          </a:xfrm>
          <a:custGeom>
            <a:avLst/>
            <a:gdLst/>
            <a:ahLst/>
            <a:cxnLst/>
            <a:rect l="l" t="t" r="r" b="b"/>
            <a:pathLst>
              <a:path w="1649" h="20803" extrusionOk="0">
                <a:moveTo>
                  <a:pt x="937" y="20802"/>
                </a:moveTo>
                <a:cubicBezTo>
                  <a:pt x="308" y="20802"/>
                  <a:pt x="0" y="20043"/>
                  <a:pt x="439" y="19604"/>
                </a:cubicBezTo>
                <a:cubicBezTo>
                  <a:pt x="890" y="19154"/>
                  <a:pt x="1649" y="19474"/>
                  <a:pt x="1649" y="20102"/>
                </a:cubicBezTo>
                <a:cubicBezTo>
                  <a:pt x="1649" y="20494"/>
                  <a:pt x="1328" y="20802"/>
                  <a:pt x="937" y="20802"/>
                </a:cubicBezTo>
                <a:close/>
                <a:moveTo>
                  <a:pt x="937" y="19699"/>
                </a:moveTo>
                <a:cubicBezTo>
                  <a:pt x="581" y="19699"/>
                  <a:pt x="391" y="20138"/>
                  <a:pt x="652" y="20387"/>
                </a:cubicBezTo>
                <a:cubicBezTo>
                  <a:pt x="913" y="20648"/>
                  <a:pt x="1352" y="20470"/>
                  <a:pt x="1352" y="20102"/>
                </a:cubicBezTo>
                <a:cubicBezTo>
                  <a:pt x="1352" y="19877"/>
                  <a:pt x="1162" y="19699"/>
                  <a:pt x="937" y="19699"/>
                </a:cubicBezTo>
                <a:close/>
                <a:moveTo>
                  <a:pt x="1091" y="0"/>
                </a:moveTo>
                <a:lnTo>
                  <a:pt x="795" y="0"/>
                </a:lnTo>
                <a:lnTo>
                  <a:pt x="795" y="19225"/>
                </a:lnTo>
                <a:lnTo>
                  <a:pt x="1091" y="1922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 rot="5400000">
            <a:off x="7621233" y="2650589"/>
            <a:ext cx="61124" cy="770959"/>
          </a:xfrm>
          <a:custGeom>
            <a:avLst/>
            <a:gdLst/>
            <a:ahLst/>
            <a:cxnLst/>
            <a:rect l="l" t="t" r="r" b="b"/>
            <a:pathLst>
              <a:path w="1649" h="20803" extrusionOk="0">
                <a:moveTo>
                  <a:pt x="937" y="20802"/>
                </a:moveTo>
                <a:cubicBezTo>
                  <a:pt x="308" y="20802"/>
                  <a:pt x="0" y="20043"/>
                  <a:pt x="439" y="19604"/>
                </a:cubicBezTo>
                <a:cubicBezTo>
                  <a:pt x="890" y="19154"/>
                  <a:pt x="1649" y="19474"/>
                  <a:pt x="1649" y="20102"/>
                </a:cubicBezTo>
                <a:cubicBezTo>
                  <a:pt x="1649" y="20494"/>
                  <a:pt x="1328" y="20802"/>
                  <a:pt x="937" y="20802"/>
                </a:cubicBezTo>
                <a:close/>
                <a:moveTo>
                  <a:pt x="937" y="19699"/>
                </a:moveTo>
                <a:cubicBezTo>
                  <a:pt x="581" y="19699"/>
                  <a:pt x="391" y="20138"/>
                  <a:pt x="652" y="20387"/>
                </a:cubicBezTo>
                <a:cubicBezTo>
                  <a:pt x="913" y="20648"/>
                  <a:pt x="1352" y="20470"/>
                  <a:pt x="1352" y="20102"/>
                </a:cubicBezTo>
                <a:cubicBezTo>
                  <a:pt x="1352" y="19877"/>
                  <a:pt x="1162" y="19699"/>
                  <a:pt x="937" y="19699"/>
                </a:cubicBezTo>
                <a:close/>
                <a:moveTo>
                  <a:pt x="1091" y="0"/>
                </a:moveTo>
                <a:lnTo>
                  <a:pt x="795" y="0"/>
                </a:lnTo>
                <a:lnTo>
                  <a:pt x="795" y="19225"/>
                </a:lnTo>
                <a:lnTo>
                  <a:pt x="1091" y="1922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 rot="-5400000" flipH="1">
            <a:off x="6405058" y="2650589"/>
            <a:ext cx="61124" cy="770959"/>
          </a:xfrm>
          <a:custGeom>
            <a:avLst/>
            <a:gdLst/>
            <a:ahLst/>
            <a:cxnLst/>
            <a:rect l="l" t="t" r="r" b="b"/>
            <a:pathLst>
              <a:path w="1649" h="20803" extrusionOk="0">
                <a:moveTo>
                  <a:pt x="937" y="20802"/>
                </a:moveTo>
                <a:cubicBezTo>
                  <a:pt x="308" y="20802"/>
                  <a:pt x="0" y="20043"/>
                  <a:pt x="439" y="19604"/>
                </a:cubicBezTo>
                <a:cubicBezTo>
                  <a:pt x="890" y="19154"/>
                  <a:pt x="1649" y="19474"/>
                  <a:pt x="1649" y="20102"/>
                </a:cubicBezTo>
                <a:cubicBezTo>
                  <a:pt x="1649" y="20494"/>
                  <a:pt x="1328" y="20802"/>
                  <a:pt x="937" y="20802"/>
                </a:cubicBezTo>
                <a:close/>
                <a:moveTo>
                  <a:pt x="937" y="19699"/>
                </a:moveTo>
                <a:cubicBezTo>
                  <a:pt x="581" y="19699"/>
                  <a:pt x="391" y="20138"/>
                  <a:pt x="652" y="20387"/>
                </a:cubicBezTo>
                <a:cubicBezTo>
                  <a:pt x="913" y="20648"/>
                  <a:pt x="1352" y="20470"/>
                  <a:pt x="1352" y="20102"/>
                </a:cubicBezTo>
                <a:cubicBezTo>
                  <a:pt x="1352" y="19877"/>
                  <a:pt x="1162" y="19699"/>
                  <a:pt x="937" y="19699"/>
                </a:cubicBezTo>
                <a:close/>
                <a:moveTo>
                  <a:pt x="1091" y="0"/>
                </a:moveTo>
                <a:lnTo>
                  <a:pt x="795" y="0"/>
                </a:lnTo>
                <a:lnTo>
                  <a:pt x="795" y="19225"/>
                </a:lnTo>
                <a:lnTo>
                  <a:pt x="1091" y="1922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/>
          <p:nvPr/>
        </p:nvSpPr>
        <p:spPr>
          <a:xfrm flipH="1">
            <a:off x="8060375" y="0"/>
            <a:ext cx="1083625" cy="965700"/>
          </a:xfrm>
          <a:custGeom>
            <a:avLst/>
            <a:gdLst/>
            <a:ahLst/>
            <a:cxnLst/>
            <a:rect l="l" t="t" r="r" b="b"/>
            <a:pathLst>
              <a:path w="43345" h="38628" extrusionOk="0">
                <a:moveTo>
                  <a:pt x="0" y="0"/>
                </a:moveTo>
                <a:lnTo>
                  <a:pt x="40626" y="0"/>
                </a:lnTo>
                <a:lnTo>
                  <a:pt x="43345" y="2720"/>
                </a:lnTo>
                <a:lnTo>
                  <a:pt x="43345" y="6216"/>
                </a:lnTo>
                <a:lnTo>
                  <a:pt x="40432" y="9130"/>
                </a:lnTo>
                <a:lnTo>
                  <a:pt x="23421" y="9130"/>
                </a:lnTo>
                <a:lnTo>
                  <a:pt x="18080" y="14472"/>
                </a:lnTo>
                <a:lnTo>
                  <a:pt x="18080" y="20091"/>
                </a:lnTo>
                <a:lnTo>
                  <a:pt x="11788" y="26384"/>
                </a:lnTo>
                <a:lnTo>
                  <a:pt x="11788" y="38628"/>
                </a:lnTo>
                <a:lnTo>
                  <a:pt x="0" y="3862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5" name="Google Shape;55;p6"/>
          <p:cNvSpPr/>
          <p:nvPr/>
        </p:nvSpPr>
        <p:spPr>
          <a:xfrm>
            <a:off x="0" y="0"/>
            <a:ext cx="1083625" cy="965700"/>
          </a:xfrm>
          <a:custGeom>
            <a:avLst/>
            <a:gdLst/>
            <a:ahLst/>
            <a:cxnLst/>
            <a:rect l="l" t="t" r="r" b="b"/>
            <a:pathLst>
              <a:path w="43345" h="38628" extrusionOk="0">
                <a:moveTo>
                  <a:pt x="0" y="0"/>
                </a:moveTo>
                <a:lnTo>
                  <a:pt x="40626" y="0"/>
                </a:lnTo>
                <a:lnTo>
                  <a:pt x="43345" y="2720"/>
                </a:lnTo>
                <a:lnTo>
                  <a:pt x="43345" y="6216"/>
                </a:lnTo>
                <a:lnTo>
                  <a:pt x="40432" y="9130"/>
                </a:lnTo>
                <a:lnTo>
                  <a:pt x="23421" y="9130"/>
                </a:lnTo>
                <a:lnTo>
                  <a:pt x="18080" y="14472"/>
                </a:lnTo>
                <a:lnTo>
                  <a:pt x="18080" y="20091"/>
                </a:lnTo>
                <a:lnTo>
                  <a:pt x="11788" y="26384"/>
                </a:lnTo>
                <a:lnTo>
                  <a:pt x="11788" y="38628"/>
                </a:lnTo>
                <a:lnTo>
                  <a:pt x="0" y="3862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6" name="Google Shape;56;p6"/>
          <p:cNvSpPr/>
          <p:nvPr/>
        </p:nvSpPr>
        <p:spPr>
          <a:xfrm flipH="1">
            <a:off x="8098356" y="74949"/>
            <a:ext cx="1045644" cy="756322"/>
          </a:xfrm>
          <a:custGeom>
            <a:avLst/>
            <a:gdLst/>
            <a:ahLst/>
            <a:cxnLst/>
            <a:rect l="l" t="t" r="r" b="b"/>
            <a:pathLst>
              <a:path w="29959" h="21668" extrusionOk="0">
                <a:moveTo>
                  <a:pt x="29258" y="1649"/>
                </a:moveTo>
                <a:cubicBezTo>
                  <a:pt x="28630" y="1649"/>
                  <a:pt x="28310" y="890"/>
                  <a:pt x="28760" y="451"/>
                </a:cubicBezTo>
                <a:cubicBezTo>
                  <a:pt x="29199" y="0"/>
                  <a:pt x="29958" y="320"/>
                  <a:pt x="29958" y="949"/>
                </a:cubicBezTo>
                <a:cubicBezTo>
                  <a:pt x="29958" y="1340"/>
                  <a:pt x="29650" y="1649"/>
                  <a:pt x="29258" y="1649"/>
                </a:cubicBezTo>
                <a:close/>
                <a:moveTo>
                  <a:pt x="29258" y="534"/>
                </a:moveTo>
                <a:cubicBezTo>
                  <a:pt x="28891" y="534"/>
                  <a:pt x="28713" y="973"/>
                  <a:pt x="28974" y="1234"/>
                </a:cubicBezTo>
                <a:cubicBezTo>
                  <a:pt x="29223" y="1494"/>
                  <a:pt x="29662" y="1305"/>
                  <a:pt x="29662" y="949"/>
                </a:cubicBezTo>
                <a:cubicBezTo>
                  <a:pt x="29662" y="724"/>
                  <a:pt x="29484" y="534"/>
                  <a:pt x="29258" y="534"/>
                </a:cubicBezTo>
                <a:close/>
                <a:moveTo>
                  <a:pt x="5112" y="13876"/>
                </a:moveTo>
                <a:lnTo>
                  <a:pt x="9097" y="9903"/>
                </a:lnTo>
                <a:lnTo>
                  <a:pt x="9097" y="6203"/>
                </a:lnTo>
                <a:lnTo>
                  <a:pt x="14196" y="1091"/>
                </a:lnTo>
                <a:lnTo>
                  <a:pt x="28262" y="1091"/>
                </a:lnTo>
                <a:lnTo>
                  <a:pt x="28262" y="795"/>
                </a:lnTo>
                <a:lnTo>
                  <a:pt x="14078" y="795"/>
                </a:lnTo>
                <a:lnTo>
                  <a:pt x="8800" y="6084"/>
                </a:lnTo>
                <a:lnTo>
                  <a:pt x="8800" y="9784"/>
                </a:lnTo>
                <a:lnTo>
                  <a:pt x="4815" y="13769"/>
                </a:lnTo>
                <a:lnTo>
                  <a:pt x="4815" y="21371"/>
                </a:lnTo>
                <a:lnTo>
                  <a:pt x="0" y="21371"/>
                </a:lnTo>
                <a:lnTo>
                  <a:pt x="0" y="21668"/>
                </a:lnTo>
                <a:lnTo>
                  <a:pt x="5112" y="21668"/>
                </a:lnTo>
                <a:close/>
                <a:moveTo>
                  <a:pt x="3345" y="17588"/>
                </a:moveTo>
                <a:lnTo>
                  <a:pt x="0" y="17588"/>
                </a:lnTo>
                <a:lnTo>
                  <a:pt x="0" y="17885"/>
                </a:lnTo>
                <a:lnTo>
                  <a:pt x="3357" y="17885"/>
                </a:lnTo>
                <a:close/>
                <a:moveTo>
                  <a:pt x="3345" y="18513"/>
                </a:moveTo>
                <a:lnTo>
                  <a:pt x="0" y="18513"/>
                </a:lnTo>
                <a:lnTo>
                  <a:pt x="0" y="18810"/>
                </a:lnTo>
                <a:lnTo>
                  <a:pt x="3357" y="18810"/>
                </a:lnTo>
                <a:close/>
                <a:moveTo>
                  <a:pt x="3345" y="19438"/>
                </a:moveTo>
                <a:lnTo>
                  <a:pt x="0" y="19438"/>
                </a:lnTo>
                <a:lnTo>
                  <a:pt x="0" y="19735"/>
                </a:lnTo>
                <a:lnTo>
                  <a:pt x="3357" y="19735"/>
                </a:lnTo>
                <a:close/>
                <a:moveTo>
                  <a:pt x="3345" y="20363"/>
                </a:moveTo>
                <a:lnTo>
                  <a:pt x="0" y="20363"/>
                </a:lnTo>
                <a:lnTo>
                  <a:pt x="0" y="20660"/>
                </a:lnTo>
                <a:lnTo>
                  <a:pt x="3357" y="20660"/>
                </a:lnTo>
                <a:close/>
              </a:path>
            </a:pathLst>
          </a:custGeom>
          <a:gradFill>
            <a:gsLst>
              <a:gs pos="0">
                <a:srgbClr val="F8FF00"/>
              </a:gs>
              <a:gs pos="100000">
                <a:srgbClr val="28F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6" y="74949"/>
            <a:ext cx="1045644" cy="756322"/>
          </a:xfrm>
          <a:custGeom>
            <a:avLst/>
            <a:gdLst/>
            <a:ahLst/>
            <a:cxnLst/>
            <a:rect l="l" t="t" r="r" b="b"/>
            <a:pathLst>
              <a:path w="29959" h="21668" extrusionOk="0">
                <a:moveTo>
                  <a:pt x="29258" y="1649"/>
                </a:moveTo>
                <a:cubicBezTo>
                  <a:pt x="28630" y="1649"/>
                  <a:pt x="28310" y="890"/>
                  <a:pt x="28760" y="451"/>
                </a:cubicBezTo>
                <a:cubicBezTo>
                  <a:pt x="29199" y="0"/>
                  <a:pt x="29958" y="320"/>
                  <a:pt x="29958" y="949"/>
                </a:cubicBezTo>
                <a:cubicBezTo>
                  <a:pt x="29958" y="1340"/>
                  <a:pt x="29650" y="1649"/>
                  <a:pt x="29258" y="1649"/>
                </a:cubicBezTo>
                <a:close/>
                <a:moveTo>
                  <a:pt x="29258" y="534"/>
                </a:moveTo>
                <a:cubicBezTo>
                  <a:pt x="28891" y="534"/>
                  <a:pt x="28713" y="973"/>
                  <a:pt x="28974" y="1234"/>
                </a:cubicBezTo>
                <a:cubicBezTo>
                  <a:pt x="29223" y="1494"/>
                  <a:pt x="29662" y="1305"/>
                  <a:pt x="29662" y="949"/>
                </a:cubicBezTo>
                <a:cubicBezTo>
                  <a:pt x="29662" y="724"/>
                  <a:pt x="29484" y="534"/>
                  <a:pt x="29258" y="534"/>
                </a:cubicBezTo>
                <a:close/>
                <a:moveTo>
                  <a:pt x="5112" y="13876"/>
                </a:moveTo>
                <a:lnTo>
                  <a:pt x="9097" y="9903"/>
                </a:lnTo>
                <a:lnTo>
                  <a:pt x="9097" y="6203"/>
                </a:lnTo>
                <a:lnTo>
                  <a:pt x="14196" y="1091"/>
                </a:lnTo>
                <a:lnTo>
                  <a:pt x="28262" y="1091"/>
                </a:lnTo>
                <a:lnTo>
                  <a:pt x="28262" y="795"/>
                </a:lnTo>
                <a:lnTo>
                  <a:pt x="14078" y="795"/>
                </a:lnTo>
                <a:lnTo>
                  <a:pt x="8800" y="6084"/>
                </a:lnTo>
                <a:lnTo>
                  <a:pt x="8800" y="9784"/>
                </a:lnTo>
                <a:lnTo>
                  <a:pt x="4815" y="13769"/>
                </a:lnTo>
                <a:lnTo>
                  <a:pt x="4815" y="21371"/>
                </a:lnTo>
                <a:lnTo>
                  <a:pt x="0" y="21371"/>
                </a:lnTo>
                <a:lnTo>
                  <a:pt x="0" y="21668"/>
                </a:lnTo>
                <a:lnTo>
                  <a:pt x="5112" y="21668"/>
                </a:lnTo>
                <a:close/>
                <a:moveTo>
                  <a:pt x="3345" y="17588"/>
                </a:moveTo>
                <a:lnTo>
                  <a:pt x="0" y="17588"/>
                </a:lnTo>
                <a:lnTo>
                  <a:pt x="0" y="17885"/>
                </a:lnTo>
                <a:lnTo>
                  <a:pt x="3357" y="17885"/>
                </a:lnTo>
                <a:close/>
                <a:moveTo>
                  <a:pt x="3345" y="18513"/>
                </a:moveTo>
                <a:lnTo>
                  <a:pt x="0" y="18513"/>
                </a:lnTo>
                <a:lnTo>
                  <a:pt x="0" y="18810"/>
                </a:lnTo>
                <a:lnTo>
                  <a:pt x="3357" y="18810"/>
                </a:lnTo>
                <a:close/>
                <a:moveTo>
                  <a:pt x="3345" y="19438"/>
                </a:moveTo>
                <a:lnTo>
                  <a:pt x="0" y="19438"/>
                </a:lnTo>
                <a:lnTo>
                  <a:pt x="0" y="19735"/>
                </a:lnTo>
                <a:lnTo>
                  <a:pt x="3357" y="19735"/>
                </a:lnTo>
                <a:close/>
                <a:moveTo>
                  <a:pt x="3345" y="20363"/>
                </a:moveTo>
                <a:lnTo>
                  <a:pt x="0" y="20363"/>
                </a:lnTo>
                <a:lnTo>
                  <a:pt x="0" y="20660"/>
                </a:lnTo>
                <a:lnTo>
                  <a:pt x="3357" y="20660"/>
                </a:lnTo>
                <a:close/>
              </a:path>
            </a:pathLst>
          </a:custGeom>
          <a:gradFill>
            <a:gsLst>
              <a:gs pos="0">
                <a:srgbClr val="F8FF00"/>
              </a:gs>
              <a:gs pos="100000">
                <a:srgbClr val="28F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41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713225" y="1718200"/>
            <a:ext cx="4157100" cy="25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62" name="Google Shape;62;p7"/>
          <p:cNvGrpSpPr/>
          <p:nvPr/>
        </p:nvGrpSpPr>
        <p:grpSpPr>
          <a:xfrm>
            <a:off x="6414025" y="2068125"/>
            <a:ext cx="4458750" cy="4709575"/>
            <a:chOff x="6414025" y="2068125"/>
            <a:chExt cx="4458750" cy="4709575"/>
          </a:xfrm>
        </p:grpSpPr>
        <p:sp>
          <p:nvSpPr>
            <p:cNvPr id="63" name="Google Shape;63;p7"/>
            <p:cNvSpPr/>
            <p:nvPr/>
          </p:nvSpPr>
          <p:spPr>
            <a:xfrm rot="10800000">
              <a:off x="7415275" y="3474700"/>
              <a:ext cx="3457500" cy="3303000"/>
            </a:xfrm>
            <a:prstGeom prst="pie">
              <a:avLst>
                <a:gd name="adj1" fmla="val 0"/>
                <a:gd name="adj2" fmla="val 537104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7"/>
            <p:cNvGrpSpPr/>
            <p:nvPr/>
          </p:nvGrpSpPr>
          <p:grpSpPr>
            <a:xfrm>
              <a:off x="6414025" y="2068125"/>
              <a:ext cx="4290000" cy="4258500"/>
              <a:chOff x="6414025" y="2068125"/>
              <a:chExt cx="4290000" cy="4258500"/>
            </a:xfrm>
          </p:grpSpPr>
          <p:sp>
            <p:nvSpPr>
              <p:cNvPr id="65" name="Google Shape;65;p7"/>
              <p:cNvSpPr/>
              <p:nvPr/>
            </p:nvSpPr>
            <p:spPr>
              <a:xfrm>
                <a:off x="6661675" y="2313898"/>
                <a:ext cx="3794700" cy="3767100"/>
              </a:xfrm>
              <a:prstGeom prst="blockArc">
                <a:avLst>
                  <a:gd name="adj1" fmla="val 9775463"/>
                  <a:gd name="adj2" fmla="val 17477131"/>
                  <a:gd name="adj3" fmla="val 35459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7"/>
              <p:cNvSpPr/>
              <p:nvPr/>
            </p:nvSpPr>
            <p:spPr>
              <a:xfrm>
                <a:off x="6555500" y="2208625"/>
                <a:ext cx="4006800" cy="3977700"/>
              </a:xfrm>
              <a:prstGeom prst="blockArc">
                <a:avLst>
                  <a:gd name="adj1" fmla="val 12756571"/>
                  <a:gd name="adj2" fmla="val 17477131"/>
                  <a:gd name="adj3" fmla="val 35459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7"/>
              <p:cNvSpPr/>
              <p:nvPr/>
            </p:nvSpPr>
            <p:spPr>
              <a:xfrm>
                <a:off x="6838525" y="2489550"/>
                <a:ext cx="3441000" cy="3415500"/>
              </a:xfrm>
              <a:prstGeom prst="blockArc">
                <a:avLst>
                  <a:gd name="adj1" fmla="val 7336516"/>
                  <a:gd name="adj2" fmla="val 20310878"/>
                  <a:gd name="adj3" fmla="val 36544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7"/>
              <p:cNvSpPr/>
              <p:nvPr/>
            </p:nvSpPr>
            <p:spPr>
              <a:xfrm>
                <a:off x="6414025" y="2068125"/>
                <a:ext cx="4290000" cy="4258500"/>
              </a:xfrm>
              <a:prstGeom prst="blockArc">
                <a:avLst>
                  <a:gd name="adj1" fmla="val 13171847"/>
                  <a:gd name="adj2" fmla="val 14667773"/>
                  <a:gd name="adj3" fmla="val 10864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" name="Google Shape;69;p7"/>
          <p:cNvSpPr/>
          <p:nvPr/>
        </p:nvSpPr>
        <p:spPr>
          <a:xfrm rot="10800000">
            <a:off x="6661684" y="2312072"/>
            <a:ext cx="2482316" cy="2831428"/>
          </a:xfrm>
          <a:custGeom>
            <a:avLst/>
            <a:gdLst/>
            <a:ahLst/>
            <a:cxnLst/>
            <a:rect l="l" t="t" r="r" b="b"/>
            <a:pathLst>
              <a:path w="66617" h="75986" extrusionOk="0">
                <a:moveTo>
                  <a:pt x="36469" y="344"/>
                </a:moveTo>
                <a:lnTo>
                  <a:pt x="35936" y="984"/>
                </a:lnTo>
                <a:lnTo>
                  <a:pt x="36078" y="1115"/>
                </a:lnTo>
                <a:cubicBezTo>
                  <a:pt x="36080" y="1117"/>
                  <a:pt x="36083" y="1119"/>
                  <a:pt x="36085" y="1121"/>
                </a:cubicBezTo>
                <a:lnTo>
                  <a:pt x="36085" y="1121"/>
                </a:lnTo>
                <a:lnTo>
                  <a:pt x="36090" y="1115"/>
                </a:lnTo>
                <a:lnTo>
                  <a:pt x="36718" y="356"/>
                </a:lnTo>
                <a:lnTo>
                  <a:pt x="36469" y="344"/>
                </a:lnTo>
                <a:close/>
                <a:moveTo>
                  <a:pt x="41439" y="296"/>
                </a:moveTo>
                <a:lnTo>
                  <a:pt x="41379" y="356"/>
                </a:lnTo>
                <a:lnTo>
                  <a:pt x="41154" y="569"/>
                </a:lnTo>
                <a:cubicBezTo>
                  <a:pt x="41332" y="759"/>
                  <a:pt x="41522" y="949"/>
                  <a:pt x="41688" y="1139"/>
                </a:cubicBezTo>
                <a:lnTo>
                  <a:pt x="41984" y="866"/>
                </a:lnTo>
                <a:cubicBezTo>
                  <a:pt x="41818" y="700"/>
                  <a:pt x="41652" y="522"/>
                  <a:pt x="41486" y="344"/>
                </a:cubicBezTo>
                <a:lnTo>
                  <a:pt x="41439" y="296"/>
                </a:lnTo>
                <a:close/>
                <a:moveTo>
                  <a:pt x="34845" y="119"/>
                </a:moveTo>
                <a:lnTo>
                  <a:pt x="34679" y="344"/>
                </a:lnTo>
                <a:lnTo>
                  <a:pt x="34619" y="439"/>
                </a:lnTo>
                <a:cubicBezTo>
                  <a:pt x="34985" y="710"/>
                  <a:pt x="35338" y="981"/>
                  <a:pt x="35692" y="1275"/>
                </a:cubicBezTo>
                <a:lnTo>
                  <a:pt x="35692" y="1275"/>
                </a:lnTo>
                <a:lnTo>
                  <a:pt x="35936" y="984"/>
                </a:lnTo>
                <a:cubicBezTo>
                  <a:pt x="35675" y="771"/>
                  <a:pt x="35414" y="557"/>
                  <a:pt x="35141" y="344"/>
                </a:cubicBezTo>
                <a:cubicBezTo>
                  <a:pt x="35046" y="273"/>
                  <a:pt x="34939" y="202"/>
                  <a:pt x="34845" y="119"/>
                </a:cubicBezTo>
                <a:close/>
                <a:moveTo>
                  <a:pt x="59323" y="344"/>
                </a:moveTo>
                <a:cubicBezTo>
                  <a:pt x="59513" y="664"/>
                  <a:pt x="59691" y="996"/>
                  <a:pt x="59869" y="1316"/>
                </a:cubicBezTo>
                <a:lnTo>
                  <a:pt x="59964" y="1494"/>
                </a:lnTo>
                <a:lnTo>
                  <a:pt x="62075" y="344"/>
                </a:lnTo>
                <a:lnTo>
                  <a:pt x="61245" y="344"/>
                </a:lnTo>
                <a:lnTo>
                  <a:pt x="60118" y="961"/>
                </a:lnTo>
                <a:cubicBezTo>
                  <a:pt x="60011" y="759"/>
                  <a:pt x="59892" y="546"/>
                  <a:pt x="59786" y="344"/>
                </a:cubicBezTo>
                <a:close/>
                <a:moveTo>
                  <a:pt x="807" y="344"/>
                </a:moveTo>
                <a:lnTo>
                  <a:pt x="1507" y="1506"/>
                </a:lnTo>
                <a:lnTo>
                  <a:pt x="1590" y="1459"/>
                </a:lnTo>
                <a:cubicBezTo>
                  <a:pt x="2266" y="1056"/>
                  <a:pt x="2942" y="688"/>
                  <a:pt x="3641" y="344"/>
                </a:cubicBezTo>
                <a:lnTo>
                  <a:pt x="3191" y="344"/>
                </a:lnTo>
                <a:cubicBezTo>
                  <a:pt x="2645" y="629"/>
                  <a:pt x="2112" y="925"/>
                  <a:pt x="1578" y="1233"/>
                </a:cubicBezTo>
                <a:lnTo>
                  <a:pt x="1032" y="344"/>
                </a:lnTo>
                <a:close/>
                <a:moveTo>
                  <a:pt x="34690" y="0"/>
                </a:moveTo>
                <a:lnTo>
                  <a:pt x="34453" y="320"/>
                </a:lnTo>
                <a:lnTo>
                  <a:pt x="34430" y="344"/>
                </a:lnTo>
                <a:lnTo>
                  <a:pt x="33172" y="2016"/>
                </a:lnTo>
                <a:cubicBezTo>
                  <a:pt x="32366" y="1423"/>
                  <a:pt x="31536" y="866"/>
                  <a:pt x="30682" y="344"/>
                </a:cubicBezTo>
                <a:lnTo>
                  <a:pt x="30290" y="344"/>
                </a:lnTo>
                <a:cubicBezTo>
                  <a:pt x="31275" y="925"/>
                  <a:pt x="32224" y="1554"/>
                  <a:pt x="33137" y="2230"/>
                </a:cubicBezTo>
                <a:lnTo>
                  <a:pt x="33208" y="2289"/>
                </a:lnTo>
                <a:lnTo>
                  <a:pt x="34619" y="439"/>
                </a:lnTo>
                <a:cubicBezTo>
                  <a:pt x="34584" y="403"/>
                  <a:pt x="34548" y="380"/>
                  <a:pt x="34501" y="344"/>
                </a:cubicBezTo>
                <a:cubicBezTo>
                  <a:pt x="34489" y="332"/>
                  <a:pt x="34477" y="320"/>
                  <a:pt x="34465" y="320"/>
                </a:cubicBezTo>
                <a:lnTo>
                  <a:pt x="34690" y="0"/>
                </a:lnTo>
                <a:close/>
                <a:moveTo>
                  <a:pt x="42648" y="1601"/>
                </a:moveTo>
                <a:lnTo>
                  <a:pt x="42352" y="1862"/>
                </a:lnTo>
                <a:cubicBezTo>
                  <a:pt x="42530" y="2064"/>
                  <a:pt x="42696" y="2253"/>
                  <a:pt x="42862" y="2455"/>
                </a:cubicBezTo>
                <a:lnTo>
                  <a:pt x="43158" y="2206"/>
                </a:lnTo>
                <a:cubicBezTo>
                  <a:pt x="43004" y="2004"/>
                  <a:pt x="42826" y="1803"/>
                  <a:pt x="42648" y="1601"/>
                </a:cubicBezTo>
                <a:close/>
                <a:moveTo>
                  <a:pt x="43811" y="2965"/>
                </a:moveTo>
                <a:lnTo>
                  <a:pt x="43502" y="3214"/>
                </a:lnTo>
                <a:cubicBezTo>
                  <a:pt x="43656" y="3416"/>
                  <a:pt x="43822" y="3629"/>
                  <a:pt x="43977" y="3831"/>
                </a:cubicBezTo>
                <a:lnTo>
                  <a:pt x="44297" y="3593"/>
                </a:lnTo>
                <a:cubicBezTo>
                  <a:pt x="44131" y="3380"/>
                  <a:pt x="43965" y="3178"/>
                  <a:pt x="43811" y="2965"/>
                </a:cubicBezTo>
                <a:close/>
                <a:moveTo>
                  <a:pt x="63818" y="344"/>
                </a:moveTo>
                <a:cubicBezTo>
                  <a:pt x="64423" y="1506"/>
                  <a:pt x="64980" y="2704"/>
                  <a:pt x="65502" y="3914"/>
                </a:cubicBezTo>
                <a:cubicBezTo>
                  <a:pt x="65609" y="3831"/>
                  <a:pt x="65739" y="3795"/>
                  <a:pt x="65882" y="3783"/>
                </a:cubicBezTo>
                <a:cubicBezTo>
                  <a:pt x="65384" y="2621"/>
                  <a:pt x="64838" y="1471"/>
                  <a:pt x="64257" y="344"/>
                </a:cubicBezTo>
                <a:close/>
                <a:moveTo>
                  <a:pt x="44878" y="4388"/>
                </a:moveTo>
                <a:cubicBezTo>
                  <a:pt x="44879" y="4390"/>
                  <a:pt x="44881" y="4392"/>
                  <a:pt x="44882" y="4394"/>
                </a:cubicBezTo>
                <a:lnTo>
                  <a:pt x="44882" y="4394"/>
                </a:lnTo>
                <a:lnTo>
                  <a:pt x="44890" y="4388"/>
                </a:lnTo>
                <a:close/>
                <a:moveTo>
                  <a:pt x="52611" y="2111"/>
                </a:moveTo>
                <a:cubicBezTo>
                  <a:pt x="52836" y="2467"/>
                  <a:pt x="53049" y="2823"/>
                  <a:pt x="53263" y="3178"/>
                </a:cubicBezTo>
                <a:lnTo>
                  <a:pt x="51021" y="4495"/>
                </a:lnTo>
                <a:cubicBezTo>
                  <a:pt x="50820" y="4151"/>
                  <a:pt x="50606" y="3819"/>
                  <a:pt x="50405" y="3499"/>
                </a:cubicBezTo>
                <a:lnTo>
                  <a:pt x="52611" y="2111"/>
                </a:lnTo>
                <a:close/>
                <a:moveTo>
                  <a:pt x="52670" y="1838"/>
                </a:moveTo>
                <a:lnTo>
                  <a:pt x="50132" y="3427"/>
                </a:lnTo>
                <a:lnTo>
                  <a:pt x="50191" y="3522"/>
                </a:lnTo>
                <a:cubicBezTo>
                  <a:pt x="50428" y="3890"/>
                  <a:pt x="50666" y="4281"/>
                  <a:pt x="50903" y="4673"/>
                </a:cubicBezTo>
                <a:lnTo>
                  <a:pt x="50950" y="4756"/>
                </a:lnTo>
                <a:lnTo>
                  <a:pt x="53536" y="3250"/>
                </a:lnTo>
                <a:lnTo>
                  <a:pt x="53476" y="3167"/>
                </a:lnTo>
                <a:cubicBezTo>
                  <a:pt x="53239" y="2751"/>
                  <a:pt x="52978" y="2336"/>
                  <a:pt x="52717" y="1921"/>
                </a:cubicBezTo>
                <a:lnTo>
                  <a:pt x="52670" y="1838"/>
                </a:lnTo>
                <a:close/>
                <a:moveTo>
                  <a:pt x="65899" y="4049"/>
                </a:moveTo>
                <a:cubicBezTo>
                  <a:pt x="66130" y="4049"/>
                  <a:pt x="66356" y="4228"/>
                  <a:pt x="66356" y="4495"/>
                </a:cubicBezTo>
                <a:cubicBezTo>
                  <a:pt x="66356" y="4744"/>
                  <a:pt x="66154" y="4946"/>
                  <a:pt x="65905" y="4946"/>
                </a:cubicBezTo>
                <a:lnTo>
                  <a:pt x="65905" y="4934"/>
                </a:lnTo>
                <a:cubicBezTo>
                  <a:pt x="65514" y="4934"/>
                  <a:pt x="65312" y="4459"/>
                  <a:pt x="65597" y="4175"/>
                </a:cubicBezTo>
                <a:cubicBezTo>
                  <a:pt x="65684" y="4088"/>
                  <a:pt x="65792" y="4049"/>
                  <a:pt x="65899" y="4049"/>
                </a:cubicBezTo>
                <a:close/>
                <a:moveTo>
                  <a:pt x="65882" y="3783"/>
                </a:moveTo>
                <a:lnTo>
                  <a:pt x="65905" y="3878"/>
                </a:lnTo>
                <a:lnTo>
                  <a:pt x="65550" y="4020"/>
                </a:lnTo>
                <a:cubicBezTo>
                  <a:pt x="65538" y="3985"/>
                  <a:pt x="65514" y="3949"/>
                  <a:pt x="65502" y="3914"/>
                </a:cubicBezTo>
                <a:lnTo>
                  <a:pt x="65502" y="3914"/>
                </a:lnTo>
                <a:cubicBezTo>
                  <a:pt x="65075" y="4222"/>
                  <a:pt x="65123" y="4874"/>
                  <a:pt x="65585" y="5112"/>
                </a:cubicBezTo>
                <a:cubicBezTo>
                  <a:pt x="65693" y="5168"/>
                  <a:pt x="65805" y="5194"/>
                  <a:pt x="65914" y="5194"/>
                </a:cubicBezTo>
                <a:cubicBezTo>
                  <a:pt x="66284" y="5194"/>
                  <a:pt x="66617" y="4895"/>
                  <a:pt x="66617" y="4483"/>
                </a:cubicBezTo>
                <a:cubicBezTo>
                  <a:pt x="66617" y="4103"/>
                  <a:pt x="66297" y="3783"/>
                  <a:pt x="65905" y="3783"/>
                </a:cubicBezTo>
                <a:close/>
                <a:moveTo>
                  <a:pt x="7555" y="154"/>
                </a:moveTo>
                <a:lnTo>
                  <a:pt x="7472" y="178"/>
                </a:lnTo>
                <a:cubicBezTo>
                  <a:pt x="7306" y="237"/>
                  <a:pt x="7152" y="285"/>
                  <a:pt x="6998" y="344"/>
                </a:cubicBezTo>
                <a:cubicBezTo>
                  <a:pt x="6630" y="474"/>
                  <a:pt x="6274" y="605"/>
                  <a:pt x="5919" y="747"/>
                </a:cubicBezTo>
                <a:lnTo>
                  <a:pt x="5836" y="795"/>
                </a:lnTo>
                <a:lnTo>
                  <a:pt x="6108" y="1471"/>
                </a:lnTo>
                <a:cubicBezTo>
                  <a:pt x="5764" y="1613"/>
                  <a:pt x="5420" y="1767"/>
                  <a:pt x="5065" y="1921"/>
                </a:cubicBezTo>
                <a:lnTo>
                  <a:pt x="4756" y="1257"/>
                </a:lnTo>
                <a:lnTo>
                  <a:pt x="4673" y="1305"/>
                </a:lnTo>
                <a:cubicBezTo>
                  <a:pt x="4175" y="1530"/>
                  <a:pt x="3677" y="1779"/>
                  <a:pt x="3203" y="2040"/>
                </a:cubicBezTo>
                <a:lnTo>
                  <a:pt x="3120" y="2087"/>
                </a:lnTo>
                <a:lnTo>
                  <a:pt x="3464" y="2728"/>
                </a:lnTo>
                <a:cubicBezTo>
                  <a:pt x="3131" y="2917"/>
                  <a:pt x="2811" y="3107"/>
                  <a:pt x="2491" y="3309"/>
                </a:cubicBezTo>
                <a:lnTo>
                  <a:pt x="2100" y="2680"/>
                </a:lnTo>
                <a:lnTo>
                  <a:pt x="2017" y="2740"/>
                </a:lnTo>
                <a:cubicBezTo>
                  <a:pt x="1554" y="3024"/>
                  <a:pt x="1092" y="3333"/>
                  <a:pt x="653" y="3641"/>
                </a:cubicBezTo>
                <a:lnTo>
                  <a:pt x="570" y="3700"/>
                </a:lnTo>
                <a:lnTo>
                  <a:pt x="997" y="4293"/>
                </a:lnTo>
                <a:cubicBezTo>
                  <a:pt x="688" y="4507"/>
                  <a:pt x="380" y="4732"/>
                  <a:pt x="84" y="4969"/>
                </a:cubicBezTo>
                <a:lnTo>
                  <a:pt x="12" y="4874"/>
                </a:lnTo>
                <a:lnTo>
                  <a:pt x="12" y="5195"/>
                </a:lnTo>
                <a:lnTo>
                  <a:pt x="48" y="5254"/>
                </a:lnTo>
                <a:lnTo>
                  <a:pt x="131" y="5183"/>
                </a:lnTo>
                <a:cubicBezTo>
                  <a:pt x="475" y="4910"/>
                  <a:pt x="831" y="4649"/>
                  <a:pt x="1186" y="4400"/>
                </a:cubicBezTo>
                <a:lnTo>
                  <a:pt x="1270" y="4341"/>
                </a:lnTo>
                <a:lnTo>
                  <a:pt x="843" y="3748"/>
                </a:lnTo>
                <a:cubicBezTo>
                  <a:pt x="1234" y="3475"/>
                  <a:pt x="1637" y="3202"/>
                  <a:pt x="2040" y="2953"/>
                </a:cubicBezTo>
                <a:lnTo>
                  <a:pt x="2420" y="3570"/>
                </a:lnTo>
                <a:lnTo>
                  <a:pt x="2503" y="3522"/>
                </a:lnTo>
                <a:cubicBezTo>
                  <a:pt x="2871" y="3297"/>
                  <a:pt x="3262" y="3072"/>
                  <a:pt x="3653" y="2858"/>
                </a:cubicBezTo>
                <a:lnTo>
                  <a:pt x="3736" y="2811"/>
                </a:lnTo>
                <a:lnTo>
                  <a:pt x="3381" y="2170"/>
                </a:lnTo>
                <a:cubicBezTo>
                  <a:pt x="3808" y="1945"/>
                  <a:pt x="4234" y="1720"/>
                  <a:pt x="4661" y="1518"/>
                </a:cubicBezTo>
                <a:lnTo>
                  <a:pt x="4982" y="2182"/>
                </a:lnTo>
                <a:lnTo>
                  <a:pt x="5065" y="2135"/>
                </a:lnTo>
                <a:cubicBezTo>
                  <a:pt x="5468" y="1945"/>
                  <a:pt x="5883" y="1767"/>
                  <a:pt x="6274" y="1613"/>
                </a:cubicBezTo>
                <a:lnTo>
                  <a:pt x="6369" y="1565"/>
                </a:lnTo>
                <a:lnTo>
                  <a:pt x="6096" y="889"/>
                </a:lnTo>
                <a:cubicBezTo>
                  <a:pt x="6535" y="712"/>
                  <a:pt x="6986" y="546"/>
                  <a:pt x="7437" y="391"/>
                </a:cubicBezTo>
                <a:lnTo>
                  <a:pt x="7674" y="1091"/>
                </a:lnTo>
                <a:lnTo>
                  <a:pt x="7769" y="1056"/>
                </a:lnTo>
                <a:cubicBezTo>
                  <a:pt x="8184" y="913"/>
                  <a:pt x="8611" y="783"/>
                  <a:pt x="9038" y="676"/>
                </a:cubicBezTo>
                <a:lnTo>
                  <a:pt x="9133" y="640"/>
                </a:lnTo>
                <a:lnTo>
                  <a:pt x="9038" y="344"/>
                </a:lnTo>
                <a:lnTo>
                  <a:pt x="8836" y="344"/>
                </a:lnTo>
                <a:lnTo>
                  <a:pt x="8883" y="510"/>
                </a:lnTo>
                <a:cubicBezTo>
                  <a:pt x="8516" y="617"/>
                  <a:pt x="8160" y="723"/>
                  <a:pt x="7792" y="842"/>
                </a:cubicBezTo>
                <a:lnTo>
                  <a:pt x="7638" y="344"/>
                </a:lnTo>
                <a:lnTo>
                  <a:pt x="7555" y="154"/>
                </a:lnTo>
                <a:close/>
                <a:moveTo>
                  <a:pt x="44882" y="4394"/>
                </a:moveTo>
                <a:lnTo>
                  <a:pt x="44558" y="4625"/>
                </a:lnTo>
                <a:cubicBezTo>
                  <a:pt x="44712" y="4839"/>
                  <a:pt x="44866" y="5052"/>
                  <a:pt x="45020" y="5266"/>
                </a:cubicBezTo>
                <a:lnTo>
                  <a:pt x="45341" y="5040"/>
                </a:lnTo>
                <a:cubicBezTo>
                  <a:pt x="45188" y="4829"/>
                  <a:pt x="45035" y="4617"/>
                  <a:pt x="44882" y="4394"/>
                </a:cubicBezTo>
                <a:close/>
                <a:moveTo>
                  <a:pt x="28120" y="344"/>
                </a:moveTo>
                <a:cubicBezTo>
                  <a:pt x="30089" y="1316"/>
                  <a:pt x="31927" y="2514"/>
                  <a:pt x="33611" y="3926"/>
                </a:cubicBezTo>
                <a:lnTo>
                  <a:pt x="33682" y="3985"/>
                </a:lnTo>
                <a:lnTo>
                  <a:pt x="35829" y="1411"/>
                </a:lnTo>
                <a:lnTo>
                  <a:pt x="35834" y="1405"/>
                </a:lnTo>
                <a:lnTo>
                  <a:pt x="35834" y="1405"/>
                </a:lnTo>
                <a:cubicBezTo>
                  <a:pt x="35837" y="1407"/>
                  <a:pt x="35839" y="1409"/>
                  <a:pt x="35841" y="1411"/>
                </a:cubicBezTo>
                <a:cubicBezTo>
                  <a:pt x="37300" y="2633"/>
                  <a:pt x="38640" y="3985"/>
                  <a:pt x="39849" y="5455"/>
                </a:cubicBezTo>
                <a:lnTo>
                  <a:pt x="40146" y="5206"/>
                </a:lnTo>
                <a:lnTo>
                  <a:pt x="40134" y="5206"/>
                </a:lnTo>
                <a:cubicBezTo>
                  <a:pt x="38914" y="3726"/>
                  <a:pt x="37565" y="2352"/>
                  <a:pt x="36085" y="1121"/>
                </a:cubicBezTo>
                <a:lnTo>
                  <a:pt x="36085" y="1121"/>
                </a:lnTo>
                <a:lnTo>
                  <a:pt x="35834" y="1405"/>
                </a:lnTo>
                <a:lnTo>
                  <a:pt x="35834" y="1405"/>
                </a:lnTo>
                <a:cubicBezTo>
                  <a:pt x="35789" y="1361"/>
                  <a:pt x="35744" y="1326"/>
                  <a:pt x="35699" y="1281"/>
                </a:cubicBezTo>
                <a:cubicBezTo>
                  <a:pt x="35696" y="1279"/>
                  <a:pt x="35694" y="1277"/>
                  <a:pt x="35692" y="1275"/>
                </a:cubicBezTo>
                <a:lnTo>
                  <a:pt x="35692" y="1275"/>
                </a:lnTo>
                <a:lnTo>
                  <a:pt x="35687" y="1281"/>
                </a:lnTo>
                <a:lnTo>
                  <a:pt x="33659" y="3712"/>
                </a:lnTo>
                <a:cubicBezTo>
                  <a:pt x="32093" y="2408"/>
                  <a:pt x="30385" y="1281"/>
                  <a:pt x="28571" y="344"/>
                </a:cubicBezTo>
                <a:close/>
                <a:moveTo>
                  <a:pt x="16474" y="4910"/>
                </a:moveTo>
                <a:cubicBezTo>
                  <a:pt x="16628" y="4910"/>
                  <a:pt x="16794" y="4922"/>
                  <a:pt x="16960" y="4934"/>
                </a:cubicBezTo>
                <a:lnTo>
                  <a:pt x="16889" y="6060"/>
                </a:lnTo>
                <a:lnTo>
                  <a:pt x="16438" y="6037"/>
                </a:lnTo>
                <a:lnTo>
                  <a:pt x="16474" y="4910"/>
                </a:lnTo>
                <a:close/>
                <a:moveTo>
                  <a:pt x="14896" y="4922"/>
                </a:moveTo>
                <a:lnTo>
                  <a:pt x="14944" y="6048"/>
                </a:lnTo>
                <a:cubicBezTo>
                  <a:pt x="14802" y="6060"/>
                  <a:pt x="14647" y="6060"/>
                  <a:pt x="14493" y="6084"/>
                </a:cubicBezTo>
                <a:lnTo>
                  <a:pt x="14410" y="4957"/>
                </a:lnTo>
                <a:cubicBezTo>
                  <a:pt x="14576" y="4946"/>
                  <a:pt x="14730" y="4934"/>
                  <a:pt x="14896" y="4922"/>
                </a:cubicBezTo>
                <a:close/>
                <a:moveTo>
                  <a:pt x="16272" y="4720"/>
                </a:moveTo>
                <a:lnTo>
                  <a:pt x="16237" y="6226"/>
                </a:lnTo>
                <a:lnTo>
                  <a:pt x="16343" y="6226"/>
                </a:lnTo>
                <a:cubicBezTo>
                  <a:pt x="16545" y="6226"/>
                  <a:pt x="16758" y="6238"/>
                  <a:pt x="16972" y="6250"/>
                </a:cubicBezTo>
                <a:lnTo>
                  <a:pt x="17079" y="6250"/>
                </a:lnTo>
                <a:lnTo>
                  <a:pt x="17162" y="4732"/>
                </a:lnTo>
                <a:lnTo>
                  <a:pt x="17067" y="4744"/>
                </a:lnTo>
                <a:cubicBezTo>
                  <a:pt x="16830" y="4732"/>
                  <a:pt x="16604" y="4720"/>
                  <a:pt x="16367" y="4720"/>
                </a:cubicBezTo>
                <a:close/>
                <a:moveTo>
                  <a:pt x="14991" y="4720"/>
                </a:moveTo>
                <a:cubicBezTo>
                  <a:pt x="14754" y="4732"/>
                  <a:pt x="14529" y="4744"/>
                  <a:pt x="14292" y="4768"/>
                </a:cubicBezTo>
                <a:lnTo>
                  <a:pt x="14197" y="4768"/>
                </a:lnTo>
                <a:lnTo>
                  <a:pt x="14315" y="6286"/>
                </a:lnTo>
                <a:lnTo>
                  <a:pt x="14410" y="6286"/>
                </a:lnTo>
                <a:cubicBezTo>
                  <a:pt x="14624" y="6262"/>
                  <a:pt x="14837" y="6250"/>
                  <a:pt x="15051" y="6250"/>
                </a:cubicBezTo>
                <a:lnTo>
                  <a:pt x="15157" y="6250"/>
                </a:lnTo>
                <a:lnTo>
                  <a:pt x="15086" y="4720"/>
                </a:lnTo>
                <a:close/>
                <a:moveTo>
                  <a:pt x="12857" y="5123"/>
                </a:moveTo>
                <a:lnTo>
                  <a:pt x="13023" y="6238"/>
                </a:lnTo>
                <a:cubicBezTo>
                  <a:pt x="12868" y="6262"/>
                  <a:pt x="12714" y="6286"/>
                  <a:pt x="12572" y="6309"/>
                </a:cubicBezTo>
                <a:lnTo>
                  <a:pt x="12572" y="6321"/>
                </a:lnTo>
                <a:lnTo>
                  <a:pt x="12382" y="5206"/>
                </a:lnTo>
                <a:cubicBezTo>
                  <a:pt x="12536" y="5183"/>
                  <a:pt x="12702" y="5147"/>
                  <a:pt x="12857" y="5123"/>
                </a:cubicBezTo>
                <a:close/>
                <a:moveTo>
                  <a:pt x="16355" y="344"/>
                </a:moveTo>
                <a:lnTo>
                  <a:pt x="16367" y="474"/>
                </a:lnTo>
                <a:cubicBezTo>
                  <a:pt x="16173" y="470"/>
                  <a:pt x="15978" y="467"/>
                  <a:pt x="15784" y="467"/>
                </a:cubicBezTo>
                <a:cubicBezTo>
                  <a:pt x="10013" y="467"/>
                  <a:pt x="4429" y="2509"/>
                  <a:pt x="1" y="6226"/>
                </a:cubicBezTo>
                <a:lnTo>
                  <a:pt x="1" y="6487"/>
                </a:lnTo>
                <a:cubicBezTo>
                  <a:pt x="4408" y="2729"/>
                  <a:pt x="9998" y="665"/>
                  <a:pt x="15760" y="665"/>
                </a:cubicBezTo>
                <a:cubicBezTo>
                  <a:pt x="15998" y="665"/>
                  <a:pt x="16236" y="669"/>
                  <a:pt x="16474" y="676"/>
                </a:cubicBezTo>
                <a:lnTo>
                  <a:pt x="16592" y="676"/>
                </a:lnTo>
                <a:lnTo>
                  <a:pt x="16545" y="344"/>
                </a:lnTo>
                <a:close/>
                <a:moveTo>
                  <a:pt x="13011" y="4910"/>
                </a:moveTo>
                <a:lnTo>
                  <a:pt x="12916" y="4922"/>
                </a:lnTo>
                <a:cubicBezTo>
                  <a:pt x="12679" y="4957"/>
                  <a:pt x="12453" y="4993"/>
                  <a:pt x="12228" y="5029"/>
                </a:cubicBezTo>
                <a:lnTo>
                  <a:pt x="12133" y="5052"/>
                </a:lnTo>
                <a:lnTo>
                  <a:pt x="12406" y="6547"/>
                </a:lnTo>
                <a:lnTo>
                  <a:pt x="12501" y="6523"/>
                </a:lnTo>
                <a:cubicBezTo>
                  <a:pt x="12702" y="6487"/>
                  <a:pt x="12916" y="6452"/>
                  <a:pt x="13129" y="6428"/>
                </a:cubicBezTo>
                <a:lnTo>
                  <a:pt x="13224" y="6416"/>
                </a:lnTo>
                <a:lnTo>
                  <a:pt x="13011" y="4910"/>
                </a:lnTo>
                <a:close/>
                <a:moveTo>
                  <a:pt x="10829" y="5538"/>
                </a:moveTo>
                <a:lnTo>
                  <a:pt x="11101" y="6630"/>
                </a:lnTo>
                <a:cubicBezTo>
                  <a:pt x="10959" y="6665"/>
                  <a:pt x="10817" y="6701"/>
                  <a:pt x="10674" y="6748"/>
                </a:cubicBezTo>
                <a:lnTo>
                  <a:pt x="10354" y="5669"/>
                </a:lnTo>
                <a:cubicBezTo>
                  <a:pt x="10520" y="5622"/>
                  <a:pt x="10674" y="5574"/>
                  <a:pt x="10829" y="5538"/>
                </a:cubicBezTo>
                <a:close/>
                <a:moveTo>
                  <a:pt x="45886" y="5871"/>
                </a:moveTo>
                <a:lnTo>
                  <a:pt x="45554" y="6084"/>
                </a:lnTo>
                <a:cubicBezTo>
                  <a:pt x="45696" y="6298"/>
                  <a:pt x="45839" y="6523"/>
                  <a:pt x="45969" y="6748"/>
                </a:cubicBezTo>
                <a:lnTo>
                  <a:pt x="46301" y="6535"/>
                </a:lnTo>
                <a:cubicBezTo>
                  <a:pt x="46183" y="6309"/>
                  <a:pt x="46028" y="6096"/>
                  <a:pt x="45886" y="5871"/>
                </a:cubicBezTo>
                <a:close/>
                <a:moveTo>
                  <a:pt x="10971" y="5301"/>
                </a:moveTo>
                <a:lnTo>
                  <a:pt x="10876" y="5325"/>
                </a:lnTo>
                <a:cubicBezTo>
                  <a:pt x="10662" y="5372"/>
                  <a:pt x="10437" y="5432"/>
                  <a:pt x="10212" y="5503"/>
                </a:cubicBezTo>
                <a:lnTo>
                  <a:pt x="10117" y="5527"/>
                </a:lnTo>
                <a:lnTo>
                  <a:pt x="10532" y="6985"/>
                </a:lnTo>
                <a:lnTo>
                  <a:pt x="10627" y="6962"/>
                </a:lnTo>
                <a:cubicBezTo>
                  <a:pt x="10840" y="6902"/>
                  <a:pt x="11042" y="6843"/>
                  <a:pt x="11255" y="6796"/>
                </a:cubicBezTo>
                <a:lnTo>
                  <a:pt x="11350" y="6772"/>
                </a:lnTo>
                <a:lnTo>
                  <a:pt x="10971" y="5301"/>
                </a:lnTo>
                <a:close/>
                <a:moveTo>
                  <a:pt x="8872" y="6143"/>
                </a:moveTo>
                <a:lnTo>
                  <a:pt x="9251" y="7199"/>
                </a:lnTo>
                <a:cubicBezTo>
                  <a:pt x="9121" y="7258"/>
                  <a:pt x="8967" y="7306"/>
                  <a:pt x="8836" y="7365"/>
                </a:cubicBezTo>
                <a:lnTo>
                  <a:pt x="8824" y="7365"/>
                </a:lnTo>
                <a:lnTo>
                  <a:pt x="8409" y="6321"/>
                </a:lnTo>
                <a:cubicBezTo>
                  <a:pt x="8563" y="6262"/>
                  <a:pt x="8706" y="6203"/>
                  <a:pt x="8872" y="6143"/>
                </a:cubicBezTo>
                <a:close/>
                <a:moveTo>
                  <a:pt x="8990" y="5894"/>
                </a:moveTo>
                <a:lnTo>
                  <a:pt x="8895" y="5930"/>
                </a:lnTo>
                <a:cubicBezTo>
                  <a:pt x="8670" y="6001"/>
                  <a:pt x="8457" y="6084"/>
                  <a:pt x="8243" y="6167"/>
                </a:cubicBezTo>
                <a:lnTo>
                  <a:pt x="8148" y="6214"/>
                </a:lnTo>
                <a:lnTo>
                  <a:pt x="8717" y="7614"/>
                </a:lnTo>
                <a:lnTo>
                  <a:pt x="8812" y="7578"/>
                </a:lnTo>
                <a:cubicBezTo>
                  <a:pt x="9014" y="7507"/>
                  <a:pt x="9204" y="7436"/>
                  <a:pt x="9405" y="7353"/>
                </a:cubicBezTo>
                <a:lnTo>
                  <a:pt x="9500" y="7317"/>
                </a:lnTo>
                <a:lnTo>
                  <a:pt x="8990" y="5894"/>
                </a:lnTo>
                <a:close/>
                <a:moveTo>
                  <a:pt x="54733" y="5906"/>
                </a:moveTo>
                <a:cubicBezTo>
                  <a:pt x="54923" y="6298"/>
                  <a:pt x="55101" y="6677"/>
                  <a:pt x="55279" y="7045"/>
                </a:cubicBezTo>
                <a:lnTo>
                  <a:pt x="52907" y="8124"/>
                </a:lnTo>
                <a:cubicBezTo>
                  <a:pt x="52753" y="7780"/>
                  <a:pt x="52587" y="7424"/>
                  <a:pt x="52409" y="7068"/>
                </a:cubicBezTo>
                <a:lnTo>
                  <a:pt x="54733" y="5906"/>
                </a:lnTo>
                <a:close/>
                <a:moveTo>
                  <a:pt x="6974" y="6950"/>
                </a:moveTo>
                <a:lnTo>
                  <a:pt x="7472" y="7970"/>
                </a:lnTo>
                <a:cubicBezTo>
                  <a:pt x="7345" y="8028"/>
                  <a:pt x="7195" y="8097"/>
                  <a:pt x="7066" y="8166"/>
                </a:cubicBezTo>
                <a:lnTo>
                  <a:pt x="7066" y="8166"/>
                </a:lnTo>
                <a:lnTo>
                  <a:pt x="6547" y="7175"/>
                </a:lnTo>
                <a:cubicBezTo>
                  <a:pt x="6689" y="7104"/>
                  <a:pt x="6844" y="7033"/>
                  <a:pt x="6974" y="6950"/>
                </a:cubicBezTo>
                <a:close/>
                <a:moveTo>
                  <a:pt x="54828" y="5645"/>
                </a:moveTo>
                <a:lnTo>
                  <a:pt x="52148" y="6985"/>
                </a:lnTo>
                <a:lnTo>
                  <a:pt x="52184" y="7068"/>
                </a:lnTo>
                <a:cubicBezTo>
                  <a:pt x="52385" y="7472"/>
                  <a:pt x="52587" y="7887"/>
                  <a:pt x="52777" y="8302"/>
                </a:cubicBezTo>
                <a:lnTo>
                  <a:pt x="52824" y="8385"/>
                </a:lnTo>
                <a:lnTo>
                  <a:pt x="55540" y="7151"/>
                </a:lnTo>
                <a:lnTo>
                  <a:pt x="55504" y="7057"/>
                </a:lnTo>
                <a:cubicBezTo>
                  <a:pt x="55303" y="6630"/>
                  <a:pt x="55089" y="6179"/>
                  <a:pt x="54876" y="5740"/>
                </a:cubicBezTo>
                <a:lnTo>
                  <a:pt x="54828" y="5645"/>
                </a:lnTo>
                <a:close/>
                <a:moveTo>
                  <a:pt x="7069" y="6689"/>
                </a:moveTo>
                <a:lnTo>
                  <a:pt x="6974" y="6736"/>
                </a:lnTo>
                <a:cubicBezTo>
                  <a:pt x="6772" y="6831"/>
                  <a:pt x="6559" y="6938"/>
                  <a:pt x="6357" y="7045"/>
                </a:cubicBezTo>
                <a:lnTo>
                  <a:pt x="6262" y="7092"/>
                </a:lnTo>
                <a:lnTo>
                  <a:pt x="6974" y="8432"/>
                </a:lnTo>
                <a:lnTo>
                  <a:pt x="7057" y="8397"/>
                </a:lnTo>
                <a:cubicBezTo>
                  <a:pt x="7247" y="8290"/>
                  <a:pt x="7437" y="8195"/>
                  <a:pt x="7638" y="8100"/>
                </a:cubicBezTo>
                <a:lnTo>
                  <a:pt x="7721" y="8053"/>
                </a:lnTo>
                <a:lnTo>
                  <a:pt x="7069" y="6689"/>
                </a:lnTo>
                <a:close/>
                <a:moveTo>
                  <a:pt x="40253" y="344"/>
                </a:moveTo>
                <a:cubicBezTo>
                  <a:pt x="42672" y="2716"/>
                  <a:pt x="44724" y="5420"/>
                  <a:pt x="46349" y="8385"/>
                </a:cubicBezTo>
                <a:lnTo>
                  <a:pt x="46396" y="8468"/>
                </a:lnTo>
                <a:lnTo>
                  <a:pt x="46835" y="8231"/>
                </a:lnTo>
                <a:cubicBezTo>
                  <a:pt x="46847" y="8242"/>
                  <a:pt x="46847" y="8254"/>
                  <a:pt x="46859" y="8278"/>
                </a:cubicBezTo>
                <a:lnTo>
                  <a:pt x="47203" y="8088"/>
                </a:lnTo>
                <a:lnTo>
                  <a:pt x="47179" y="8041"/>
                </a:lnTo>
                <a:lnTo>
                  <a:pt x="57651" y="2277"/>
                </a:lnTo>
                <a:lnTo>
                  <a:pt x="57604" y="2194"/>
                </a:lnTo>
                <a:cubicBezTo>
                  <a:pt x="57260" y="1565"/>
                  <a:pt x="56904" y="949"/>
                  <a:pt x="56536" y="344"/>
                </a:cubicBezTo>
                <a:lnTo>
                  <a:pt x="56311" y="344"/>
                </a:lnTo>
                <a:cubicBezTo>
                  <a:pt x="56678" y="949"/>
                  <a:pt x="57034" y="1565"/>
                  <a:pt x="57390" y="2194"/>
                </a:cubicBezTo>
                <a:lnTo>
                  <a:pt x="47084" y="7863"/>
                </a:lnTo>
                <a:lnTo>
                  <a:pt x="47079" y="7866"/>
                </a:lnTo>
                <a:lnTo>
                  <a:pt x="47079" y="7866"/>
                </a:lnTo>
                <a:cubicBezTo>
                  <a:pt x="46997" y="7703"/>
                  <a:pt x="46904" y="7552"/>
                  <a:pt x="46823" y="7400"/>
                </a:cubicBezTo>
                <a:lnTo>
                  <a:pt x="46479" y="7590"/>
                </a:lnTo>
                <a:cubicBezTo>
                  <a:pt x="46562" y="7733"/>
                  <a:pt x="46657" y="7899"/>
                  <a:pt x="46740" y="8053"/>
                </a:cubicBezTo>
                <a:lnTo>
                  <a:pt x="46479" y="8207"/>
                </a:lnTo>
                <a:cubicBezTo>
                  <a:pt x="44878" y="5313"/>
                  <a:pt x="42886" y="2668"/>
                  <a:pt x="40537" y="344"/>
                </a:cubicBezTo>
                <a:close/>
                <a:moveTo>
                  <a:pt x="47665" y="8966"/>
                </a:moveTo>
                <a:cubicBezTo>
                  <a:pt x="47666" y="8968"/>
                  <a:pt x="47667" y="8969"/>
                  <a:pt x="47668" y="8971"/>
                </a:cubicBezTo>
                <a:lnTo>
                  <a:pt x="47668" y="8971"/>
                </a:lnTo>
                <a:lnTo>
                  <a:pt x="47677" y="8966"/>
                </a:lnTo>
                <a:close/>
                <a:moveTo>
                  <a:pt x="15881" y="8586"/>
                </a:moveTo>
                <a:lnTo>
                  <a:pt x="15881" y="8598"/>
                </a:lnTo>
                <a:lnTo>
                  <a:pt x="15869" y="8598"/>
                </a:lnTo>
                <a:lnTo>
                  <a:pt x="15881" y="8990"/>
                </a:lnTo>
                <a:cubicBezTo>
                  <a:pt x="16130" y="8990"/>
                  <a:pt x="16391" y="8990"/>
                  <a:pt x="16652" y="9013"/>
                </a:cubicBezTo>
                <a:lnTo>
                  <a:pt x="16664" y="8622"/>
                </a:lnTo>
                <a:cubicBezTo>
                  <a:pt x="16414" y="8598"/>
                  <a:pt x="16142" y="8586"/>
                  <a:pt x="15881" y="8586"/>
                </a:cubicBezTo>
                <a:close/>
                <a:moveTo>
                  <a:pt x="5183" y="7946"/>
                </a:moveTo>
                <a:lnTo>
                  <a:pt x="5776" y="8907"/>
                </a:lnTo>
                <a:cubicBezTo>
                  <a:pt x="5634" y="8978"/>
                  <a:pt x="5503" y="9061"/>
                  <a:pt x="5385" y="9144"/>
                </a:cubicBezTo>
                <a:lnTo>
                  <a:pt x="5385" y="9156"/>
                </a:lnTo>
                <a:lnTo>
                  <a:pt x="4768" y="8219"/>
                </a:lnTo>
                <a:cubicBezTo>
                  <a:pt x="4910" y="8124"/>
                  <a:pt x="5041" y="8041"/>
                  <a:pt x="5183" y="7946"/>
                </a:cubicBezTo>
                <a:close/>
                <a:moveTo>
                  <a:pt x="14066" y="8693"/>
                </a:moveTo>
                <a:cubicBezTo>
                  <a:pt x="13793" y="8729"/>
                  <a:pt x="13533" y="8764"/>
                  <a:pt x="13272" y="8800"/>
                </a:cubicBezTo>
                <a:lnTo>
                  <a:pt x="13331" y="9191"/>
                </a:lnTo>
                <a:cubicBezTo>
                  <a:pt x="13580" y="9156"/>
                  <a:pt x="13853" y="9120"/>
                  <a:pt x="14102" y="9085"/>
                </a:cubicBezTo>
                <a:lnTo>
                  <a:pt x="14066" y="8693"/>
                </a:lnTo>
                <a:close/>
                <a:moveTo>
                  <a:pt x="18466" y="8788"/>
                </a:moveTo>
                <a:lnTo>
                  <a:pt x="18466" y="8800"/>
                </a:lnTo>
                <a:lnTo>
                  <a:pt x="18407" y="9191"/>
                </a:lnTo>
                <a:cubicBezTo>
                  <a:pt x="18656" y="9227"/>
                  <a:pt x="18917" y="9274"/>
                  <a:pt x="19178" y="9334"/>
                </a:cubicBezTo>
                <a:lnTo>
                  <a:pt x="19249" y="8942"/>
                </a:lnTo>
                <a:cubicBezTo>
                  <a:pt x="19000" y="8883"/>
                  <a:pt x="18727" y="8835"/>
                  <a:pt x="18466" y="8788"/>
                </a:cubicBezTo>
                <a:close/>
                <a:moveTo>
                  <a:pt x="5243" y="7685"/>
                </a:moveTo>
                <a:lnTo>
                  <a:pt x="5160" y="7733"/>
                </a:lnTo>
                <a:cubicBezTo>
                  <a:pt x="4958" y="7851"/>
                  <a:pt x="4768" y="7970"/>
                  <a:pt x="4578" y="8100"/>
                </a:cubicBezTo>
                <a:lnTo>
                  <a:pt x="4495" y="8159"/>
                </a:lnTo>
                <a:lnTo>
                  <a:pt x="5337" y="9428"/>
                </a:lnTo>
                <a:lnTo>
                  <a:pt x="5420" y="9369"/>
                </a:lnTo>
                <a:cubicBezTo>
                  <a:pt x="5586" y="9251"/>
                  <a:pt x="5776" y="9132"/>
                  <a:pt x="5954" y="9025"/>
                </a:cubicBezTo>
                <a:lnTo>
                  <a:pt x="6037" y="8978"/>
                </a:lnTo>
                <a:lnTo>
                  <a:pt x="5243" y="7685"/>
                </a:lnTo>
                <a:close/>
                <a:moveTo>
                  <a:pt x="11505" y="9179"/>
                </a:moveTo>
                <a:cubicBezTo>
                  <a:pt x="11244" y="9251"/>
                  <a:pt x="10983" y="9334"/>
                  <a:pt x="10734" y="9417"/>
                </a:cubicBezTo>
                <a:lnTo>
                  <a:pt x="10852" y="9784"/>
                </a:lnTo>
                <a:cubicBezTo>
                  <a:pt x="11101" y="9701"/>
                  <a:pt x="11350" y="9642"/>
                  <a:pt x="11599" y="9559"/>
                </a:cubicBezTo>
                <a:lnTo>
                  <a:pt x="11505" y="9179"/>
                </a:lnTo>
                <a:close/>
                <a:moveTo>
                  <a:pt x="47668" y="8971"/>
                </a:moveTo>
                <a:lnTo>
                  <a:pt x="47321" y="9144"/>
                </a:lnTo>
                <a:cubicBezTo>
                  <a:pt x="47440" y="9381"/>
                  <a:pt x="47558" y="9606"/>
                  <a:pt x="47665" y="9844"/>
                </a:cubicBezTo>
                <a:lnTo>
                  <a:pt x="48021" y="9678"/>
                </a:lnTo>
                <a:cubicBezTo>
                  <a:pt x="47903" y="9430"/>
                  <a:pt x="47785" y="9195"/>
                  <a:pt x="47668" y="8971"/>
                </a:cubicBezTo>
                <a:close/>
                <a:moveTo>
                  <a:pt x="3487" y="9132"/>
                </a:moveTo>
                <a:lnTo>
                  <a:pt x="4175" y="10021"/>
                </a:lnTo>
                <a:cubicBezTo>
                  <a:pt x="4163" y="10021"/>
                  <a:pt x="4140" y="10033"/>
                  <a:pt x="4128" y="10045"/>
                </a:cubicBezTo>
                <a:lnTo>
                  <a:pt x="3445" y="9163"/>
                </a:lnTo>
                <a:lnTo>
                  <a:pt x="3445" y="9163"/>
                </a:lnTo>
                <a:cubicBezTo>
                  <a:pt x="3458" y="9152"/>
                  <a:pt x="3477" y="9142"/>
                  <a:pt x="3487" y="9132"/>
                </a:cubicBezTo>
                <a:close/>
                <a:moveTo>
                  <a:pt x="21004" y="9393"/>
                </a:moveTo>
                <a:lnTo>
                  <a:pt x="20992" y="9405"/>
                </a:lnTo>
                <a:lnTo>
                  <a:pt x="20874" y="9784"/>
                </a:lnTo>
                <a:cubicBezTo>
                  <a:pt x="21123" y="9855"/>
                  <a:pt x="21372" y="9950"/>
                  <a:pt x="21621" y="10045"/>
                </a:cubicBezTo>
                <a:lnTo>
                  <a:pt x="21751" y="9666"/>
                </a:lnTo>
                <a:cubicBezTo>
                  <a:pt x="21514" y="9571"/>
                  <a:pt x="21253" y="9476"/>
                  <a:pt x="21004" y="9393"/>
                </a:cubicBezTo>
                <a:close/>
                <a:moveTo>
                  <a:pt x="3291" y="9282"/>
                </a:moveTo>
                <a:lnTo>
                  <a:pt x="3974" y="10164"/>
                </a:lnTo>
                <a:lnTo>
                  <a:pt x="3984" y="10176"/>
                </a:lnTo>
                <a:lnTo>
                  <a:pt x="3984" y="10176"/>
                </a:lnTo>
                <a:cubicBezTo>
                  <a:pt x="3925" y="10212"/>
                  <a:pt x="3878" y="10259"/>
                  <a:pt x="3819" y="10306"/>
                </a:cubicBezTo>
                <a:lnTo>
                  <a:pt x="3108" y="9428"/>
                </a:lnTo>
                <a:cubicBezTo>
                  <a:pt x="3167" y="9381"/>
                  <a:pt x="3226" y="9334"/>
                  <a:pt x="3286" y="9286"/>
                </a:cubicBezTo>
                <a:lnTo>
                  <a:pt x="3291" y="9282"/>
                </a:lnTo>
                <a:close/>
                <a:moveTo>
                  <a:pt x="48436" y="10567"/>
                </a:moveTo>
                <a:cubicBezTo>
                  <a:pt x="48437" y="10568"/>
                  <a:pt x="48437" y="10570"/>
                  <a:pt x="48438" y="10571"/>
                </a:cubicBezTo>
                <a:lnTo>
                  <a:pt x="48438" y="10571"/>
                </a:lnTo>
                <a:lnTo>
                  <a:pt x="48448" y="10567"/>
                </a:lnTo>
                <a:close/>
                <a:moveTo>
                  <a:pt x="9050" y="10069"/>
                </a:moveTo>
                <a:cubicBezTo>
                  <a:pt x="8800" y="10176"/>
                  <a:pt x="8563" y="10282"/>
                  <a:pt x="8326" y="10413"/>
                </a:cubicBezTo>
                <a:lnTo>
                  <a:pt x="8504" y="10757"/>
                </a:lnTo>
                <a:cubicBezTo>
                  <a:pt x="8741" y="10638"/>
                  <a:pt x="8978" y="10531"/>
                  <a:pt x="9216" y="10425"/>
                </a:cubicBezTo>
                <a:lnTo>
                  <a:pt x="9050" y="10069"/>
                </a:lnTo>
                <a:close/>
                <a:moveTo>
                  <a:pt x="23412" y="10389"/>
                </a:moveTo>
                <a:lnTo>
                  <a:pt x="23412" y="10401"/>
                </a:lnTo>
                <a:lnTo>
                  <a:pt x="23222" y="10745"/>
                </a:lnTo>
                <a:cubicBezTo>
                  <a:pt x="23459" y="10863"/>
                  <a:pt x="23696" y="10994"/>
                  <a:pt x="23922" y="11124"/>
                </a:cubicBezTo>
                <a:lnTo>
                  <a:pt x="24111" y="10780"/>
                </a:lnTo>
                <a:cubicBezTo>
                  <a:pt x="23886" y="10638"/>
                  <a:pt x="23649" y="10508"/>
                  <a:pt x="23412" y="10389"/>
                </a:cubicBezTo>
                <a:close/>
                <a:moveTo>
                  <a:pt x="29543" y="10199"/>
                </a:moveTo>
                <a:cubicBezTo>
                  <a:pt x="29662" y="10306"/>
                  <a:pt x="29780" y="10425"/>
                  <a:pt x="29899" y="10531"/>
                </a:cubicBezTo>
                <a:lnTo>
                  <a:pt x="29116" y="11350"/>
                </a:lnTo>
                <a:cubicBezTo>
                  <a:pt x="29010" y="11243"/>
                  <a:pt x="28891" y="11136"/>
                  <a:pt x="28784" y="11041"/>
                </a:cubicBezTo>
                <a:lnTo>
                  <a:pt x="29543" y="10199"/>
                </a:lnTo>
                <a:close/>
                <a:moveTo>
                  <a:pt x="48438" y="10571"/>
                </a:moveTo>
                <a:lnTo>
                  <a:pt x="48080" y="10733"/>
                </a:lnTo>
                <a:cubicBezTo>
                  <a:pt x="48187" y="10970"/>
                  <a:pt x="48294" y="11219"/>
                  <a:pt x="48400" y="11456"/>
                </a:cubicBezTo>
                <a:lnTo>
                  <a:pt x="48756" y="11302"/>
                </a:lnTo>
                <a:cubicBezTo>
                  <a:pt x="48650" y="11055"/>
                  <a:pt x="48556" y="10819"/>
                  <a:pt x="48438" y="10571"/>
                </a:cubicBezTo>
                <a:close/>
                <a:moveTo>
                  <a:pt x="1934" y="10448"/>
                </a:moveTo>
                <a:lnTo>
                  <a:pt x="2705" y="11279"/>
                </a:lnTo>
                <a:cubicBezTo>
                  <a:pt x="2586" y="11373"/>
                  <a:pt x="2479" y="11480"/>
                  <a:pt x="2372" y="11587"/>
                </a:cubicBezTo>
                <a:lnTo>
                  <a:pt x="1578" y="10792"/>
                </a:lnTo>
                <a:cubicBezTo>
                  <a:pt x="1696" y="10674"/>
                  <a:pt x="1815" y="10567"/>
                  <a:pt x="1934" y="10448"/>
                </a:cubicBezTo>
                <a:close/>
                <a:moveTo>
                  <a:pt x="29520" y="9915"/>
                </a:moveTo>
                <a:lnTo>
                  <a:pt x="28511" y="11041"/>
                </a:lnTo>
                <a:lnTo>
                  <a:pt x="28583" y="11113"/>
                </a:lnTo>
                <a:cubicBezTo>
                  <a:pt x="28737" y="11255"/>
                  <a:pt x="28891" y="11397"/>
                  <a:pt x="29045" y="11551"/>
                </a:cubicBezTo>
                <a:lnTo>
                  <a:pt x="29116" y="11623"/>
                </a:lnTo>
                <a:lnTo>
                  <a:pt x="30172" y="10508"/>
                </a:lnTo>
                <a:lnTo>
                  <a:pt x="30101" y="10460"/>
                </a:lnTo>
                <a:cubicBezTo>
                  <a:pt x="29935" y="10294"/>
                  <a:pt x="29769" y="10140"/>
                  <a:pt x="29603" y="9986"/>
                </a:cubicBezTo>
                <a:lnTo>
                  <a:pt x="29520" y="9915"/>
                </a:lnTo>
                <a:close/>
                <a:moveTo>
                  <a:pt x="1934" y="10176"/>
                </a:moveTo>
                <a:lnTo>
                  <a:pt x="1862" y="10247"/>
                </a:lnTo>
                <a:cubicBezTo>
                  <a:pt x="1696" y="10389"/>
                  <a:pt x="1542" y="10555"/>
                  <a:pt x="1376" y="10709"/>
                </a:cubicBezTo>
                <a:lnTo>
                  <a:pt x="1293" y="10792"/>
                </a:lnTo>
                <a:lnTo>
                  <a:pt x="2372" y="11872"/>
                </a:lnTo>
                <a:lnTo>
                  <a:pt x="2455" y="11789"/>
                </a:lnTo>
                <a:cubicBezTo>
                  <a:pt x="2598" y="11634"/>
                  <a:pt x="2752" y="11492"/>
                  <a:pt x="2894" y="11350"/>
                </a:cubicBezTo>
                <a:lnTo>
                  <a:pt x="2965" y="11279"/>
                </a:lnTo>
                <a:lnTo>
                  <a:pt x="1934" y="10176"/>
                </a:lnTo>
                <a:close/>
                <a:moveTo>
                  <a:pt x="56465" y="9915"/>
                </a:moveTo>
                <a:cubicBezTo>
                  <a:pt x="56619" y="10318"/>
                  <a:pt x="56762" y="10709"/>
                  <a:pt x="56892" y="11101"/>
                </a:cubicBezTo>
                <a:lnTo>
                  <a:pt x="54425" y="11931"/>
                </a:lnTo>
                <a:cubicBezTo>
                  <a:pt x="54307" y="11563"/>
                  <a:pt x="54164" y="11196"/>
                  <a:pt x="54034" y="10828"/>
                </a:cubicBezTo>
                <a:lnTo>
                  <a:pt x="56465" y="9915"/>
                </a:lnTo>
                <a:close/>
                <a:moveTo>
                  <a:pt x="6772" y="11302"/>
                </a:moveTo>
                <a:cubicBezTo>
                  <a:pt x="6547" y="11456"/>
                  <a:pt x="6322" y="11599"/>
                  <a:pt x="6108" y="11765"/>
                </a:cubicBezTo>
                <a:lnTo>
                  <a:pt x="6346" y="12085"/>
                </a:lnTo>
                <a:cubicBezTo>
                  <a:pt x="6547" y="11931"/>
                  <a:pt x="6761" y="11789"/>
                  <a:pt x="6986" y="11634"/>
                </a:cubicBezTo>
                <a:lnTo>
                  <a:pt x="6772" y="11302"/>
                </a:lnTo>
                <a:close/>
                <a:moveTo>
                  <a:pt x="56584" y="9666"/>
                </a:moveTo>
                <a:lnTo>
                  <a:pt x="53785" y="10709"/>
                </a:lnTo>
                <a:lnTo>
                  <a:pt x="53808" y="10804"/>
                </a:lnTo>
                <a:cubicBezTo>
                  <a:pt x="53974" y="11231"/>
                  <a:pt x="54129" y="11658"/>
                  <a:pt x="54271" y="12085"/>
                </a:cubicBezTo>
                <a:lnTo>
                  <a:pt x="54307" y="12180"/>
                </a:lnTo>
                <a:lnTo>
                  <a:pt x="57141" y="11231"/>
                </a:lnTo>
                <a:lnTo>
                  <a:pt x="57105" y="11136"/>
                </a:lnTo>
                <a:cubicBezTo>
                  <a:pt x="56963" y="10686"/>
                  <a:pt x="56785" y="10211"/>
                  <a:pt x="56619" y="9749"/>
                </a:cubicBezTo>
                <a:lnTo>
                  <a:pt x="56584" y="9666"/>
                </a:lnTo>
                <a:close/>
                <a:moveTo>
                  <a:pt x="49124" y="12216"/>
                </a:moveTo>
                <a:cubicBezTo>
                  <a:pt x="49124" y="12217"/>
                  <a:pt x="49125" y="12218"/>
                  <a:pt x="49125" y="12220"/>
                </a:cubicBezTo>
                <a:lnTo>
                  <a:pt x="49125" y="12220"/>
                </a:lnTo>
                <a:lnTo>
                  <a:pt x="49136" y="12216"/>
                </a:lnTo>
                <a:close/>
                <a:moveTo>
                  <a:pt x="25630" y="11753"/>
                </a:moveTo>
                <a:lnTo>
                  <a:pt x="25404" y="12073"/>
                </a:lnTo>
                <a:cubicBezTo>
                  <a:pt x="25606" y="12216"/>
                  <a:pt x="25819" y="12382"/>
                  <a:pt x="26021" y="12548"/>
                </a:cubicBezTo>
                <a:lnTo>
                  <a:pt x="26270" y="12239"/>
                </a:lnTo>
                <a:cubicBezTo>
                  <a:pt x="26056" y="12073"/>
                  <a:pt x="25843" y="11907"/>
                  <a:pt x="25630" y="11753"/>
                </a:cubicBezTo>
                <a:close/>
                <a:moveTo>
                  <a:pt x="30990" y="11634"/>
                </a:moveTo>
                <a:cubicBezTo>
                  <a:pt x="31097" y="11765"/>
                  <a:pt x="31204" y="11883"/>
                  <a:pt x="31310" y="12002"/>
                </a:cubicBezTo>
                <a:lnTo>
                  <a:pt x="30445" y="12737"/>
                </a:lnTo>
                <a:cubicBezTo>
                  <a:pt x="30350" y="12619"/>
                  <a:pt x="30255" y="12512"/>
                  <a:pt x="30148" y="12393"/>
                </a:cubicBezTo>
                <a:lnTo>
                  <a:pt x="30990" y="11634"/>
                </a:lnTo>
                <a:close/>
                <a:moveTo>
                  <a:pt x="31002" y="11362"/>
                </a:moveTo>
                <a:lnTo>
                  <a:pt x="29875" y="12382"/>
                </a:lnTo>
                <a:lnTo>
                  <a:pt x="29947" y="12453"/>
                </a:lnTo>
                <a:cubicBezTo>
                  <a:pt x="30089" y="12619"/>
                  <a:pt x="30231" y="12773"/>
                  <a:pt x="30362" y="12939"/>
                </a:cubicBezTo>
                <a:lnTo>
                  <a:pt x="30433" y="13010"/>
                </a:lnTo>
                <a:lnTo>
                  <a:pt x="31583" y="12026"/>
                </a:lnTo>
                <a:lnTo>
                  <a:pt x="31524" y="11955"/>
                </a:lnTo>
                <a:cubicBezTo>
                  <a:pt x="31370" y="11777"/>
                  <a:pt x="31227" y="11611"/>
                  <a:pt x="31073" y="11433"/>
                </a:cubicBezTo>
                <a:lnTo>
                  <a:pt x="31002" y="11362"/>
                </a:lnTo>
                <a:close/>
                <a:moveTo>
                  <a:pt x="49125" y="12220"/>
                </a:moveTo>
                <a:lnTo>
                  <a:pt x="48768" y="12358"/>
                </a:lnTo>
                <a:cubicBezTo>
                  <a:pt x="48863" y="12607"/>
                  <a:pt x="48958" y="12856"/>
                  <a:pt x="49041" y="13105"/>
                </a:cubicBezTo>
                <a:lnTo>
                  <a:pt x="49408" y="12963"/>
                </a:lnTo>
                <a:cubicBezTo>
                  <a:pt x="49314" y="12715"/>
                  <a:pt x="49220" y="12467"/>
                  <a:pt x="49125" y="12220"/>
                </a:cubicBezTo>
                <a:close/>
                <a:moveTo>
                  <a:pt x="20447" y="13449"/>
                </a:moveTo>
                <a:cubicBezTo>
                  <a:pt x="20450" y="13450"/>
                  <a:pt x="20454" y="13452"/>
                  <a:pt x="20457" y="13453"/>
                </a:cubicBezTo>
                <a:lnTo>
                  <a:pt x="20457" y="13453"/>
                </a:lnTo>
                <a:lnTo>
                  <a:pt x="20459" y="13449"/>
                </a:lnTo>
                <a:close/>
                <a:moveTo>
                  <a:pt x="4709" y="12903"/>
                </a:moveTo>
                <a:cubicBezTo>
                  <a:pt x="4519" y="13081"/>
                  <a:pt x="4317" y="13271"/>
                  <a:pt x="4140" y="13449"/>
                </a:cubicBezTo>
                <a:lnTo>
                  <a:pt x="4424" y="13722"/>
                </a:lnTo>
                <a:cubicBezTo>
                  <a:pt x="4602" y="13544"/>
                  <a:pt x="4792" y="13366"/>
                  <a:pt x="4982" y="13188"/>
                </a:cubicBezTo>
                <a:lnTo>
                  <a:pt x="4709" y="12903"/>
                </a:lnTo>
                <a:close/>
                <a:moveTo>
                  <a:pt x="15347" y="12607"/>
                </a:moveTo>
                <a:lnTo>
                  <a:pt x="15395" y="13983"/>
                </a:lnTo>
                <a:lnTo>
                  <a:pt x="15584" y="13983"/>
                </a:lnTo>
                <a:lnTo>
                  <a:pt x="15561" y="12607"/>
                </a:lnTo>
                <a:close/>
                <a:moveTo>
                  <a:pt x="16391" y="12607"/>
                </a:moveTo>
                <a:lnTo>
                  <a:pt x="16331" y="13983"/>
                </a:lnTo>
                <a:lnTo>
                  <a:pt x="16521" y="13983"/>
                </a:lnTo>
                <a:lnTo>
                  <a:pt x="16592" y="12607"/>
                </a:lnTo>
                <a:close/>
                <a:moveTo>
                  <a:pt x="14517" y="12666"/>
                </a:moveTo>
                <a:cubicBezTo>
                  <a:pt x="14446" y="12666"/>
                  <a:pt x="14375" y="12678"/>
                  <a:pt x="14303" y="12690"/>
                </a:cubicBezTo>
                <a:lnTo>
                  <a:pt x="14481" y="14054"/>
                </a:lnTo>
                <a:lnTo>
                  <a:pt x="14659" y="14042"/>
                </a:lnTo>
                <a:lnTo>
                  <a:pt x="14517" y="12666"/>
                </a:lnTo>
                <a:close/>
                <a:moveTo>
                  <a:pt x="17423" y="12690"/>
                </a:moveTo>
                <a:lnTo>
                  <a:pt x="17257" y="14054"/>
                </a:lnTo>
                <a:lnTo>
                  <a:pt x="17434" y="14077"/>
                </a:lnTo>
                <a:lnTo>
                  <a:pt x="17636" y="12714"/>
                </a:lnTo>
                <a:lnTo>
                  <a:pt x="17423" y="12690"/>
                </a:lnTo>
                <a:close/>
                <a:moveTo>
                  <a:pt x="13485" y="12820"/>
                </a:moveTo>
                <a:lnTo>
                  <a:pt x="13283" y="12856"/>
                </a:lnTo>
                <a:lnTo>
                  <a:pt x="13568" y="14208"/>
                </a:lnTo>
                <a:cubicBezTo>
                  <a:pt x="13627" y="14196"/>
                  <a:pt x="13687" y="14184"/>
                  <a:pt x="13746" y="14172"/>
                </a:cubicBezTo>
                <a:lnTo>
                  <a:pt x="13485" y="12820"/>
                </a:lnTo>
                <a:close/>
                <a:moveTo>
                  <a:pt x="18454" y="12856"/>
                </a:moveTo>
                <a:lnTo>
                  <a:pt x="18170" y="14208"/>
                </a:lnTo>
                <a:lnTo>
                  <a:pt x="18348" y="14244"/>
                </a:lnTo>
                <a:lnTo>
                  <a:pt x="18644" y="12903"/>
                </a:lnTo>
                <a:lnTo>
                  <a:pt x="18454" y="12856"/>
                </a:lnTo>
                <a:close/>
                <a:moveTo>
                  <a:pt x="32283" y="13235"/>
                </a:moveTo>
                <a:cubicBezTo>
                  <a:pt x="32378" y="13366"/>
                  <a:pt x="32473" y="13496"/>
                  <a:pt x="32568" y="13639"/>
                </a:cubicBezTo>
                <a:lnTo>
                  <a:pt x="31642" y="14267"/>
                </a:lnTo>
                <a:cubicBezTo>
                  <a:pt x="31548" y="14149"/>
                  <a:pt x="31465" y="14030"/>
                  <a:pt x="31370" y="13900"/>
                </a:cubicBezTo>
                <a:lnTo>
                  <a:pt x="32283" y="13235"/>
                </a:lnTo>
                <a:close/>
                <a:moveTo>
                  <a:pt x="27610" y="13449"/>
                </a:moveTo>
                <a:lnTo>
                  <a:pt x="27349" y="13734"/>
                </a:lnTo>
                <a:cubicBezTo>
                  <a:pt x="27527" y="13911"/>
                  <a:pt x="27717" y="14101"/>
                  <a:pt x="27883" y="14291"/>
                </a:cubicBezTo>
                <a:lnTo>
                  <a:pt x="28179" y="14030"/>
                </a:lnTo>
                <a:cubicBezTo>
                  <a:pt x="27990" y="13828"/>
                  <a:pt x="27812" y="13639"/>
                  <a:pt x="27622" y="13449"/>
                </a:cubicBezTo>
                <a:close/>
                <a:moveTo>
                  <a:pt x="12477" y="13058"/>
                </a:moveTo>
                <a:lnTo>
                  <a:pt x="12275" y="13117"/>
                </a:lnTo>
                <a:lnTo>
                  <a:pt x="12667" y="14433"/>
                </a:lnTo>
                <a:lnTo>
                  <a:pt x="12845" y="14386"/>
                </a:lnTo>
                <a:lnTo>
                  <a:pt x="12477" y="13058"/>
                </a:lnTo>
                <a:close/>
                <a:moveTo>
                  <a:pt x="19462" y="13105"/>
                </a:moveTo>
                <a:lnTo>
                  <a:pt x="19071" y="14433"/>
                </a:lnTo>
                <a:lnTo>
                  <a:pt x="19249" y="14481"/>
                </a:lnTo>
                <a:lnTo>
                  <a:pt x="19664" y="13164"/>
                </a:lnTo>
                <a:cubicBezTo>
                  <a:pt x="19593" y="13152"/>
                  <a:pt x="19534" y="13129"/>
                  <a:pt x="19462" y="13105"/>
                </a:cubicBezTo>
                <a:close/>
                <a:moveTo>
                  <a:pt x="32318" y="12963"/>
                </a:moveTo>
                <a:lnTo>
                  <a:pt x="31097" y="13864"/>
                </a:lnTo>
                <a:lnTo>
                  <a:pt x="31156" y="13947"/>
                </a:lnTo>
                <a:cubicBezTo>
                  <a:pt x="31287" y="14113"/>
                  <a:pt x="31405" y="14291"/>
                  <a:pt x="31536" y="14469"/>
                </a:cubicBezTo>
                <a:lnTo>
                  <a:pt x="31583" y="14540"/>
                </a:lnTo>
                <a:lnTo>
                  <a:pt x="32840" y="13686"/>
                </a:lnTo>
                <a:lnTo>
                  <a:pt x="32781" y="13603"/>
                </a:lnTo>
                <a:cubicBezTo>
                  <a:pt x="32651" y="13413"/>
                  <a:pt x="32520" y="13224"/>
                  <a:pt x="32378" y="13034"/>
                </a:cubicBezTo>
                <a:lnTo>
                  <a:pt x="32318" y="12963"/>
                </a:lnTo>
                <a:close/>
                <a:moveTo>
                  <a:pt x="11493" y="13378"/>
                </a:moveTo>
                <a:lnTo>
                  <a:pt x="11291" y="13461"/>
                </a:lnTo>
                <a:lnTo>
                  <a:pt x="11789" y="14742"/>
                </a:lnTo>
                <a:cubicBezTo>
                  <a:pt x="11848" y="14718"/>
                  <a:pt x="11908" y="14694"/>
                  <a:pt x="11967" y="14670"/>
                </a:cubicBezTo>
                <a:lnTo>
                  <a:pt x="11493" y="13378"/>
                </a:lnTo>
                <a:close/>
                <a:moveTo>
                  <a:pt x="49741" y="13900"/>
                </a:moveTo>
                <a:lnTo>
                  <a:pt x="49361" y="14018"/>
                </a:lnTo>
                <a:cubicBezTo>
                  <a:pt x="49444" y="14267"/>
                  <a:pt x="49527" y="14516"/>
                  <a:pt x="49598" y="14765"/>
                </a:cubicBezTo>
                <a:lnTo>
                  <a:pt x="49978" y="14647"/>
                </a:lnTo>
                <a:cubicBezTo>
                  <a:pt x="49895" y="14398"/>
                  <a:pt x="49812" y="14149"/>
                  <a:pt x="49741" y="13900"/>
                </a:cubicBezTo>
                <a:close/>
                <a:moveTo>
                  <a:pt x="20457" y="13453"/>
                </a:moveTo>
                <a:lnTo>
                  <a:pt x="19961" y="14730"/>
                </a:lnTo>
                <a:lnTo>
                  <a:pt x="20127" y="14801"/>
                </a:lnTo>
                <a:lnTo>
                  <a:pt x="20648" y="13520"/>
                </a:lnTo>
                <a:cubicBezTo>
                  <a:pt x="20581" y="13498"/>
                  <a:pt x="20514" y="13475"/>
                  <a:pt x="20457" y="13453"/>
                </a:cubicBezTo>
                <a:close/>
                <a:moveTo>
                  <a:pt x="10520" y="13781"/>
                </a:moveTo>
                <a:cubicBezTo>
                  <a:pt x="10461" y="13817"/>
                  <a:pt x="10390" y="13840"/>
                  <a:pt x="10330" y="13876"/>
                </a:cubicBezTo>
                <a:lnTo>
                  <a:pt x="10935" y="15109"/>
                </a:lnTo>
                <a:lnTo>
                  <a:pt x="11113" y="15026"/>
                </a:lnTo>
                <a:lnTo>
                  <a:pt x="10520" y="13781"/>
                </a:lnTo>
                <a:close/>
                <a:moveTo>
                  <a:pt x="21407" y="13864"/>
                </a:moveTo>
                <a:lnTo>
                  <a:pt x="20803" y="15097"/>
                </a:lnTo>
                <a:lnTo>
                  <a:pt x="20969" y="15180"/>
                </a:lnTo>
                <a:lnTo>
                  <a:pt x="21597" y="13959"/>
                </a:lnTo>
                <a:cubicBezTo>
                  <a:pt x="21526" y="13923"/>
                  <a:pt x="21467" y="13888"/>
                  <a:pt x="21407" y="13864"/>
                </a:cubicBezTo>
                <a:close/>
                <a:moveTo>
                  <a:pt x="9595" y="14267"/>
                </a:moveTo>
                <a:lnTo>
                  <a:pt x="9417" y="14374"/>
                </a:lnTo>
                <a:lnTo>
                  <a:pt x="10129" y="15560"/>
                </a:lnTo>
                <a:lnTo>
                  <a:pt x="10283" y="15465"/>
                </a:lnTo>
                <a:lnTo>
                  <a:pt x="9595" y="14267"/>
                </a:lnTo>
                <a:close/>
                <a:moveTo>
                  <a:pt x="50250" y="15596"/>
                </a:moveTo>
                <a:lnTo>
                  <a:pt x="50250" y="15596"/>
                </a:lnTo>
                <a:cubicBezTo>
                  <a:pt x="50252" y="15600"/>
                  <a:pt x="50253" y="15605"/>
                  <a:pt x="50255" y="15609"/>
                </a:cubicBezTo>
                <a:lnTo>
                  <a:pt x="50255" y="15609"/>
                </a:lnTo>
                <a:lnTo>
                  <a:pt x="50262" y="15607"/>
                </a:lnTo>
                <a:lnTo>
                  <a:pt x="50250" y="15596"/>
                </a:lnTo>
                <a:close/>
                <a:moveTo>
                  <a:pt x="22321" y="14350"/>
                </a:moveTo>
                <a:lnTo>
                  <a:pt x="21621" y="15536"/>
                </a:lnTo>
                <a:cubicBezTo>
                  <a:pt x="21668" y="15572"/>
                  <a:pt x="21728" y="15607"/>
                  <a:pt x="21775" y="15631"/>
                </a:cubicBezTo>
                <a:lnTo>
                  <a:pt x="22499" y="14457"/>
                </a:lnTo>
                <a:lnTo>
                  <a:pt x="22321" y="14350"/>
                </a:lnTo>
                <a:close/>
                <a:moveTo>
                  <a:pt x="2918" y="14801"/>
                </a:moveTo>
                <a:cubicBezTo>
                  <a:pt x="2752" y="15014"/>
                  <a:pt x="2598" y="15228"/>
                  <a:pt x="2432" y="15441"/>
                </a:cubicBezTo>
                <a:lnTo>
                  <a:pt x="2752" y="15667"/>
                </a:lnTo>
                <a:cubicBezTo>
                  <a:pt x="2906" y="15465"/>
                  <a:pt x="3072" y="15252"/>
                  <a:pt x="3226" y="15050"/>
                </a:cubicBezTo>
                <a:lnTo>
                  <a:pt x="2918" y="14801"/>
                </a:lnTo>
                <a:close/>
                <a:moveTo>
                  <a:pt x="57793" y="14077"/>
                </a:moveTo>
                <a:cubicBezTo>
                  <a:pt x="57900" y="14493"/>
                  <a:pt x="57995" y="14896"/>
                  <a:pt x="58090" y="15299"/>
                </a:cubicBezTo>
                <a:lnTo>
                  <a:pt x="55540" y="15880"/>
                </a:lnTo>
                <a:cubicBezTo>
                  <a:pt x="55457" y="15501"/>
                  <a:pt x="55362" y="15121"/>
                  <a:pt x="55267" y="14742"/>
                </a:cubicBezTo>
                <a:lnTo>
                  <a:pt x="57793" y="14077"/>
                </a:lnTo>
                <a:close/>
                <a:moveTo>
                  <a:pt x="33410" y="14955"/>
                </a:moveTo>
                <a:cubicBezTo>
                  <a:pt x="33493" y="15109"/>
                  <a:pt x="33576" y="15240"/>
                  <a:pt x="33659" y="15382"/>
                </a:cubicBezTo>
                <a:lnTo>
                  <a:pt x="32662" y="15916"/>
                </a:lnTo>
                <a:cubicBezTo>
                  <a:pt x="32591" y="15785"/>
                  <a:pt x="32520" y="15655"/>
                  <a:pt x="32437" y="15524"/>
                </a:cubicBezTo>
                <a:lnTo>
                  <a:pt x="33410" y="14955"/>
                </a:lnTo>
                <a:close/>
                <a:moveTo>
                  <a:pt x="8717" y="14825"/>
                </a:moveTo>
                <a:cubicBezTo>
                  <a:pt x="8658" y="14860"/>
                  <a:pt x="8599" y="14908"/>
                  <a:pt x="8540" y="14943"/>
                </a:cubicBezTo>
                <a:lnTo>
                  <a:pt x="9346" y="16070"/>
                </a:lnTo>
                <a:cubicBezTo>
                  <a:pt x="9393" y="16034"/>
                  <a:pt x="9441" y="15999"/>
                  <a:pt x="9500" y="15963"/>
                </a:cubicBezTo>
                <a:lnTo>
                  <a:pt x="8717" y="14825"/>
                </a:lnTo>
                <a:close/>
                <a:moveTo>
                  <a:pt x="57924" y="13840"/>
                </a:moveTo>
                <a:lnTo>
                  <a:pt x="55030" y="14599"/>
                </a:lnTo>
                <a:lnTo>
                  <a:pt x="55054" y="14694"/>
                </a:lnTo>
                <a:cubicBezTo>
                  <a:pt x="55172" y="15145"/>
                  <a:pt x="55279" y="15584"/>
                  <a:pt x="55374" y="16011"/>
                </a:cubicBezTo>
                <a:lnTo>
                  <a:pt x="55398" y="16117"/>
                </a:lnTo>
                <a:lnTo>
                  <a:pt x="58315" y="15453"/>
                </a:lnTo>
                <a:lnTo>
                  <a:pt x="58303" y="15358"/>
                </a:lnTo>
                <a:cubicBezTo>
                  <a:pt x="58197" y="14884"/>
                  <a:pt x="58078" y="14410"/>
                  <a:pt x="57947" y="13935"/>
                </a:cubicBezTo>
                <a:lnTo>
                  <a:pt x="57924" y="13840"/>
                </a:lnTo>
                <a:close/>
                <a:moveTo>
                  <a:pt x="23186" y="14920"/>
                </a:moveTo>
                <a:lnTo>
                  <a:pt x="23186" y="14931"/>
                </a:lnTo>
                <a:lnTo>
                  <a:pt x="22392" y="16046"/>
                </a:lnTo>
                <a:lnTo>
                  <a:pt x="22534" y="16153"/>
                </a:lnTo>
                <a:lnTo>
                  <a:pt x="23352" y="15050"/>
                </a:lnTo>
                <a:cubicBezTo>
                  <a:pt x="23305" y="15003"/>
                  <a:pt x="23246" y="14979"/>
                  <a:pt x="23186" y="14920"/>
                </a:cubicBezTo>
                <a:close/>
                <a:moveTo>
                  <a:pt x="33481" y="14682"/>
                </a:moveTo>
                <a:lnTo>
                  <a:pt x="32176" y="15465"/>
                </a:lnTo>
                <a:lnTo>
                  <a:pt x="32224" y="15548"/>
                </a:lnTo>
                <a:cubicBezTo>
                  <a:pt x="32330" y="15726"/>
                  <a:pt x="32437" y="15916"/>
                  <a:pt x="32544" y="16105"/>
                </a:cubicBezTo>
                <a:lnTo>
                  <a:pt x="32591" y="16189"/>
                </a:lnTo>
                <a:lnTo>
                  <a:pt x="33920" y="15453"/>
                </a:lnTo>
                <a:lnTo>
                  <a:pt x="33872" y="15370"/>
                </a:lnTo>
                <a:cubicBezTo>
                  <a:pt x="33765" y="15169"/>
                  <a:pt x="33647" y="14967"/>
                  <a:pt x="33528" y="14765"/>
                </a:cubicBezTo>
                <a:lnTo>
                  <a:pt x="33481" y="14682"/>
                </a:lnTo>
                <a:close/>
                <a:moveTo>
                  <a:pt x="29306" y="15418"/>
                </a:moveTo>
                <a:lnTo>
                  <a:pt x="28986" y="15655"/>
                </a:lnTo>
                <a:cubicBezTo>
                  <a:pt x="29140" y="15868"/>
                  <a:pt x="29282" y="16082"/>
                  <a:pt x="29437" y="16295"/>
                </a:cubicBezTo>
                <a:lnTo>
                  <a:pt x="29769" y="16082"/>
                </a:lnTo>
                <a:cubicBezTo>
                  <a:pt x="29614" y="15868"/>
                  <a:pt x="29472" y="15643"/>
                  <a:pt x="29306" y="15418"/>
                </a:cubicBezTo>
                <a:close/>
                <a:moveTo>
                  <a:pt x="50255" y="15609"/>
                </a:moveTo>
                <a:lnTo>
                  <a:pt x="49883" y="15714"/>
                </a:lnTo>
                <a:cubicBezTo>
                  <a:pt x="49954" y="15963"/>
                  <a:pt x="50013" y="16212"/>
                  <a:pt x="50084" y="16473"/>
                </a:cubicBezTo>
                <a:lnTo>
                  <a:pt x="50464" y="16366"/>
                </a:lnTo>
                <a:cubicBezTo>
                  <a:pt x="50394" y="16110"/>
                  <a:pt x="50336" y="15865"/>
                  <a:pt x="50255" y="15609"/>
                </a:cubicBezTo>
                <a:close/>
                <a:moveTo>
                  <a:pt x="7875" y="15453"/>
                </a:moveTo>
                <a:cubicBezTo>
                  <a:pt x="7828" y="15501"/>
                  <a:pt x="7769" y="15548"/>
                  <a:pt x="7721" y="15584"/>
                </a:cubicBezTo>
                <a:lnTo>
                  <a:pt x="8611" y="16639"/>
                </a:lnTo>
                <a:cubicBezTo>
                  <a:pt x="8658" y="16604"/>
                  <a:pt x="8706" y="16556"/>
                  <a:pt x="8753" y="16521"/>
                </a:cubicBezTo>
                <a:lnTo>
                  <a:pt x="7875" y="15453"/>
                </a:lnTo>
                <a:close/>
                <a:moveTo>
                  <a:pt x="24017" y="15572"/>
                </a:moveTo>
                <a:lnTo>
                  <a:pt x="23127" y="16615"/>
                </a:lnTo>
                <a:cubicBezTo>
                  <a:pt x="23175" y="16663"/>
                  <a:pt x="23210" y="16698"/>
                  <a:pt x="23258" y="16734"/>
                </a:cubicBezTo>
                <a:lnTo>
                  <a:pt x="24171" y="15702"/>
                </a:lnTo>
                <a:cubicBezTo>
                  <a:pt x="24111" y="15655"/>
                  <a:pt x="24064" y="15607"/>
                  <a:pt x="24017" y="15572"/>
                </a:cubicBezTo>
                <a:close/>
                <a:moveTo>
                  <a:pt x="7116" y="16153"/>
                </a:moveTo>
                <a:cubicBezTo>
                  <a:pt x="7069" y="16189"/>
                  <a:pt x="7022" y="16236"/>
                  <a:pt x="6974" y="16283"/>
                </a:cubicBezTo>
                <a:lnTo>
                  <a:pt x="6962" y="16283"/>
                </a:lnTo>
                <a:lnTo>
                  <a:pt x="7947" y="17256"/>
                </a:lnTo>
                <a:cubicBezTo>
                  <a:pt x="7982" y="17208"/>
                  <a:pt x="8030" y="17173"/>
                  <a:pt x="8065" y="17125"/>
                </a:cubicBezTo>
                <a:lnTo>
                  <a:pt x="7116" y="16153"/>
                </a:lnTo>
                <a:close/>
                <a:moveTo>
                  <a:pt x="24787" y="16272"/>
                </a:moveTo>
                <a:lnTo>
                  <a:pt x="23815" y="17244"/>
                </a:lnTo>
                <a:lnTo>
                  <a:pt x="23827" y="17256"/>
                </a:lnTo>
                <a:cubicBezTo>
                  <a:pt x="23862" y="17303"/>
                  <a:pt x="23898" y="17339"/>
                  <a:pt x="23945" y="17374"/>
                </a:cubicBezTo>
                <a:lnTo>
                  <a:pt x="24930" y="16414"/>
                </a:lnTo>
                <a:lnTo>
                  <a:pt x="24799" y="16283"/>
                </a:lnTo>
                <a:lnTo>
                  <a:pt x="24787" y="16272"/>
                </a:lnTo>
                <a:close/>
                <a:moveTo>
                  <a:pt x="34433" y="16946"/>
                </a:moveTo>
                <a:cubicBezTo>
                  <a:pt x="34436" y="16950"/>
                  <a:pt x="34439" y="16955"/>
                  <a:pt x="34441" y="16959"/>
                </a:cubicBezTo>
                <a:cubicBezTo>
                  <a:pt x="34477" y="17042"/>
                  <a:pt x="34513" y="17137"/>
                  <a:pt x="34560" y="17232"/>
                </a:cubicBezTo>
                <a:lnTo>
                  <a:pt x="33516" y="17671"/>
                </a:lnTo>
                <a:cubicBezTo>
                  <a:pt x="33481" y="17588"/>
                  <a:pt x="33445" y="17505"/>
                  <a:pt x="33410" y="17422"/>
                </a:cubicBezTo>
                <a:cubicBezTo>
                  <a:pt x="33408" y="17417"/>
                  <a:pt x="33406" y="17412"/>
                  <a:pt x="33404" y="17407"/>
                </a:cubicBezTo>
                <a:lnTo>
                  <a:pt x="33404" y="17407"/>
                </a:lnTo>
                <a:lnTo>
                  <a:pt x="34430" y="16948"/>
                </a:lnTo>
                <a:lnTo>
                  <a:pt x="34433" y="16946"/>
                </a:lnTo>
                <a:close/>
                <a:moveTo>
                  <a:pt x="1459" y="16959"/>
                </a:moveTo>
                <a:cubicBezTo>
                  <a:pt x="1329" y="17185"/>
                  <a:pt x="1198" y="17422"/>
                  <a:pt x="1080" y="17659"/>
                </a:cubicBezTo>
                <a:lnTo>
                  <a:pt x="1424" y="17837"/>
                </a:lnTo>
                <a:cubicBezTo>
                  <a:pt x="1542" y="17612"/>
                  <a:pt x="1673" y="17374"/>
                  <a:pt x="1803" y="17149"/>
                </a:cubicBezTo>
                <a:lnTo>
                  <a:pt x="1459" y="16959"/>
                </a:lnTo>
                <a:close/>
                <a:moveTo>
                  <a:pt x="6393" y="16900"/>
                </a:moveTo>
                <a:cubicBezTo>
                  <a:pt x="6346" y="16948"/>
                  <a:pt x="6298" y="17007"/>
                  <a:pt x="6251" y="17054"/>
                </a:cubicBezTo>
                <a:lnTo>
                  <a:pt x="7306" y="17944"/>
                </a:lnTo>
                <a:cubicBezTo>
                  <a:pt x="7342" y="17896"/>
                  <a:pt x="7389" y="17849"/>
                  <a:pt x="7425" y="17801"/>
                </a:cubicBezTo>
                <a:lnTo>
                  <a:pt x="6393" y="16900"/>
                </a:lnTo>
                <a:close/>
                <a:moveTo>
                  <a:pt x="25487" y="17031"/>
                </a:moveTo>
                <a:lnTo>
                  <a:pt x="24432" y="17920"/>
                </a:lnTo>
                <a:cubicBezTo>
                  <a:pt x="24479" y="17967"/>
                  <a:pt x="24515" y="18015"/>
                  <a:pt x="24550" y="18074"/>
                </a:cubicBezTo>
                <a:lnTo>
                  <a:pt x="25618" y="17197"/>
                </a:lnTo>
                <a:cubicBezTo>
                  <a:pt x="25570" y="17137"/>
                  <a:pt x="25535" y="17090"/>
                  <a:pt x="25487" y="17031"/>
                </a:cubicBezTo>
                <a:close/>
                <a:moveTo>
                  <a:pt x="5729" y="17707"/>
                </a:moveTo>
                <a:cubicBezTo>
                  <a:pt x="5693" y="17766"/>
                  <a:pt x="5658" y="17825"/>
                  <a:pt x="5610" y="17884"/>
                </a:cubicBezTo>
                <a:lnTo>
                  <a:pt x="6737" y="18679"/>
                </a:lnTo>
                <a:cubicBezTo>
                  <a:pt x="6772" y="18632"/>
                  <a:pt x="6808" y="18584"/>
                  <a:pt x="6844" y="18537"/>
                </a:cubicBezTo>
                <a:lnTo>
                  <a:pt x="5729" y="17707"/>
                </a:lnTo>
                <a:close/>
                <a:moveTo>
                  <a:pt x="26128" y="17849"/>
                </a:moveTo>
                <a:lnTo>
                  <a:pt x="26128" y="17861"/>
                </a:lnTo>
                <a:lnTo>
                  <a:pt x="25001" y="18667"/>
                </a:lnTo>
                <a:cubicBezTo>
                  <a:pt x="25048" y="18715"/>
                  <a:pt x="25084" y="18762"/>
                  <a:pt x="25120" y="18809"/>
                </a:cubicBezTo>
                <a:lnTo>
                  <a:pt x="26246" y="18027"/>
                </a:lnTo>
                <a:cubicBezTo>
                  <a:pt x="26211" y="17967"/>
                  <a:pt x="26163" y="17908"/>
                  <a:pt x="26128" y="17849"/>
                </a:cubicBezTo>
                <a:close/>
                <a:moveTo>
                  <a:pt x="51033" y="19082"/>
                </a:moveTo>
                <a:cubicBezTo>
                  <a:pt x="51033" y="19083"/>
                  <a:pt x="51033" y="19084"/>
                  <a:pt x="51034" y="19084"/>
                </a:cubicBezTo>
                <a:lnTo>
                  <a:pt x="51034" y="19084"/>
                </a:lnTo>
                <a:lnTo>
                  <a:pt x="51045" y="19082"/>
                </a:lnTo>
                <a:close/>
                <a:moveTo>
                  <a:pt x="21099" y="4424"/>
                </a:moveTo>
                <a:cubicBezTo>
                  <a:pt x="27409" y="6013"/>
                  <a:pt x="32662" y="10389"/>
                  <a:pt x="35366" y="16319"/>
                </a:cubicBezTo>
                <a:lnTo>
                  <a:pt x="34535" y="16694"/>
                </a:lnTo>
                <a:lnTo>
                  <a:pt x="34535" y="16694"/>
                </a:lnTo>
                <a:cubicBezTo>
                  <a:pt x="34523" y="16661"/>
                  <a:pt x="34512" y="16638"/>
                  <a:pt x="34501" y="16604"/>
                </a:cubicBezTo>
                <a:lnTo>
                  <a:pt x="34453" y="16521"/>
                </a:lnTo>
                <a:lnTo>
                  <a:pt x="33077" y="17161"/>
                </a:lnTo>
                <a:lnTo>
                  <a:pt x="33113" y="17244"/>
                </a:lnTo>
                <a:cubicBezTo>
                  <a:pt x="33125" y="17268"/>
                  <a:pt x="33137" y="17291"/>
                  <a:pt x="33149" y="17315"/>
                </a:cubicBezTo>
                <a:lnTo>
                  <a:pt x="33151" y="17321"/>
                </a:lnTo>
                <a:lnTo>
                  <a:pt x="33151" y="17321"/>
                </a:lnTo>
                <a:lnTo>
                  <a:pt x="33137" y="17327"/>
                </a:lnTo>
                <a:lnTo>
                  <a:pt x="30993" y="18293"/>
                </a:lnTo>
                <a:lnTo>
                  <a:pt x="30993" y="18293"/>
                </a:lnTo>
                <a:cubicBezTo>
                  <a:pt x="30992" y="18291"/>
                  <a:pt x="30991" y="18289"/>
                  <a:pt x="30990" y="18288"/>
                </a:cubicBezTo>
                <a:cubicBezTo>
                  <a:pt x="30883" y="18074"/>
                  <a:pt x="30777" y="17849"/>
                  <a:pt x="30670" y="17647"/>
                </a:cubicBezTo>
                <a:lnTo>
                  <a:pt x="30326" y="17825"/>
                </a:lnTo>
                <a:cubicBezTo>
                  <a:pt x="30433" y="18027"/>
                  <a:pt x="30528" y="18240"/>
                  <a:pt x="30623" y="18454"/>
                </a:cubicBezTo>
                <a:lnTo>
                  <a:pt x="28458" y="19436"/>
                </a:lnTo>
                <a:lnTo>
                  <a:pt x="28458" y="19436"/>
                </a:lnTo>
                <a:cubicBezTo>
                  <a:pt x="28456" y="19432"/>
                  <a:pt x="28454" y="19429"/>
                  <a:pt x="28452" y="19426"/>
                </a:cubicBezTo>
                <a:cubicBezTo>
                  <a:pt x="26709" y="15632"/>
                  <a:pt x="23342" y="12822"/>
                  <a:pt x="19287" y="11789"/>
                </a:cubicBezTo>
                <a:lnTo>
                  <a:pt x="19287" y="11789"/>
                </a:lnTo>
                <a:lnTo>
                  <a:pt x="21099" y="4424"/>
                </a:lnTo>
                <a:close/>
                <a:moveTo>
                  <a:pt x="5148" y="18584"/>
                </a:moveTo>
                <a:cubicBezTo>
                  <a:pt x="5112" y="18643"/>
                  <a:pt x="5077" y="18691"/>
                  <a:pt x="5041" y="18762"/>
                </a:cubicBezTo>
                <a:lnTo>
                  <a:pt x="6227" y="19462"/>
                </a:lnTo>
                <a:lnTo>
                  <a:pt x="6322" y="19308"/>
                </a:lnTo>
                <a:lnTo>
                  <a:pt x="5148" y="18584"/>
                </a:lnTo>
                <a:close/>
                <a:moveTo>
                  <a:pt x="35117" y="18703"/>
                </a:moveTo>
                <a:cubicBezTo>
                  <a:pt x="35165" y="18845"/>
                  <a:pt x="35224" y="19011"/>
                  <a:pt x="35260" y="19165"/>
                </a:cubicBezTo>
                <a:lnTo>
                  <a:pt x="34192" y="19497"/>
                </a:lnTo>
                <a:cubicBezTo>
                  <a:pt x="34145" y="19343"/>
                  <a:pt x="34097" y="19213"/>
                  <a:pt x="34050" y="19059"/>
                </a:cubicBezTo>
                <a:lnTo>
                  <a:pt x="35117" y="18703"/>
                </a:lnTo>
                <a:close/>
                <a:moveTo>
                  <a:pt x="26697" y="18726"/>
                </a:moveTo>
                <a:lnTo>
                  <a:pt x="25511" y="19438"/>
                </a:lnTo>
                <a:lnTo>
                  <a:pt x="25606" y="19592"/>
                </a:lnTo>
                <a:lnTo>
                  <a:pt x="26804" y="18904"/>
                </a:lnTo>
                <a:lnTo>
                  <a:pt x="26697" y="18726"/>
                </a:lnTo>
                <a:close/>
                <a:moveTo>
                  <a:pt x="35236" y="18442"/>
                </a:moveTo>
                <a:lnTo>
                  <a:pt x="33801" y="18940"/>
                </a:lnTo>
                <a:lnTo>
                  <a:pt x="33825" y="19035"/>
                </a:lnTo>
                <a:cubicBezTo>
                  <a:pt x="33896" y="19236"/>
                  <a:pt x="33967" y="19438"/>
                  <a:pt x="34026" y="19640"/>
                </a:cubicBezTo>
                <a:lnTo>
                  <a:pt x="34062" y="19735"/>
                </a:lnTo>
                <a:lnTo>
                  <a:pt x="35509" y="19296"/>
                </a:lnTo>
                <a:lnTo>
                  <a:pt x="35485" y="19201"/>
                </a:lnTo>
                <a:cubicBezTo>
                  <a:pt x="35414" y="18976"/>
                  <a:pt x="35343" y="18750"/>
                  <a:pt x="35272" y="18537"/>
                </a:cubicBezTo>
                <a:lnTo>
                  <a:pt x="35236" y="18442"/>
                </a:lnTo>
                <a:close/>
                <a:moveTo>
                  <a:pt x="58671" y="18347"/>
                </a:moveTo>
                <a:cubicBezTo>
                  <a:pt x="58730" y="18762"/>
                  <a:pt x="58790" y="19177"/>
                  <a:pt x="58837" y="19592"/>
                </a:cubicBezTo>
                <a:lnTo>
                  <a:pt x="56263" y="19912"/>
                </a:lnTo>
                <a:cubicBezTo>
                  <a:pt x="56204" y="19521"/>
                  <a:pt x="56157" y="19130"/>
                  <a:pt x="56097" y="18750"/>
                </a:cubicBezTo>
                <a:lnTo>
                  <a:pt x="58671" y="18347"/>
                </a:lnTo>
                <a:close/>
                <a:moveTo>
                  <a:pt x="51034" y="19084"/>
                </a:moveTo>
                <a:lnTo>
                  <a:pt x="50654" y="19153"/>
                </a:lnTo>
                <a:cubicBezTo>
                  <a:pt x="50701" y="19402"/>
                  <a:pt x="50737" y="19663"/>
                  <a:pt x="50784" y="19924"/>
                </a:cubicBezTo>
                <a:lnTo>
                  <a:pt x="51164" y="19865"/>
                </a:lnTo>
                <a:cubicBezTo>
                  <a:pt x="51128" y="19593"/>
                  <a:pt x="51081" y="19345"/>
                  <a:pt x="51034" y="19084"/>
                </a:cubicBezTo>
                <a:close/>
                <a:moveTo>
                  <a:pt x="58837" y="18122"/>
                </a:moveTo>
                <a:lnTo>
                  <a:pt x="55872" y="18596"/>
                </a:lnTo>
                <a:lnTo>
                  <a:pt x="55884" y="18691"/>
                </a:lnTo>
                <a:cubicBezTo>
                  <a:pt x="55955" y="19130"/>
                  <a:pt x="56014" y="19580"/>
                  <a:pt x="56074" y="20031"/>
                </a:cubicBezTo>
                <a:lnTo>
                  <a:pt x="56085" y="20138"/>
                </a:lnTo>
                <a:lnTo>
                  <a:pt x="59050" y="19770"/>
                </a:lnTo>
                <a:lnTo>
                  <a:pt x="59050" y="19675"/>
                </a:lnTo>
                <a:cubicBezTo>
                  <a:pt x="58991" y="19189"/>
                  <a:pt x="58920" y="18703"/>
                  <a:pt x="58849" y="18228"/>
                </a:cubicBezTo>
                <a:lnTo>
                  <a:pt x="58837" y="18122"/>
                </a:lnTo>
                <a:close/>
                <a:moveTo>
                  <a:pt x="344" y="19308"/>
                </a:moveTo>
                <a:cubicBezTo>
                  <a:pt x="250" y="19557"/>
                  <a:pt x="155" y="19818"/>
                  <a:pt x="84" y="20067"/>
                </a:cubicBezTo>
                <a:lnTo>
                  <a:pt x="451" y="20185"/>
                </a:lnTo>
                <a:cubicBezTo>
                  <a:pt x="534" y="19948"/>
                  <a:pt x="617" y="19687"/>
                  <a:pt x="712" y="19450"/>
                </a:cubicBezTo>
                <a:lnTo>
                  <a:pt x="344" y="19308"/>
                </a:lnTo>
                <a:close/>
                <a:moveTo>
                  <a:pt x="4638" y="19486"/>
                </a:moveTo>
                <a:cubicBezTo>
                  <a:pt x="4602" y="19545"/>
                  <a:pt x="4578" y="19604"/>
                  <a:pt x="4543" y="19663"/>
                </a:cubicBezTo>
                <a:lnTo>
                  <a:pt x="5788" y="20280"/>
                </a:lnTo>
                <a:lnTo>
                  <a:pt x="5871" y="20114"/>
                </a:lnTo>
                <a:lnTo>
                  <a:pt x="4638" y="19486"/>
                </a:lnTo>
                <a:close/>
                <a:moveTo>
                  <a:pt x="15898" y="18951"/>
                </a:moveTo>
                <a:cubicBezTo>
                  <a:pt x="15940" y="18951"/>
                  <a:pt x="15981" y="18951"/>
                  <a:pt x="16023" y="18952"/>
                </a:cubicBezTo>
                <a:lnTo>
                  <a:pt x="15988" y="20138"/>
                </a:lnTo>
                <a:cubicBezTo>
                  <a:pt x="15941" y="20137"/>
                  <a:pt x="15894" y="20136"/>
                  <a:pt x="15847" y="20136"/>
                </a:cubicBezTo>
                <a:cubicBezTo>
                  <a:pt x="15422" y="20136"/>
                  <a:pt x="15006" y="20185"/>
                  <a:pt x="14600" y="20292"/>
                </a:cubicBezTo>
                <a:lnTo>
                  <a:pt x="14280" y="19153"/>
                </a:lnTo>
                <a:cubicBezTo>
                  <a:pt x="14808" y="19021"/>
                  <a:pt x="15357" y="18951"/>
                  <a:pt x="15898" y="18951"/>
                </a:cubicBezTo>
                <a:close/>
                <a:moveTo>
                  <a:pt x="27207" y="19640"/>
                </a:moveTo>
                <a:lnTo>
                  <a:pt x="25962" y="20245"/>
                </a:lnTo>
                <a:cubicBezTo>
                  <a:pt x="25985" y="20304"/>
                  <a:pt x="26021" y="20363"/>
                  <a:pt x="26045" y="20411"/>
                </a:cubicBezTo>
                <a:lnTo>
                  <a:pt x="27290" y="19818"/>
                </a:lnTo>
                <a:cubicBezTo>
                  <a:pt x="27266" y="19770"/>
                  <a:pt x="27231" y="19699"/>
                  <a:pt x="27207" y="19640"/>
                </a:cubicBezTo>
                <a:close/>
                <a:moveTo>
                  <a:pt x="15823" y="18754"/>
                </a:moveTo>
                <a:cubicBezTo>
                  <a:pt x="15250" y="18754"/>
                  <a:pt x="14681" y="18838"/>
                  <a:pt x="14137" y="18999"/>
                </a:cubicBezTo>
                <a:lnTo>
                  <a:pt x="14043" y="19023"/>
                </a:lnTo>
                <a:lnTo>
                  <a:pt x="14469" y="20541"/>
                </a:lnTo>
                <a:lnTo>
                  <a:pt x="14564" y="20517"/>
                </a:lnTo>
                <a:cubicBezTo>
                  <a:pt x="15010" y="20387"/>
                  <a:pt x="15476" y="20326"/>
                  <a:pt x="15944" y="20326"/>
                </a:cubicBezTo>
                <a:cubicBezTo>
                  <a:pt x="15986" y="20326"/>
                  <a:pt x="16028" y="20327"/>
                  <a:pt x="16071" y="20328"/>
                </a:cubicBezTo>
                <a:lnTo>
                  <a:pt x="16165" y="20328"/>
                </a:lnTo>
                <a:lnTo>
                  <a:pt x="16225" y="18762"/>
                </a:lnTo>
                <a:lnTo>
                  <a:pt x="16130" y="18762"/>
                </a:lnTo>
                <a:cubicBezTo>
                  <a:pt x="16028" y="18757"/>
                  <a:pt x="15925" y="18754"/>
                  <a:pt x="15823" y="18754"/>
                </a:cubicBezTo>
                <a:close/>
                <a:moveTo>
                  <a:pt x="17506" y="19165"/>
                </a:moveTo>
                <a:cubicBezTo>
                  <a:pt x="18075" y="19319"/>
                  <a:pt x="18620" y="19545"/>
                  <a:pt x="19119" y="19853"/>
                </a:cubicBezTo>
                <a:lnTo>
                  <a:pt x="18490" y="20849"/>
                </a:lnTo>
                <a:cubicBezTo>
                  <a:pt x="18099" y="20612"/>
                  <a:pt x="17672" y="20434"/>
                  <a:pt x="17221" y="20316"/>
                </a:cubicBezTo>
                <a:lnTo>
                  <a:pt x="17506" y="19165"/>
                </a:lnTo>
                <a:close/>
                <a:moveTo>
                  <a:pt x="51294" y="20838"/>
                </a:moveTo>
                <a:lnTo>
                  <a:pt x="51294" y="20838"/>
                </a:lnTo>
                <a:cubicBezTo>
                  <a:pt x="51295" y="20842"/>
                  <a:pt x="51295" y="20846"/>
                  <a:pt x="51296" y="20851"/>
                </a:cubicBezTo>
                <a:lnTo>
                  <a:pt x="51296" y="20851"/>
                </a:lnTo>
                <a:lnTo>
                  <a:pt x="51306" y="20849"/>
                </a:lnTo>
                <a:lnTo>
                  <a:pt x="51294" y="20838"/>
                </a:lnTo>
                <a:close/>
                <a:moveTo>
                  <a:pt x="31678" y="20055"/>
                </a:moveTo>
                <a:lnTo>
                  <a:pt x="31299" y="20173"/>
                </a:lnTo>
                <a:cubicBezTo>
                  <a:pt x="31382" y="20422"/>
                  <a:pt x="31453" y="20671"/>
                  <a:pt x="31524" y="20921"/>
                </a:cubicBezTo>
                <a:lnTo>
                  <a:pt x="31903" y="20814"/>
                </a:lnTo>
                <a:cubicBezTo>
                  <a:pt x="31832" y="20565"/>
                  <a:pt x="31761" y="20316"/>
                  <a:pt x="31678" y="20055"/>
                </a:cubicBezTo>
                <a:close/>
                <a:moveTo>
                  <a:pt x="4211" y="20422"/>
                </a:moveTo>
                <a:cubicBezTo>
                  <a:pt x="4187" y="20494"/>
                  <a:pt x="4163" y="20553"/>
                  <a:pt x="4128" y="20624"/>
                </a:cubicBezTo>
                <a:lnTo>
                  <a:pt x="5420" y="21122"/>
                </a:lnTo>
                <a:cubicBezTo>
                  <a:pt x="5444" y="21063"/>
                  <a:pt x="5468" y="21004"/>
                  <a:pt x="5492" y="20944"/>
                </a:cubicBezTo>
                <a:lnTo>
                  <a:pt x="4211" y="20422"/>
                </a:lnTo>
                <a:close/>
                <a:moveTo>
                  <a:pt x="17363" y="18928"/>
                </a:moveTo>
                <a:lnTo>
                  <a:pt x="16984" y="20458"/>
                </a:lnTo>
                <a:lnTo>
                  <a:pt x="17079" y="20482"/>
                </a:lnTo>
                <a:cubicBezTo>
                  <a:pt x="17565" y="20600"/>
                  <a:pt x="18039" y="20802"/>
                  <a:pt x="18478" y="21075"/>
                </a:cubicBezTo>
                <a:lnTo>
                  <a:pt x="18561" y="21122"/>
                </a:lnTo>
                <a:lnTo>
                  <a:pt x="19391" y="19794"/>
                </a:lnTo>
                <a:lnTo>
                  <a:pt x="19308" y="19735"/>
                </a:lnTo>
                <a:cubicBezTo>
                  <a:pt x="18739" y="19379"/>
                  <a:pt x="18110" y="19118"/>
                  <a:pt x="17458" y="18952"/>
                </a:cubicBezTo>
                <a:lnTo>
                  <a:pt x="17363" y="18928"/>
                </a:lnTo>
                <a:close/>
                <a:moveTo>
                  <a:pt x="27622" y="20588"/>
                </a:moveTo>
                <a:lnTo>
                  <a:pt x="26341" y="21098"/>
                </a:lnTo>
                <a:cubicBezTo>
                  <a:pt x="26365" y="21158"/>
                  <a:pt x="26377" y="21217"/>
                  <a:pt x="26400" y="21264"/>
                </a:cubicBezTo>
                <a:lnTo>
                  <a:pt x="27693" y="20790"/>
                </a:lnTo>
                <a:cubicBezTo>
                  <a:pt x="27669" y="20719"/>
                  <a:pt x="27646" y="20660"/>
                  <a:pt x="27622" y="20588"/>
                </a:cubicBezTo>
                <a:close/>
                <a:moveTo>
                  <a:pt x="35675" y="20683"/>
                </a:moveTo>
                <a:cubicBezTo>
                  <a:pt x="35710" y="20838"/>
                  <a:pt x="35746" y="20992"/>
                  <a:pt x="35770" y="21158"/>
                </a:cubicBezTo>
                <a:lnTo>
                  <a:pt x="34667" y="21383"/>
                </a:lnTo>
                <a:cubicBezTo>
                  <a:pt x="34643" y="21229"/>
                  <a:pt x="34607" y="21087"/>
                  <a:pt x="34572" y="20932"/>
                </a:cubicBezTo>
                <a:lnTo>
                  <a:pt x="35675" y="20683"/>
                </a:lnTo>
                <a:close/>
                <a:moveTo>
                  <a:pt x="19240" y="11979"/>
                </a:moveTo>
                <a:cubicBezTo>
                  <a:pt x="23235" y="13000"/>
                  <a:pt x="26567" y="15762"/>
                  <a:pt x="28286" y="19509"/>
                </a:cubicBezTo>
                <a:cubicBezTo>
                  <a:pt x="28287" y="19511"/>
                  <a:pt x="28288" y="19513"/>
                  <a:pt x="28288" y="19515"/>
                </a:cubicBezTo>
                <a:lnTo>
                  <a:pt x="28288" y="19515"/>
                </a:lnTo>
                <a:lnTo>
                  <a:pt x="28274" y="19521"/>
                </a:lnTo>
                <a:lnTo>
                  <a:pt x="24052" y="21419"/>
                </a:lnTo>
                <a:cubicBezTo>
                  <a:pt x="22914" y="18964"/>
                  <a:pt x="20743" y="17161"/>
                  <a:pt x="18134" y="16473"/>
                </a:cubicBezTo>
                <a:lnTo>
                  <a:pt x="19237" y="11990"/>
                </a:lnTo>
                <a:lnTo>
                  <a:pt x="19240" y="11979"/>
                </a:lnTo>
                <a:close/>
                <a:moveTo>
                  <a:pt x="12892" y="19711"/>
                </a:moveTo>
                <a:lnTo>
                  <a:pt x="13450" y="20754"/>
                </a:lnTo>
                <a:cubicBezTo>
                  <a:pt x="13034" y="20980"/>
                  <a:pt x="12655" y="21253"/>
                  <a:pt x="12323" y="21573"/>
                </a:cubicBezTo>
                <a:lnTo>
                  <a:pt x="11493" y="20754"/>
                </a:lnTo>
                <a:cubicBezTo>
                  <a:pt x="11908" y="20339"/>
                  <a:pt x="12382" y="19984"/>
                  <a:pt x="12892" y="19711"/>
                </a:cubicBezTo>
                <a:close/>
                <a:moveTo>
                  <a:pt x="35817" y="20446"/>
                </a:moveTo>
                <a:lnTo>
                  <a:pt x="34335" y="20790"/>
                </a:lnTo>
                <a:lnTo>
                  <a:pt x="34358" y="20885"/>
                </a:lnTo>
                <a:cubicBezTo>
                  <a:pt x="34406" y="21087"/>
                  <a:pt x="34453" y="21300"/>
                  <a:pt x="34489" y="21514"/>
                </a:cubicBezTo>
                <a:lnTo>
                  <a:pt x="34513" y="21608"/>
                </a:lnTo>
                <a:lnTo>
                  <a:pt x="36007" y="21312"/>
                </a:lnTo>
                <a:lnTo>
                  <a:pt x="35983" y="21217"/>
                </a:lnTo>
                <a:cubicBezTo>
                  <a:pt x="35948" y="20992"/>
                  <a:pt x="35900" y="20766"/>
                  <a:pt x="35841" y="20541"/>
                </a:cubicBezTo>
                <a:lnTo>
                  <a:pt x="35817" y="20446"/>
                </a:lnTo>
                <a:close/>
                <a:moveTo>
                  <a:pt x="51296" y="20851"/>
                </a:moveTo>
                <a:lnTo>
                  <a:pt x="50915" y="20897"/>
                </a:lnTo>
                <a:cubicBezTo>
                  <a:pt x="50938" y="21158"/>
                  <a:pt x="50974" y="21419"/>
                  <a:pt x="50998" y="21680"/>
                </a:cubicBezTo>
                <a:lnTo>
                  <a:pt x="51389" y="21632"/>
                </a:lnTo>
                <a:cubicBezTo>
                  <a:pt x="51366" y="21376"/>
                  <a:pt x="51331" y="21108"/>
                  <a:pt x="51296" y="20851"/>
                </a:cubicBezTo>
                <a:close/>
                <a:moveTo>
                  <a:pt x="12975" y="19438"/>
                </a:moveTo>
                <a:lnTo>
                  <a:pt x="12880" y="19486"/>
                </a:lnTo>
                <a:cubicBezTo>
                  <a:pt x="12299" y="19782"/>
                  <a:pt x="11777" y="20173"/>
                  <a:pt x="11315" y="20636"/>
                </a:cubicBezTo>
                <a:lnTo>
                  <a:pt x="11196" y="20754"/>
                </a:lnTo>
                <a:lnTo>
                  <a:pt x="12323" y="21857"/>
                </a:lnTo>
                <a:lnTo>
                  <a:pt x="12430" y="21751"/>
                </a:lnTo>
                <a:cubicBezTo>
                  <a:pt x="12774" y="21395"/>
                  <a:pt x="13177" y="21110"/>
                  <a:pt x="13616" y="20885"/>
                </a:cubicBezTo>
                <a:lnTo>
                  <a:pt x="13710" y="20838"/>
                </a:lnTo>
                <a:lnTo>
                  <a:pt x="12975" y="19438"/>
                </a:lnTo>
                <a:close/>
                <a:moveTo>
                  <a:pt x="3855" y="21407"/>
                </a:moveTo>
                <a:cubicBezTo>
                  <a:pt x="3843" y="21478"/>
                  <a:pt x="3819" y="21537"/>
                  <a:pt x="3796" y="21608"/>
                </a:cubicBezTo>
                <a:lnTo>
                  <a:pt x="5124" y="22000"/>
                </a:lnTo>
                <a:cubicBezTo>
                  <a:pt x="5136" y="21940"/>
                  <a:pt x="5148" y="21881"/>
                  <a:pt x="5171" y="21822"/>
                </a:cubicBezTo>
                <a:lnTo>
                  <a:pt x="3855" y="21407"/>
                </a:lnTo>
                <a:close/>
                <a:moveTo>
                  <a:pt x="27954" y="21585"/>
                </a:moveTo>
                <a:lnTo>
                  <a:pt x="26638" y="21976"/>
                </a:lnTo>
                <a:cubicBezTo>
                  <a:pt x="26649" y="22035"/>
                  <a:pt x="26673" y="22095"/>
                  <a:pt x="26685" y="22154"/>
                </a:cubicBezTo>
                <a:lnTo>
                  <a:pt x="28025" y="21774"/>
                </a:lnTo>
                <a:cubicBezTo>
                  <a:pt x="28001" y="21715"/>
                  <a:pt x="27978" y="21644"/>
                  <a:pt x="27954" y="21585"/>
                </a:cubicBezTo>
                <a:close/>
                <a:moveTo>
                  <a:pt x="20293" y="20778"/>
                </a:moveTo>
                <a:cubicBezTo>
                  <a:pt x="20708" y="21193"/>
                  <a:pt x="21064" y="21656"/>
                  <a:pt x="21348" y="22178"/>
                </a:cubicBezTo>
                <a:lnTo>
                  <a:pt x="20304" y="22735"/>
                </a:lnTo>
                <a:cubicBezTo>
                  <a:pt x="20079" y="22320"/>
                  <a:pt x="19806" y="21952"/>
                  <a:pt x="19474" y="21620"/>
                </a:cubicBezTo>
                <a:lnTo>
                  <a:pt x="20293" y="20778"/>
                </a:lnTo>
                <a:close/>
                <a:moveTo>
                  <a:pt x="3582" y="22415"/>
                </a:moveTo>
                <a:cubicBezTo>
                  <a:pt x="3570" y="22474"/>
                  <a:pt x="3558" y="22545"/>
                  <a:pt x="3547" y="22616"/>
                </a:cubicBezTo>
                <a:lnTo>
                  <a:pt x="4899" y="22889"/>
                </a:lnTo>
                <a:cubicBezTo>
                  <a:pt x="4910" y="22830"/>
                  <a:pt x="4922" y="22771"/>
                  <a:pt x="4934" y="22711"/>
                </a:cubicBezTo>
                <a:lnTo>
                  <a:pt x="3582" y="22415"/>
                </a:lnTo>
                <a:close/>
                <a:moveTo>
                  <a:pt x="20293" y="20494"/>
                </a:moveTo>
                <a:lnTo>
                  <a:pt x="19190" y="21620"/>
                </a:lnTo>
                <a:lnTo>
                  <a:pt x="19320" y="21751"/>
                </a:lnTo>
                <a:cubicBezTo>
                  <a:pt x="19664" y="22083"/>
                  <a:pt x="19949" y="22474"/>
                  <a:pt x="20174" y="22901"/>
                </a:cubicBezTo>
                <a:lnTo>
                  <a:pt x="20221" y="22996"/>
                </a:lnTo>
                <a:lnTo>
                  <a:pt x="21609" y="22249"/>
                </a:lnTo>
                <a:lnTo>
                  <a:pt x="21573" y="22166"/>
                </a:lnTo>
                <a:cubicBezTo>
                  <a:pt x="21277" y="21608"/>
                  <a:pt x="20886" y="21087"/>
                  <a:pt x="20435" y="20636"/>
                </a:cubicBezTo>
                <a:lnTo>
                  <a:pt x="20293" y="20494"/>
                </a:lnTo>
                <a:close/>
                <a:moveTo>
                  <a:pt x="28215" y="22593"/>
                </a:moveTo>
                <a:lnTo>
                  <a:pt x="26863" y="22877"/>
                </a:lnTo>
                <a:cubicBezTo>
                  <a:pt x="26875" y="22937"/>
                  <a:pt x="26899" y="22996"/>
                  <a:pt x="26910" y="23055"/>
                </a:cubicBezTo>
                <a:lnTo>
                  <a:pt x="28262" y="22794"/>
                </a:lnTo>
                <a:cubicBezTo>
                  <a:pt x="28239" y="22723"/>
                  <a:pt x="28227" y="22664"/>
                  <a:pt x="28215" y="22593"/>
                </a:cubicBezTo>
                <a:close/>
                <a:moveTo>
                  <a:pt x="36019" y="22711"/>
                </a:moveTo>
                <a:cubicBezTo>
                  <a:pt x="36031" y="22866"/>
                  <a:pt x="36054" y="23032"/>
                  <a:pt x="36066" y="23198"/>
                </a:cubicBezTo>
                <a:lnTo>
                  <a:pt x="34951" y="23304"/>
                </a:lnTo>
                <a:cubicBezTo>
                  <a:pt x="34928" y="23150"/>
                  <a:pt x="34916" y="23008"/>
                  <a:pt x="34892" y="22854"/>
                </a:cubicBezTo>
                <a:lnTo>
                  <a:pt x="36019" y="22711"/>
                </a:lnTo>
                <a:close/>
                <a:moveTo>
                  <a:pt x="32283" y="22581"/>
                </a:moveTo>
                <a:lnTo>
                  <a:pt x="31892" y="22640"/>
                </a:lnTo>
                <a:cubicBezTo>
                  <a:pt x="31927" y="22901"/>
                  <a:pt x="31963" y="23162"/>
                  <a:pt x="31998" y="23423"/>
                </a:cubicBezTo>
                <a:lnTo>
                  <a:pt x="32390" y="23375"/>
                </a:lnTo>
                <a:cubicBezTo>
                  <a:pt x="32354" y="23115"/>
                  <a:pt x="32318" y="22842"/>
                  <a:pt x="32283" y="22581"/>
                </a:cubicBezTo>
                <a:close/>
                <a:moveTo>
                  <a:pt x="51472" y="22616"/>
                </a:moveTo>
                <a:lnTo>
                  <a:pt x="51472" y="22628"/>
                </a:lnTo>
                <a:lnTo>
                  <a:pt x="51081" y="22652"/>
                </a:lnTo>
                <a:cubicBezTo>
                  <a:pt x="51104" y="22913"/>
                  <a:pt x="51116" y="23174"/>
                  <a:pt x="51128" y="23435"/>
                </a:cubicBezTo>
                <a:lnTo>
                  <a:pt x="51519" y="23411"/>
                </a:lnTo>
                <a:cubicBezTo>
                  <a:pt x="51508" y="23138"/>
                  <a:pt x="51484" y="22877"/>
                  <a:pt x="51472" y="22616"/>
                </a:cubicBezTo>
                <a:close/>
                <a:moveTo>
                  <a:pt x="36197" y="22486"/>
                </a:moveTo>
                <a:lnTo>
                  <a:pt x="34679" y="22688"/>
                </a:lnTo>
                <a:lnTo>
                  <a:pt x="34702" y="22782"/>
                </a:lnTo>
                <a:cubicBezTo>
                  <a:pt x="34726" y="22996"/>
                  <a:pt x="34750" y="23209"/>
                  <a:pt x="34773" y="23411"/>
                </a:cubicBezTo>
                <a:lnTo>
                  <a:pt x="34773" y="23518"/>
                </a:lnTo>
                <a:lnTo>
                  <a:pt x="36280" y="23364"/>
                </a:lnTo>
                <a:lnTo>
                  <a:pt x="36280" y="23281"/>
                </a:lnTo>
                <a:cubicBezTo>
                  <a:pt x="36256" y="23043"/>
                  <a:pt x="36232" y="22818"/>
                  <a:pt x="36208" y="22593"/>
                </a:cubicBezTo>
                <a:lnTo>
                  <a:pt x="36197" y="22486"/>
                </a:lnTo>
                <a:close/>
                <a:moveTo>
                  <a:pt x="3404" y="23435"/>
                </a:moveTo>
                <a:cubicBezTo>
                  <a:pt x="3392" y="23506"/>
                  <a:pt x="3381" y="23577"/>
                  <a:pt x="3369" y="23636"/>
                </a:cubicBezTo>
                <a:lnTo>
                  <a:pt x="4744" y="23814"/>
                </a:lnTo>
                <a:cubicBezTo>
                  <a:pt x="4744" y="23755"/>
                  <a:pt x="4756" y="23684"/>
                  <a:pt x="4768" y="23625"/>
                </a:cubicBezTo>
                <a:lnTo>
                  <a:pt x="3404" y="23435"/>
                </a:lnTo>
                <a:close/>
                <a:moveTo>
                  <a:pt x="10544" y="21929"/>
                </a:moveTo>
                <a:lnTo>
                  <a:pt x="11540" y="22557"/>
                </a:lnTo>
                <a:cubicBezTo>
                  <a:pt x="11303" y="22960"/>
                  <a:pt x="11113" y="23387"/>
                  <a:pt x="10995" y="23838"/>
                </a:cubicBezTo>
                <a:lnTo>
                  <a:pt x="9844" y="23542"/>
                </a:lnTo>
                <a:cubicBezTo>
                  <a:pt x="9998" y="22972"/>
                  <a:pt x="10236" y="22427"/>
                  <a:pt x="10544" y="21929"/>
                </a:cubicBezTo>
                <a:close/>
                <a:moveTo>
                  <a:pt x="28393" y="23613"/>
                </a:moveTo>
                <a:lnTo>
                  <a:pt x="27017" y="23791"/>
                </a:lnTo>
                <a:cubicBezTo>
                  <a:pt x="27017" y="23850"/>
                  <a:pt x="27029" y="23909"/>
                  <a:pt x="27041" y="23968"/>
                </a:cubicBezTo>
                <a:lnTo>
                  <a:pt x="28417" y="23826"/>
                </a:lnTo>
                <a:cubicBezTo>
                  <a:pt x="28405" y="23755"/>
                  <a:pt x="28393" y="23684"/>
                  <a:pt x="28393" y="23613"/>
                </a:cubicBezTo>
                <a:close/>
                <a:moveTo>
                  <a:pt x="59122" y="22676"/>
                </a:moveTo>
                <a:cubicBezTo>
                  <a:pt x="59145" y="23091"/>
                  <a:pt x="59157" y="23518"/>
                  <a:pt x="59169" y="23933"/>
                </a:cubicBezTo>
                <a:lnTo>
                  <a:pt x="56572" y="23992"/>
                </a:lnTo>
                <a:cubicBezTo>
                  <a:pt x="56572" y="23613"/>
                  <a:pt x="56548" y="23221"/>
                  <a:pt x="56524" y="22830"/>
                </a:cubicBezTo>
                <a:lnTo>
                  <a:pt x="59122" y="22676"/>
                </a:lnTo>
                <a:close/>
                <a:moveTo>
                  <a:pt x="10485" y="21656"/>
                </a:moveTo>
                <a:lnTo>
                  <a:pt x="10437" y="21739"/>
                </a:lnTo>
                <a:cubicBezTo>
                  <a:pt x="10069" y="22308"/>
                  <a:pt x="9797" y="22925"/>
                  <a:pt x="9631" y="23589"/>
                </a:cubicBezTo>
                <a:lnTo>
                  <a:pt x="9607" y="23684"/>
                </a:lnTo>
                <a:lnTo>
                  <a:pt x="11137" y="24075"/>
                </a:lnTo>
                <a:lnTo>
                  <a:pt x="11161" y="23980"/>
                </a:lnTo>
                <a:cubicBezTo>
                  <a:pt x="11291" y="23482"/>
                  <a:pt x="11493" y="23020"/>
                  <a:pt x="11765" y="22581"/>
                </a:cubicBezTo>
                <a:lnTo>
                  <a:pt x="11813" y="22498"/>
                </a:lnTo>
                <a:lnTo>
                  <a:pt x="10485" y="21656"/>
                </a:lnTo>
                <a:close/>
                <a:moveTo>
                  <a:pt x="59311" y="22474"/>
                </a:moveTo>
                <a:lnTo>
                  <a:pt x="56323" y="22640"/>
                </a:lnTo>
                <a:lnTo>
                  <a:pt x="56323" y="22735"/>
                </a:lnTo>
                <a:cubicBezTo>
                  <a:pt x="56346" y="23198"/>
                  <a:pt x="56370" y="23648"/>
                  <a:pt x="56370" y="24099"/>
                </a:cubicBezTo>
                <a:lnTo>
                  <a:pt x="56370" y="24194"/>
                </a:lnTo>
                <a:lnTo>
                  <a:pt x="59371" y="24135"/>
                </a:lnTo>
                <a:lnTo>
                  <a:pt x="59371" y="24040"/>
                </a:lnTo>
                <a:cubicBezTo>
                  <a:pt x="59359" y="23542"/>
                  <a:pt x="59347" y="23055"/>
                  <a:pt x="59311" y="22581"/>
                </a:cubicBezTo>
                <a:lnTo>
                  <a:pt x="59311" y="22474"/>
                </a:lnTo>
                <a:close/>
                <a:moveTo>
                  <a:pt x="45803" y="11706"/>
                </a:moveTo>
                <a:lnTo>
                  <a:pt x="41142" y="13805"/>
                </a:lnTo>
                <a:lnTo>
                  <a:pt x="41178" y="13888"/>
                </a:lnTo>
                <a:cubicBezTo>
                  <a:pt x="42660" y="17197"/>
                  <a:pt x="43467" y="20754"/>
                  <a:pt x="43562" y="24372"/>
                </a:cubicBezTo>
                <a:lnTo>
                  <a:pt x="43562" y="24467"/>
                </a:lnTo>
                <a:lnTo>
                  <a:pt x="46906" y="24372"/>
                </a:lnTo>
                <a:lnTo>
                  <a:pt x="46909" y="24372"/>
                </a:lnTo>
                <a:lnTo>
                  <a:pt x="46909" y="24372"/>
                </a:lnTo>
                <a:cubicBezTo>
                  <a:pt x="46907" y="24304"/>
                  <a:pt x="46906" y="24237"/>
                  <a:pt x="46903" y="24170"/>
                </a:cubicBezTo>
                <a:lnTo>
                  <a:pt x="46903" y="24170"/>
                </a:lnTo>
                <a:lnTo>
                  <a:pt x="43751" y="24265"/>
                </a:lnTo>
                <a:cubicBezTo>
                  <a:pt x="43645" y="20683"/>
                  <a:pt x="42838" y="17161"/>
                  <a:pt x="41379" y="13900"/>
                </a:cubicBezTo>
                <a:lnTo>
                  <a:pt x="45708" y="11966"/>
                </a:lnTo>
                <a:cubicBezTo>
                  <a:pt x="47404" y="15809"/>
                  <a:pt x="48341" y="19936"/>
                  <a:pt x="48472" y="24123"/>
                </a:cubicBezTo>
                <a:lnTo>
                  <a:pt x="47299" y="24158"/>
                </a:lnTo>
                <a:lnTo>
                  <a:pt x="47299" y="24158"/>
                </a:lnTo>
                <a:cubicBezTo>
                  <a:pt x="47261" y="22955"/>
                  <a:pt x="47154" y="21751"/>
                  <a:pt x="46977" y="20553"/>
                </a:cubicBezTo>
                <a:lnTo>
                  <a:pt x="46977" y="20553"/>
                </a:lnTo>
                <a:lnTo>
                  <a:pt x="46586" y="20612"/>
                </a:lnTo>
                <a:cubicBezTo>
                  <a:pt x="46760" y="21794"/>
                  <a:pt x="46865" y="22982"/>
                  <a:pt x="46903" y="24170"/>
                </a:cubicBezTo>
                <a:lnTo>
                  <a:pt x="46903" y="24170"/>
                </a:lnTo>
                <a:lnTo>
                  <a:pt x="46906" y="24170"/>
                </a:lnTo>
                <a:lnTo>
                  <a:pt x="47297" y="24158"/>
                </a:lnTo>
                <a:lnTo>
                  <a:pt x="47299" y="24158"/>
                </a:lnTo>
                <a:lnTo>
                  <a:pt x="47299" y="24158"/>
                </a:lnTo>
                <a:cubicBezTo>
                  <a:pt x="47301" y="24225"/>
                  <a:pt x="47303" y="24293"/>
                  <a:pt x="47305" y="24360"/>
                </a:cubicBezTo>
                <a:lnTo>
                  <a:pt x="47305" y="24360"/>
                </a:lnTo>
                <a:lnTo>
                  <a:pt x="47309" y="24360"/>
                </a:lnTo>
                <a:lnTo>
                  <a:pt x="48685" y="24324"/>
                </a:lnTo>
                <a:lnTo>
                  <a:pt x="48685" y="24218"/>
                </a:lnTo>
                <a:cubicBezTo>
                  <a:pt x="48555" y="19924"/>
                  <a:pt x="47594" y="15714"/>
                  <a:pt x="45850" y="11800"/>
                </a:cubicBezTo>
                <a:lnTo>
                  <a:pt x="45803" y="11706"/>
                </a:lnTo>
                <a:close/>
                <a:moveTo>
                  <a:pt x="3298" y="24467"/>
                </a:moveTo>
                <a:cubicBezTo>
                  <a:pt x="3298" y="24538"/>
                  <a:pt x="3286" y="24621"/>
                  <a:pt x="3286" y="24680"/>
                </a:cubicBezTo>
                <a:lnTo>
                  <a:pt x="4661" y="24739"/>
                </a:lnTo>
                <a:cubicBezTo>
                  <a:pt x="4661" y="24668"/>
                  <a:pt x="4661" y="24609"/>
                  <a:pt x="4673" y="24550"/>
                </a:cubicBezTo>
                <a:lnTo>
                  <a:pt x="3298" y="24467"/>
                </a:lnTo>
                <a:close/>
                <a:moveTo>
                  <a:pt x="28476" y="24656"/>
                </a:moveTo>
                <a:lnTo>
                  <a:pt x="27100" y="24716"/>
                </a:lnTo>
                <a:lnTo>
                  <a:pt x="27100" y="24905"/>
                </a:lnTo>
                <a:lnTo>
                  <a:pt x="28476" y="24870"/>
                </a:lnTo>
                <a:cubicBezTo>
                  <a:pt x="28476" y="24799"/>
                  <a:pt x="28476" y="24727"/>
                  <a:pt x="28476" y="24656"/>
                </a:cubicBezTo>
                <a:close/>
                <a:moveTo>
                  <a:pt x="51555" y="24395"/>
                </a:moveTo>
                <a:lnTo>
                  <a:pt x="51555" y="24407"/>
                </a:lnTo>
                <a:lnTo>
                  <a:pt x="51164" y="24407"/>
                </a:lnTo>
                <a:cubicBezTo>
                  <a:pt x="51164" y="24680"/>
                  <a:pt x="51176" y="24929"/>
                  <a:pt x="51176" y="25202"/>
                </a:cubicBezTo>
                <a:lnTo>
                  <a:pt x="51567" y="25202"/>
                </a:lnTo>
                <a:cubicBezTo>
                  <a:pt x="51567" y="24929"/>
                  <a:pt x="51555" y="24656"/>
                  <a:pt x="51555" y="24395"/>
                </a:cubicBezTo>
                <a:close/>
                <a:moveTo>
                  <a:pt x="36161" y="24763"/>
                </a:moveTo>
                <a:lnTo>
                  <a:pt x="36161" y="25249"/>
                </a:lnTo>
                <a:lnTo>
                  <a:pt x="35034" y="25237"/>
                </a:lnTo>
                <a:lnTo>
                  <a:pt x="35034" y="24799"/>
                </a:lnTo>
                <a:lnTo>
                  <a:pt x="36161" y="24763"/>
                </a:lnTo>
                <a:close/>
                <a:moveTo>
                  <a:pt x="21906" y="23565"/>
                </a:moveTo>
                <a:cubicBezTo>
                  <a:pt x="22048" y="24099"/>
                  <a:pt x="22119" y="24644"/>
                  <a:pt x="22119" y="25202"/>
                </a:cubicBezTo>
                <a:cubicBezTo>
                  <a:pt x="22131" y="25237"/>
                  <a:pt x="22131" y="25273"/>
                  <a:pt x="22131" y="25309"/>
                </a:cubicBezTo>
                <a:lnTo>
                  <a:pt x="20945" y="25273"/>
                </a:lnTo>
                <a:lnTo>
                  <a:pt x="20945" y="25202"/>
                </a:lnTo>
                <a:cubicBezTo>
                  <a:pt x="20945" y="24751"/>
                  <a:pt x="20886" y="24312"/>
                  <a:pt x="20767" y="23885"/>
                </a:cubicBezTo>
                <a:lnTo>
                  <a:pt x="21906" y="23565"/>
                </a:lnTo>
                <a:close/>
                <a:moveTo>
                  <a:pt x="36363" y="24561"/>
                </a:moveTo>
                <a:lnTo>
                  <a:pt x="34833" y="24597"/>
                </a:lnTo>
                <a:lnTo>
                  <a:pt x="34833" y="24692"/>
                </a:lnTo>
                <a:cubicBezTo>
                  <a:pt x="34833" y="24905"/>
                  <a:pt x="34845" y="25131"/>
                  <a:pt x="34833" y="25332"/>
                </a:cubicBezTo>
                <a:lnTo>
                  <a:pt x="34833" y="25439"/>
                </a:lnTo>
                <a:lnTo>
                  <a:pt x="36351" y="25451"/>
                </a:lnTo>
                <a:lnTo>
                  <a:pt x="36351" y="25356"/>
                </a:lnTo>
                <a:cubicBezTo>
                  <a:pt x="36375" y="25119"/>
                  <a:pt x="36363" y="24882"/>
                  <a:pt x="36363" y="24656"/>
                </a:cubicBezTo>
                <a:lnTo>
                  <a:pt x="36363" y="24561"/>
                </a:lnTo>
                <a:close/>
                <a:moveTo>
                  <a:pt x="22048" y="23328"/>
                </a:moveTo>
                <a:lnTo>
                  <a:pt x="20530" y="23755"/>
                </a:lnTo>
                <a:lnTo>
                  <a:pt x="20554" y="23850"/>
                </a:lnTo>
                <a:cubicBezTo>
                  <a:pt x="20684" y="24289"/>
                  <a:pt x="20743" y="24739"/>
                  <a:pt x="20743" y="25190"/>
                </a:cubicBezTo>
                <a:lnTo>
                  <a:pt x="20743" y="25356"/>
                </a:lnTo>
                <a:lnTo>
                  <a:pt x="20743" y="25463"/>
                </a:lnTo>
                <a:lnTo>
                  <a:pt x="22321" y="25510"/>
                </a:lnTo>
                <a:lnTo>
                  <a:pt x="22321" y="25415"/>
                </a:lnTo>
                <a:lnTo>
                  <a:pt x="22321" y="25190"/>
                </a:lnTo>
                <a:cubicBezTo>
                  <a:pt x="22321" y="24597"/>
                  <a:pt x="22238" y="24004"/>
                  <a:pt x="22083" y="23423"/>
                </a:cubicBezTo>
                <a:lnTo>
                  <a:pt x="22048" y="23328"/>
                </a:lnTo>
                <a:close/>
                <a:moveTo>
                  <a:pt x="4661" y="25475"/>
                </a:moveTo>
                <a:lnTo>
                  <a:pt x="3274" y="25510"/>
                </a:lnTo>
                <a:lnTo>
                  <a:pt x="3274" y="25724"/>
                </a:lnTo>
                <a:lnTo>
                  <a:pt x="4661" y="25664"/>
                </a:lnTo>
                <a:cubicBezTo>
                  <a:pt x="4673" y="25605"/>
                  <a:pt x="4661" y="25546"/>
                  <a:pt x="4661" y="25475"/>
                </a:cubicBezTo>
                <a:close/>
                <a:moveTo>
                  <a:pt x="27100" y="25653"/>
                </a:moveTo>
                <a:lnTo>
                  <a:pt x="27100" y="25830"/>
                </a:lnTo>
                <a:lnTo>
                  <a:pt x="28476" y="25913"/>
                </a:lnTo>
                <a:lnTo>
                  <a:pt x="28476" y="25700"/>
                </a:lnTo>
                <a:lnTo>
                  <a:pt x="27100" y="25653"/>
                </a:lnTo>
                <a:close/>
                <a:moveTo>
                  <a:pt x="32484" y="25190"/>
                </a:moveTo>
                <a:lnTo>
                  <a:pt x="32093" y="25202"/>
                </a:lnTo>
                <a:cubicBezTo>
                  <a:pt x="32093" y="25463"/>
                  <a:pt x="32093" y="25712"/>
                  <a:pt x="32081" y="25973"/>
                </a:cubicBezTo>
                <a:lnTo>
                  <a:pt x="32473" y="25996"/>
                </a:lnTo>
                <a:cubicBezTo>
                  <a:pt x="32484" y="25724"/>
                  <a:pt x="32484" y="25463"/>
                  <a:pt x="32484" y="25202"/>
                </a:cubicBezTo>
                <a:lnTo>
                  <a:pt x="32484" y="25190"/>
                </a:lnTo>
                <a:close/>
                <a:moveTo>
                  <a:pt x="4721" y="26400"/>
                </a:moveTo>
                <a:lnTo>
                  <a:pt x="4709" y="26412"/>
                </a:lnTo>
                <a:lnTo>
                  <a:pt x="3345" y="26554"/>
                </a:lnTo>
                <a:cubicBezTo>
                  <a:pt x="3345" y="26625"/>
                  <a:pt x="3357" y="26696"/>
                  <a:pt x="3369" y="26767"/>
                </a:cubicBezTo>
                <a:lnTo>
                  <a:pt x="4733" y="26589"/>
                </a:lnTo>
                <a:cubicBezTo>
                  <a:pt x="4733" y="26542"/>
                  <a:pt x="4721" y="26471"/>
                  <a:pt x="4721" y="26400"/>
                </a:cubicBezTo>
                <a:close/>
                <a:moveTo>
                  <a:pt x="9631" y="25024"/>
                </a:moveTo>
                <a:lnTo>
                  <a:pt x="10817" y="25083"/>
                </a:lnTo>
                <a:lnTo>
                  <a:pt x="10817" y="25202"/>
                </a:lnTo>
                <a:cubicBezTo>
                  <a:pt x="10817" y="25629"/>
                  <a:pt x="10864" y="26044"/>
                  <a:pt x="10971" y="26459"/>
                </a:cubicBezTo>
                <a:lnTo>
                  <a:pt x="9820" y="26767"/>
                </a:lnTo>
                <a:cubicBezTo>
                  <a:pt x="9690" y="26257"/>
                  <a:pt x="9631" y="25724"/>
                  <a:pt x="9631" y="25202"/>
                </a:cubicBezTo>
                <a:lnTo>
                  <a:pt x="9631" y="25024"/>
                </a:lnTo>
                <a:close/>
                <a:moveTo>
                  <a:pt x="27017" y="26566"/>
                </a:moveTo>
                <a:cubicBezTo>
                  <a:pt x="27017" y="26637"/>
                  <a:pt x="27005" y="26696"/>
                  <a:pt x="26993" y="26756"/>
                </a:cubicBezTo>
                <a:lnTo>
                  <a:pt x="28357" y="26945"/>
                </a:lnTo>
                <a:cubicBezTo>
                  <a:pt x="28369" y="26874"/>
                  <a:pt x="28381" y="26803"/>
                  <a:pt x="28381" y="26744"/>
                </a:cubicBezTo>
                <a:lnTo>
                  <a:pt x="27017" y="26566"/>
                </a:lnTo>
                <a:close/>
                <a:moveTo>
                  <a:pt x="51164" y="26174"/>
                </a:moveTo>
                <a:cubicBezTo>
                  <a:pt x="51164" y="26435"/>
                  <a:pt x="51140" y="26696"/>
                  <a:pt x="51128" y="26957"/>
                </a:cubicBezTo>
                <a:lnTo>
                  <a:pt x="51519" y="26981"/>
                </a:lnTo>
                <a:cubicBezTo>
                  <a:pt x="51543" y="26708"/>
                  <a:pt x="51543" y="26447"/>
                  <a:pt x="51555" y="26186"/>
                </a:cubicBezTo>
                <a:lnTo>
                  <a:pt x="51164" y="26174"/>
                </a:lnTo>
                <a:close/>
                <a:moveTo>
                  <a:pt x="9429" y="24811"/>
                </a:moveTo>
                <a:lnTo>
                  <a:pt x="9429" y="24917"/>
                </a:lnTo>
                <a:lnTo>
                  <a:pt x="9429" y="25202"/>
                </a:lnTo>
                <a:cubicBezTo>
                  <a:pt x="9429" y="25771"/>
                  <a:pt x="9512" y="26352"/>
                  <a:pt x="9666" y="26910"/>
                </a:cubicBezTo>
                <a:lnTo>
                  <a:pt x="9690" y="27005"/>
                </a:lnTo>
                <a:lnTo>
                  <a:pt x="11208" y="26589"/>
                </a:lnTo>
                <a:lnTo>
                  <a:pt x="11184" y="26495"/>
                </a:lnTo>
                <a:cubicBezTo>
                  <a:pt x="11066" y="26068"/>
                  <a:pt x="11006" y="25629"/>
                  <a:pt x="11006" y="25202"/>
                </a:cubicBezTo>
                <a:lnTo>
                  <a:pt x="11006" y="24977"/>
                </a:lnTo>
                <a:lnTo>
                  <a:pt x="11006" y="24882"/>
                </a:lnTo>
                <a:lnTo>
                  <a:pt x="9429" y="24811"/>
                </a:lnTo>
                <a:close/>
                <a:moveTo>
                  <a:pt x="34975" y="26732"/>
                </a:moveTo>
                <a:lnTo>
                  <a:pt x="36102" y="26815"/>
                </a:lnTo>
                <a:cubicBezTo>
                  <a:pt x="36102" y="26969"/>
                  <a:pt x="36078" y="27135"/>
                  <a:pt x="36066" y="27301"/>
                </a:cubicBezTo>
                <a:lnTo>
                  <a:pt x="36054" y="27301"/>
                </a:lnTo>
                <a:lnTo>
                  <a:pt x="34939" y="27182"/>
                </a:lnTo>
                <a:cubicBezTo>
                  <a:pt x="34951" y="27028"/>
                  <a:pt x="34963" y="26886"/>
                  <a:pt x="34975" y="26732"/>
                </a:cubicBezTo>
                <a:close/>
                <a:moveTo>
                  <a:pt x="34797" y="26518"/>
                </a:moveTo>
                <a:lnTo>
                  <a:pt x="34797" y="26613"/>
                </a:lnTo>
                <a:cubicBezTo>
                  <a:pt x="34785" y="26827"/>
                  <a:pt x="34762" y="27040"/>
                  <a:pt x="34738" y="27254"/>
                </a:cubicBezTo>
                <a:lnTo>
                  <a:pt x="34726" y="27360"/>
                </a:lnTo>
                <a:lnTo>
                  <a:pt x="36244" y="27515"/>
                </a:lnTo>
                <a:lnTo>
                  <a:pt x="36244" y="27420"/>
                </a:lnTo>
                <a:cubicBezTo>
                  <a:pt x="36280" y="27194"/>
                  <a:pt x="36291" y="26957"/>
                  <a:pt x="36315" y="26732"/>
                </a:cubicBezTo>
                <a:lnTo>
                  <a:pt x="36315" y="26637"/>
                </a:lnTo>
                <a:lnTo>
                  <a:pt x="34797" y="26518"/>
                </a:lnTo>
                <a:close/>
                <a:moveTo>
                  <a:pt x="4851" y="27325"/>
                </a:moveTo>
                <a:lnTo>
                  <a:pt x="3499" y="27586"/>
                </a:lnTo>
                <a:cubicBezTo>
                  <a:pt x="3511" y="27657"/>
                  <a:pt x="3523" y="27728"/>
                  <a:pt x="3535" y="27787"/>
                </a:cubicBezTo>
                <a:lnTo>
                  <a:pt x="4887" y="27515"/>
                </a:lnTo>
                <a:cubicBezTo>
                  <a:pt x="4875" y="27443"/>
                  <a:pt x="4863" y="27384"/>
                  <a:pt x="4851" y="27325"/>
                </a:cubicBezTo>
                <a:close/>
                <a:moveTo>
                  <a:pt x="26863" y="27491"/>
                </a:moveTo>
                <a:cubicBezTo>
                  <a:pt x="26851" y="27550"/>
                  <a:pt x="26839" y="27609"/>
                  <a:pt x="26827" y="27669"/>
                </a:cubicBezTo>
                <a:lnTo>
                  <a:pt x="28168" y="27977"/>
                </a:lnTo>
                <a:cubicBezTo>
                  <a:pt x="28191" y="27906"/>
                  <a:pt x="28203" y="27835"/>
                  <a:pt x="28215" y="27764"/>
                </a:cubicBezTo>
                <a:lnTo>
                  <a:pt x="26863" y="27491"/>
                </a:lnTo>
                <a:close/>
                <a:moveTo>
                  <a:pt x="20779" y="26506"/>
                </a:moveTo>
                <a:lnTo>
                  <a:pt x="21917" y="26791"/>
                </a:lnTo>
                <a:cubicBezTo>
                  <a:pt x="21775" y="27360"/>
                  <a:pt x="21550" y="27906"/>
                  <a:pt x="21241" y="28404"/>
                </a:cubicBezTo>
                <a:lnTo>
                  <a:pt x="20245" y="27787"/>
                </a:lnTo>
                <a:cubicBezTo>
                  <a:pt x="20482" y="27384"/>
                  <a:pt x="20660" y="26957"/>
                  <a:pt x="20779" y="26506"/>
                </a:cubicBezTo>
                <a:close/>
                <a:moveTo>
                  <a:pt x="31892" y="27728"/>
                </a:moveTo>
                <a:cubicBezTo>
                  <a:pt x="31856" y="27977"/>
                  <a:pt x="31808" y="28238"/>
                  <a:pt x="31761" y="28499"/>
                </a:cubicBezTo>
                <a:lnTo>
                  <a:pt x="32141" y="28570"/>
                </a:lnTo>
                <a:cubicBezTo>
                  <a:pt x="32200" y="28309"/>
                  <a:pt x="32247" y="28048"/>
                  <a:pt x="32295" y="27787"/>
                </a:cubicBezTo>
                <a:lnTo>
                  <a:pt x="31892" y="27728"/>
                </a:lnTo>
                <a:close/>
                <a:moveTo>
                  <a:pt x="20637" y="26269"/>
                </a:moveTo>
                <a:lnTo>
                  <a:pt x="20613" y="26364"/>
                </a:lnTo>
                <a:cubicBezTo>
                  <a:pt x="20482" y="26862"/>
                  <a:pt x="20293" y="27337"/>
                  <a:pt x="20020" y="27764"/>
                </a:cubicBezTo>
                <a:lnTo>
                  <a:pt x="19961" y="27847"/>
                </a:lnTo>
                <a:lnTo>
                  <a:pt x="21301" y="28677"/>
                </a:lnTo>
                <a:lnTo>
                  <a:pt x="21348" y="28594"/>
                </a:lnTo>
                <a:cubicBezTo>
                  <a:pt x="21704" y="28024"/>
                  <a:pt x="21965" y="27396"/>
                  <a:pt x="22131" y="26744"/>
                </a:cubicBezTo>
                <a:lnTo>
                  <a:pt x="22155" y="26649"/>
                </a:lnTo>
                <a:lnTo>
                  <a:pt x="20637" y="26269"/>
                </a:lnTo>
                <a:close/>
                <a:moveTo>
                  <a:pt x="51069" y="27930"/>
                </a:moveTo>
                <a:cubicBezTo>
                  <a:pt x="51045" y="28202"/>
                  <a:pt x="51021" y="28451"/>
                  <a:pt x="50998" y="28712"/>
                </a:cubicBezTo>
                <a:lnTo>
                  <a:pt x="51389" y="28760"/>
                </a:lnTo>
                <a:cubicBezTo>
                  <a:pt x="51413" y="28487"/>
                  <a:pt x="51436" y="28226"/>
                  <a:pt x="51460" y="27965"/>
                </a:cubicBezTo>
                <a:lnTo>
                  <a:pt x="51069" y="27930"/>
                </a:lnTo>
                <a:close/>
                <a:moveTo>
                  <a:pt x="5065" y="28226"/>
                </a:moveTo>
                <a:lnTo>
                  <a:pt x="3724" y="28594"/>
                </a:lnTo>
                <a:cubicBezTo>
                  <a:pt x="3748" y="28665"/>
                  <a:pt x="3760" y="28736"/>
                  <a:pt x="3784" y="28795"/>
                </a:cubicBezTo>
                <a:lnTo>
                  <a:pt x="5112" y="28404"/>
                </a:lnTo>
                <a:cubicBezTo>
                  <a:pt x="5100" y="28345"/>
                  <a:pt x="5088" y="28285"/>
                  <a:pt x="5065" y="28226"/>
                </a:cubicBezTo>
                <a:close/>
                <a:moveTo>
                  <a:pt x="26638" y="28380"/>
                </a:moveTo>
                <a:cubicBezTo>
                  <a:pt x="26626" y="28440"/>
                  <a:pt x="26602" y="28499"/>
                  <a:pt x="26590" y="28558"/>
                </a:cubicBezTo>
                <a:lnTo>
                  <a:pt x="27907" y="28961"/>
                </a:lnTo>
                <a:cubicBezTo>
                  <a:pt x="27918" y="28902"/>
                  <a:pt x="27942" y="28831"/>
                  <a:pt x="27966" y="28772"/>
                </a:cubicBezTo>
                <a:lnTo>
                  <a:pt x="26638" y="28380"/>
                </a:lnTo>
                <a:close/>
                <a:moveTo>
                  <a:pt x="34738" y="28653"/>
                </a:moveTo>
                <a:lnTo>
                  <a:pt x="35841" y="28855"/>
                </a:lnTo>
                <a:cubicBezTo>
                  <a:pt x="35817" y="29009"/>
                  <a:pt x="35782" y="29163"/>
                  <a:pt x="35758" y="29329"/>
                </a:cubicBezTo>
                <a:lnTo>
                  <a:pt x="35746" y="29329"/>
                </a:lnTo>
                <a:lnTo>
                  <a:pt x="34655" y="29092"/>
                </a:lnTo>
                <a:cubicBezTo>
                  <a:pt x="34679" y="28950"/>
                  <a:pt x="34714" y="28795"/>
                  <a:pt x="34738" y="28653"/>
                </a:cubicBezTo>
                <a:close/>
                <a:moveTo>
                  <a:pt x="34572" y="28428"/>
                </a:moveTo>
                <a:lnTo>
                  <a:pt x="34560" y="28523"/>
                </a:lnTo>
                <a:cubicBezTo>
                  <a:pt x="34524" y="28736"/>
                  <a:pt x="34477" y="28938"/>
                  <a:pt x="34441" y="29151"/>
                </a:cubicBezTo>
                <a:lnTo>
                  <a:pt x="34418" y="29246"/>
                </a:lnTo>
                <a:lnTo>
                  <a:pt x="35900" y="29566"/>
                </a:lnTo>
                <a:lnTo>
                  <a:pt x="35924" y="29471"/>
                </a:lnTo>
                <a:cubicBezTo>
                  <a:pt x="35971" y="29246"/>
                  <a:pt x="36007" y="29021"/>
                  <a:pt x="36054" y="28795"/>
                </a:cubicBezTo>
                <a:lnTo>
                  <a:pt x="36066" y="28689"/>
                </a:lnTo>
                <a:lnTo>
                  <a:pt x="34572" y="28428"/>
                </a:lnTo>
                <a:close/>
                <a:moveTo>
                  <a:pt x="15887" y="2279"/>
                </a:moveTo>
                <a:cubicBezTo>
                  <a:pt x="10158" y="2279"/>
                  <a:pt x="4429" y="4405"/>
                  <a:pt x="1" y="8658"/>
                </a:cubicBezTo>
                <a:lnTo>
                  <a:pt x="1" y="9203"/>
                </a:lnTo>
                <a:cubicBezTo>
                  <a:pt x="4390" y="4849"/>
                  <a:pt x="10137" y="2673"/>
                  <a:pt x="15881" y="2673"/>
                </a:cubicBezTo>
                <a:cubicBezTo>
                  <a:pt x="21653" y="2673"/>
                  <a:pt x="27422" y="4870"/>
                  <a:pt x="31808" y="9262"/>
                </a:cubicBezTo>
                <a:cubicBezTo>
                  <a:pt x="37110" y="14552"/>
                  <a:pt x="39434" y="22142"/>
                  <a:pt x="37999" y="29495"/>
                </a:cubicBezTo>
                <a:lnTo>
                  <a:pt x="38391" y="29566"/>
                </a:lnTo>
                <a:cubicBezTo>
                  <a:pt x="39838" y="22083"/>
                  <a:pt x="37477" y="14374"/>
                  <a:pt x="32093" y="8978"/>
                </a:cubicBezTo>
                <a:cubicBezTo>
                  <a:pt x="27627" y="4512"/>
                  <a:pt x="21758" y="2279"/>
                  <a:pt x="15887" y="2279"/>
                </a:cubicBezTo>
                <a:close/>
                <a:moveTo>
                  <a:pt x="11421" y="27621"/>
                </a:moveTo>
                <a:cubicBezTo>
                  <a:pt x="11647" y="28024"/>
                  <a:pt x="11920" y="28392"/>
                  <a:pt x="12240" y="28736"/>
                </a:cubicBezTo>
                <a:lnTo>
                  <a:pt x="11410" y="29578"/>
                </a:lnTo>
                <a:cubicBezTo>
                  <a:pt x="11006" y="29151"/>
                  <a:pt x="10651" y="28677"/>
                  <a:pt x="10378" y="28155"/>
                </a:cubicBezTo>
                <a:lnTo>
                  <a:pt x="11421" y="27621"/>
                </a:lnTo>
                <a:close/>
                <a:moveTo>
                  <a:pt x="5349" y="29104"/>
                </a:moveTo>
                <a:lnTo>
                  <a:pt x="4057" y="29590"/>
                </a:lnTo>
                <a:cubicBezTo>
                  <a:pt x="4080" y="29649"/>
                  <a:pt x="4104" y="29709"/>
                  <a:pt x="4128" y="29780"/>
                </a:cubicBezTo>
                <a:lnTo>
                  <a:pt x="5409" y="29282"/>
                </a:lnTo>
                <a:lnTo>
                  <a:pt x="5349" y="29104"/>
                </a:lnTo>
                <a:close/>
                <a:moveTo>
                  <a:pt x="11493" y="27348"/>
                </a:moveTo>
                <a:lnTo>
                  <a:pt x="10093" y="28072"/>
                </a:lnTo>
                <a:lnTo>
                  <a:pt x="10141" y="28167"/>
                </a:lnTo>
                <a:cubicBezTo>
                  <a:pt x="10449" y="28748"/>
                  <a:pt x="10840" y="29293"/>
                  <a:pt x="11315" y="29756"/>
                </a:cubicBezTo>
                <a:lnTo>
                  <a:pt x="11410" y="29851"/>
                </a:lnTo>
                <a:lnTo>
                  <a:pt x="12513" y="28736"/>
                </a:lnTo>
                <a:lnTo>
                  <a:pt x="12430" y="28641"/>
                </a:lnTo>
                <a:cubicBezTo>
                  <a:pt x="12074" y="28285"/>
                  <a:pt x="11777" y="27882"/>
                  <a:pt x="11540" y="27443"/>
                </a:cubicBezTo>
                <a:lnTo>
                  <a:pt x="11493" y="27348"/>
                </a:lnTo>
                <a:close/>
                <a:moveTo>
                  <a:pt x="26341" y="29246"/>
                </a:moveTo>
                <a:cubicBezTo>
                  <a:pt x="26317" y="29305"/>
                  <a:pt x="26294" y="29365"/>
                  <a:pt x="26270" y="29424"/>
                </a:cubicBezTo>
                <a:lnTo>
                  <a:pt x="27551" y="29946"/>
                </a:lnTo>
                <a:cubicBezTo>
                  <a:pt x="27575" y="29875"/>
                  <a:pt x="27598" y="29815"/>
                  <a:pt x="27622" y="29744"/>
                </a:cubicBezTo>
                <a:lnTo>
                  <a:pt x="26341" y="29246"/>
                </a:lnTo>
                <a:close/>
                <a:moveTo>
                  <a:pt x="238" y="29460"/>
                </a:moveTo>
                <a:lnTo>
                  <a:pt x="1" y="29531"/>
                </a:lnTo>
                <a:lnTo>
                  <a:pt x="1" y="30088"/>
                </a:lnTo>
                <a:cubicBezTo>
                  <a:pt x="36" y="30171"/>
                  <a:pt x="60" y="30254"/>
                  <a:pt x="84" y="30337"/>
                </a:cubicBezTo>
                <a:lnTo>
                  <a:pt x="463" y="30207"/>
                </a:lnTo>
                <a:cubicBezTo>
                  <a:pt x="380" y="29969"/>
                  <a:pt x="297" y="29709"/>
                  <a:pt x="238" y="29460"/>
                </a:cubicBezTo>
                <a:close/>
                <a:moveTo>
                  <a:pt x="50891" y="29685"/>
                </a:moveTo>
                <a:cubicBezTo>
                  <a:pt x="50855" y="29946"/>
                  <a:pt x="50820" y="30207"/>
                  <a:pt x="50784" y="30468"/>
                </a:cubicBezTo>
                <a:lnTo>
                  <a:pt x="51176" y="30527"/>
                </a:lnTo>
                <a:cubicBezTo>
                  <a:pt x="51211" y="30266"/>
                  <a:pt x="51247" y="30005"/>
                  <a:pt x="51282" y="29744"/>
                </a:cubicBezTo>
                <a:lnTo>
                  <a:pt x="50891" y="29685"/>
                </a:lnTo>
                <a:close/>
                <a:moveTo>
                  <a:pt x="19462" y="28772"/>
                </a:moveTo>
                <a:lnTo>
                  <a:pt x="20316" y="29590"/>
                </a:lnTo>
                <a:cubicBezTo>
                  <a:pt x="20316" y="29602"/>
                  <a:pt x="20304" y="29602"/>
                  <a:pt x="20304" y="29614"/>
                </a:cubicBezTo>
                <a:lnTo>
                  <a:pt x="20293" y="29614"/>
                </a:lnTo>
                <a:cubicBezTo>
                  <a:pt x="19866" y="30052"/>
                  <a:pt x="19368" y="30432"/>
                  <a:pt x="18810" y="30717"/>
                </a:cubicBezTo>
                <a:lnTo>
                  <a:pt x="18276" y="29673"/>
                </a:lnTo>
                <a:cubicBezTo>
                  <a:pt x="18715" y="29424"/>
                  <a:pt x="19119" y="29127"/>
                  <a:pt x="19462" y="28784"/>
                </a:cubicBezTo>
                <a:cubicBezTo>
                  <a:pt x="19462" y="28772"/>
                  <a:pt x="19462" y="28772"/>
                  <a:pt x="19462" y="28772"/>
                </a:cubicBezTo>
                <a:close/>
                <a:moveTo>
                  <a:pt x="5705" y="29969"/>
                </a:moveTo>
                <a:lnTo>
                  <a:pt x="4460" y="30562"/>
                </a:lnTo>
                <a:lnTo>
                  <a:pt x="4543" y="30740"/>
                </a:lnTo>
                <a:lnTo>
                  <a:pt x="5788" y="30136"/>
                </a:lnTo>
                <a:cubicBezTo>
                  <a:pt x="5764" y="30076"/>
                  <a:pt x="5741" y="30017"/>
                  <a:pt x="5705" y="29969"/>
                </a:cubicBezTo>
                <a:close/>
                <a:moveTo>
                  <a:pt x="25973" y="30112"/>
                </a:moveTo>
                <a:cubicBezTo>
                  <a:pt x="25950" y="30171"/>
                  <a:pt x="25914" y="30219"/>
                  <a:pt x="25890" y="30278"/>
                </a:cubicBezTo>
                <a:lnTo>
                  <a:pt x="27124" y="30906"/>
                </a:lnTo>
                <a:cubicBezTo>
                  <a:pt x="27148" y="30847"/>
                  <a:pt x="27183" y="30776"/>
                  <a:pt x="27207" y="30717"/>
                </a:cubicBezTo>
                <a:lnTo>
                  <a:pt x="25973" y="30112"/>
                </a:lnTo>
                <a:close/>
                <a:moveTo>
                  <a:pt x="19462" y="28499"/>
                </a:moveTo>
                <a:lnTo>
                  <a:pt x="19391" y="28570"/>
                </a:lnTo>
                <a:cubicBezTo>
                  <a:pt x="19368" y="28594"/>
                  <a:pt x="19356" y="28617"/>
                  <a:pt x="19320" y="28641"/>
                </a:cubicBezTo>
                <a:cubicBezTo>
                  <a:pt x="18964" y="28997"/>
                  <a:pt x="18549" y="29305"/>
                  <a:pt x="18099" y="29531"/>
                </a:cubicBezTo>
                <a:lnTo>
                  <a:pt x="18004" y="29578"/>
                </a:lnTo>
                <a:lnTo>
                  <a:pt x="18727" y="30978"/>
                </a:lnTo>
                <a:lnTo>
                  <a:pt x="18810" y="30942"/>
                </a:lnTo>
                <a:cubicBezTo>
                  <a:pt x="19415" y="30634"/>
                  <a:pt x="19961" y="30230"/>
                  <a:pt x="20447" y="29756"/>
                </a:cubicBezTo>
                <a:cubicBezTo>
                  <a:pt x="20471" y="29720"/>
                  <a:pt x="20506" y="29685"/>
                  <a:pt x="20542" y="29649"/>
                </a:cubicBezTo>
                <a:lnTo>
                  <a:pt x="20613" y="29578"/>
                </a:lnTo>
                <a:lnTo>
                  <a:pt x="19462" y="28499"/>
                </a:lnTo>
                <a:close/>
                <a:moveTo>
                  <a:pt x="31310" y="30195"/>
                </a:moveTo>
                <a:cubicBezTo>
                  <a:pt x="31227" y="30444"/>
                  <a:pt x="31144" y="30693"/>
                  <a:pt x="31049" y="30930"/>
                </a:cubicBezTo>
                <a:lnTo>
                  <a:pt x="31417" y="31084"/>
                </a:lnTo>
                <a:cubicBezTo>
                  <a:pt x="31512" y="30835"/>
                  <a:pt x="31595" y="30574"/>
                  <a:pt x="31678" y="30325"/>
                </a:cubicBezTo>
                <a:lnTo>
                  <a:pt x="31310" y="30195"/>
                </a:lnTo>
                <a:close/>
                <a:moveTo>
                  <a:pt x="13212" y="29519"/>
                </a:moveTo>
                <a:cubicBezTo>
                  <a:pt x="13616" y="29768"/>
                  <a:pt x="14043" y="29958"/>
                  <a:pt x="14481" y="30076"/>
                </a:cubicBezTo>
                <a:lnTo>
                  <a:pt x="14185" y="31227"/>
                </a:lnTo>
                <a:cubicBezTo>
                  <a:pt x="13616" y="31061"/>
                  <a:pt x="13082" y="30823"/>
                  <a:pt x="12584" y="30515"/>
                </a:cubicBezTo>
                <a:lnTo>
                  <a:pt x="13212" y="29519"/>
                </a:lnTo>
                <a:close/>
                <a:moveTo>
                  <a:pt x="34287" y="30539"/>
                </a:moveTo>
                <a:lnTo>
                  <a:pt x="35378" y="30847"/>
                </a:lnTo>
                <a:cubicBezTo>
                  <a:pt x="35331" y="31001"/>
                  <a:pt x="35283" y="31155"/>
                  <a:pt x="35236" y="31321"/>
                </a:cubicBezTo>
                <a:lnTo>
                  <a:pt x="34157" y="30978"/>
                </a:lnTo>
                <a:cubicBezTo>
                  <a:pt x="34204" y="30823"/>
                  <a:pt x="34252" y="30693"/>
                  <a:pt x="34287" y="30539"/>
                </a:cubicBezTo>
                <a:close/>
                <a:moveTo>
                  <a:pt x="17102" y="30124"/>
                </a:moveTo>
                <a:lnTo>
                  <a:pt x="17411" y="31262"/>
                </a:lnTo>
                <a:cubicBezTo>
                  <a:pt x="16923" y="31384"/>
                  <a:pt x="16417" y="31445"/>
                  <a:pt x="15917" y="31445"/>
                </a:cubicBezTo>
                <a:cubicBezTo>
                  <a:pt x="15834" y="31445"/>
                  <a:pt x="15751" y="31443"/>
                  <a:pt x="15668" y="31440"/>
                </a:cubicBezTo>
                <a:lnTo>
                  <a:pt x="15668" y="31440"/>
                </a:lnTo>
                <a:lnTo>
                  <a:pt x="15727" y="30278"/>
                </a:lnTo>
                <a:cubicBezTo>
                  <a:pt x="15772" y="30279"/>
                  <a:pt x="15818" y="30280"/>
                  <a:pt x="15864" y="30280"/>
                </a:cubicBezTo>
                <a:cubicBezTo>
                  <a:pt x="16281" y="30280"/>
                  <a:pt x="16696" y="30231"/>
                  <a:pt x="17102" y="30124"/>
                </a:cubicBezTo>
                <a:close/>
                <a:moveTo>
                  <a:pt x="13165" y="29246"/>
                </a:moveTo>
                <a:lnTo>
                  <a:pt x="12311" y="30574"/>
                </a:lnTo>
                <a:lnTo>
                  <a:pt x="12394" y="30634"/>
                </a:lnTo>
                <a:cubicBezTo>
                  <a:pt x="12951" y="30989"/>
                  <a:pt x="13580" y="31262"/>
                  <a:pt x="14232" y="31440"/>
                </a:cubicBezTo>
                <a:lnTo>
                  <a:pt x="14327" y="31464"/>
                </a:lnTo>
                <a:lnTo>
                  <a:pt x="14730" y="29934"/>
                </a:lnTo>
                <a:lnTo>
                  <a:pt x="14636" y="29910"/>
                </a:lnTo>
                <a:cubicBezTo>
                  <a:pt x="14137" y="29780"/>
                  <a:pt x="13675" y="29578"/>
                  <a:pt x="13236" y="29305"/>
                </a:cubicBezTo>
                <a:lnTo>
                  <a:pt x="13165" y="29246"/>
                </a:lnTo>
                <a:close/>
                <a:moveTo>
                  <a:pt x="34157" y="30302"/>
                </a:moveTo>
                <a:lnTo>
                  <a:pt x="34133" y="30396"/>
                </a:lnTo>
                <a:cubicBezTo>
                  <a:pt x="34074" y="30598"/>
                  <a:pt x="34014" y="30800"/>
                  <a:pt x="33943" y="31013"/>
                </a:cubicBezTo>
                <a:lnTo>
                  <a:pt x="33920" y="31096"/>
                </a:lnTo>
                <a:lnTo>
                  <a:pt x="35366" y="31571"/>
                </a:lnTo>
                <a:lnTo>
                  <a:pt x="35390" y="31476"/>
                </a:lnTo>
                <a:cubicBezTo>
                  <a:pt x="35461" y="31250"/>
                  <a:pt x="35532" y="31025"/>
                  <a:pt x="35592" y="30812"/>
                </a:cubicBezTo>
                <a:lnTo>
                  <a:pt x="35615" y="30717"/>
                </a:lnTo>
                <a:lnTo>
                  <a:pt x="34157" y="30302"/>
                </a:lnTo>
                <a:close/>
                <a:moveTo>
                  <a:pt x="6132" y="30788"/>
                </a:moveTo>
                <a:lnTo>
                  <a:pt x="4934" y="31476"/>
                </a:lnTo>
                <a:lnTo>
                  <a:pt x="5041" y="31654"/>
                </a:lnTo>
                <a:lnTo>
                  <a:pt x="6227" y="30954"/>
                </a:lnTo>
                <a:cubicBezTo>
                  <a:pt x="6203" y="30895"/>
                  <a:pt x="6168" y="30835"/>
                  <a:pt x="6144" y="30788"/>
                </a:cubicBezTo>
                <a:close/>
                <a:moveTo>
                  <a:pt x="17245" y="29886"/>
                </a:moveTo>
                <a:lnTo>
                  <a:pt x="17150" y="29910"/>
                </a:lnTo>
                <a:cubicBezTo>
                  <a:pt x="16732" y="30029"/>
                  <a:pt x="16307" y="30082"/>
                  <a:pt x="15880" y="30082"/>
                </a:cubicBezTo>
                <a:cubicBezTo>
                  <a:pt x="15797" y="30082"/>
                  <a:pt x="15714" y="30080"/>
                  <a:pt x="15632" y="30076"/>
                </a:cubicBezTo>
                <a:lnTo>
                  <a:pt x="15537" y="30076"/>
                </a:lnTo>
                <a:lnTo>
                  <a:pt x="15466" y="31654"/>
                </a:lnTo>
                <a:lnTo>
                  <a:pt x="15881" y="31654"/>
                </a:lnTo>
                <a:cubicBezTo>
                  <a:pt x="16450" y="31654"/>
                  <a:pt x="17019" y="31571"/>
                  <a:pt x="17565" y="31428"/>
                </a:cubicBezTo>
                <a:lnTo>
                  <a:pt x="17660" y="31405"/>
                </a:lnTo>
                <a:lnTo>
                  <a:pt x="17245" y="29886"/>
                </a:lnTo>
                <a:close/>
                <a:moveTo>
                  <a:pt x="25535" y="30930"/>
                </a:moveTo>
                <a:cubicBezTo>
                  <a:pt x="25499" y="30978"/>
                  <a:pt x="25463" y="31037"/>
                  <a:pt x="25440" y="31084"/>
                </a:cubicBezTo>
                <a:lnTo>
                  <a:pt x="26614" y="31808"/>
                </a:lnTo>
                <a:lnTo>
                  <a:pt x="26721" y="31630"/>
                </a:lnTo>
                <a:lnTo>
                  <a:pt x="25535" y="30930"/>
                </a:lnTo>
                <a:close/>
                <a:moveTo>
                  <a:pt x="50630" y="31428"/>
                </a:moveTo>
                <a:cubicBezTo>
                  <a:pt x="50583" y="31689"/>
                  <a:pt x="50523" y="31938"/>
                  <a:pt x="50476" y="32199"/>
                </a:cubicBezTo>
                <a:lnTo>
                  <a:pt x="50855" y="32270"/>
                </a:lnTo>
                <a:cubicBezTo>
                  <a:pt x="50915" y="32021"/>
                  <a:pt x="50962" y="31760"/>
                  <a:pt x="51010" y="31499"/>
                </a:cubicBezTo>
                <a:lnTo>
                  <a:pt x="50630" y="31428"/>
                </a:lnTo>
                <a:close/>
                <a:moveTo>
                  <a:pt x="6642" y="31582"/>
                </a:moveTo>
                <a:lnTo>
                  <a:pt x="5503" y="32365"/>
                </a:lnTo>
                <a:cubicBezTo>
                  <a:pt x="5539" y="32413"/>
                  <a:pt x="5586" y="32472"/>
                  <a:pt x="5622" y="32531"/>
                </a:cubicBezTo>
                <a:lnTo>
                  <a:pt x="6749" y="31725"/>
                </a:lnTo>
                <a:lnTo>
                  <a:pt x="6642" y="31582"/>
                </a:lnTo>
                <a:close/>
                <a:moveTo>
                  <a:pt x="25037" y="31713"/>
                </a:moveTo>
                <a:cubicBezTo>
                  <a:pt x="25001" y="31760"/>
                  <a:pt x="24954" y="31808"/>
                  <a:pt x="24918" y="31855"/>
                </a:cubicBezTo>
                <a:lnTo>
                  <a:pt x="26033" y="32673"/>
                </a:lnTo>
                <a:cubicBezTo>
                  <a:pt x="26068" y="32614"/>
                  <a:pt x="26116" y="32567"/>
                  <a:pt x="26151" y="32507"/>
                </a:cubicBezTo>
                <a:lnTo>
                  <a:pt x="25037" y="31713"/>
                </a:lnTo>
                <a:close/>
                <a:moveTo>
                  <a:pt x="1092" y="31855"/>
                </a:moveTo>
                <a:lnTo>
                  <a:pt x="736" y="32021"/>
                </a:lnTo>
                <a:cubicBezTo>
                  <a:pt x="843" y="32258"/>
                  <a:pt x="961" y="32507"/>
                  <a:pt x="1080" y="32745"/>
                </a:cubicBezTo>
                <a:lnTo>
                  <a:pt x="1436" y="32567"/>
                </a:lnTo>
                <a:cubicBezTo>
                  <a:pt x="1317" y="32330"/>
                  <a:pt x="1198" y="32092"/>
                  <a:pt x="1092" y="31855"/>
                </a:cubicBezTo>
                <a:close/>
                <a:moveTo>
                  <a:pt x="33659" y="32377"/>
                </a:moveTo>
                <a:lnTo>
                  <a:pt x="34702" y="32792"/>
                </a:lnTo>
                <a:cubicBezTo>
                  <a:pt x="34643" y="32946"/>
                  <a:pt x="34584" y="33089"/>
                  <a:pt x="34524" y="33243"/>
                </a:cubicBezTo>
                <a:lnTo>
                  <a:pt x="33481" y="32792"/>
                </a:lnTo>
                <a:cubicBezTo>
                  <a:pt x="33540" y="32650"/>
                  <a:pt x="33599" y="32519"/>
                  <a:pt x="33659" y="32377"/>
                </a:cubicBezTo>
                <a:close/>
                <a:moveTo>
                  <a:pt x="7199" y="32318"/>
                </a:moveTo>
                <a:lnTo>
                  <a:pt x="6132" y="33195"/>
                </a:lnTo>
                <a:cubicBezTo>
                  <a:pt x="6168" y="33243"/>
                  <a:pt x="6215" y="33302"/>
                  <a:pt x="6262" y="33349"/>
                </a:cubicBezTo>
                <a:lnTo>
                  <a:pt x="7318" y="32460"/>
                </a:lnTo>
                <a:lnTo>
                  <a:pt x="7199" y="32318"/>
                </a:lnTo>
                <a:close/>
                <a:moveTo>
                  <a:pt x="24467" y="32436"/>
                </a:moveTo>
                <a:cubicBezTo>
                  <a:pt x="24420" y="32484"/>
                  <a:pt x="24384" y="32531"/>
                  <a:pt x="24349" y="32590"/>
                </a:cubicBezTo>
                <a:lnTo>
                  <a:pt x="25380" y="33492"/>
                </a:lnTo>
                <a:lnTo>
                  <a:pt x="25523" y="33338"/>
                </a:lnTo>
                <a:lnTo>
                  <a:pt x="24467" y="32436"/>
                </a:lnTo>
                <a:close/>
                <a:moveTo>
                  <a:pt x="33552" y="32128"/>
                </a:moveTo>
                <a:lnTo>
                  <a:pt x="33516" y="32211"/>
                </a:lnTo>
                <a:cubicBezTo>
                  <a:pt x="33433" y="32413"/>
                  <a:pt x="33350" y="32602"/>
                  <a:pt x="33267" y="32804"/>
                </a:cubicBezTo>
                <a:lnTo>
                  <a:pt x="33232" y="32899"/>
                </a:lnTo>
                <a:lnTo>
                  <a:pt x="34619" y="33504"/>
                </a:lnTo>
                <a:lnTo>
                  <a:pt x="34655" y="33421"/>
                </a:lnTo>
                <a:cubicBezTo>
                  <a:pt x="34750" y="33207"/>
                  <a:pt x="34845" y="32994"/>
                  <a:pt x="34928" y="32780"/>
                </a:cubicBezTo>
                <a:lnTo>
                  <a:pt x="34963" y="32685"/>
                </a:lnTo>
                <a:lnTo>
                  <a:pt x="33552" y="32128"/>
                </a:lnTo>
                <a:close/>
                <a:moveTo>
                  <a:pt x="50796" y="27301"/>
                </a:moveTo>
                <a:lnTo>
                  <a:pt x="54959" y="27538"/>
                </a:lnTo>
                <a:cubicBezTo>
                  <a:pt x="54840" y="29649"/>
                  <a:pt x="54544" y="31748"/>
                  <a:pt x="54081" y="33812"/>
                </a:cubicBezTo>
                <a:lnTo>
                  <a:pt x="50001" y="32875"/>
                </a:lnTo>
                <a:cubicBezTo>
                  <a:pt x="50417" y="31049"/>
                  <a:pt x="50677" y="29187"/>
                  <a:pt x="50796" y="27301"/>
                </a:cubicBezTo>
                <a:close/>
                <a:moveTo>
                  <a:pt x="50274" y="33160"/>
                </a:moveTo>
                <a:cubicBezTo>
                  <a:pt x="50215" y="33409"/>
                  <a:pt x="50156" y="33658"/>
                  <a:pt x="50084" y="33919"/>
                </a:cubicBezTo>
                <a:lnTo>
                  <a:pt x="50464" y="34014"/>
                </a:lnTo>
                <a:cubicBezTo>
                  <a:pt x="50535" y="33753"/>
                  <a:pt x="50594" y="33504"/>
                  <a:pt x="50654" y="33243"/>
                </a:cubicBezTo>
                <a:lnTo>
                  <a:pt x="50274" y="33160"/>
                </a:lnTo>
                <a:close/>
                <a:moveTo>
                  <a:pt x="7816" y="33006"/>
                </a:moveTo>
                <a:lnTo>
                  <a:pt x="7816" y="33017"/>
                </a:lnTo>
                <a:lnTo>
                  <a:pt x="6820" y="33978"/>
                </a:lnTo>
                <a:lnTo>
                  <a:pt x="6974" y="34120"/>
                </a:lnTo>
                <a:lnTo>
                  <a:pt x="7947" y="33136"/>
                </a:lnTo>
                <a:cubicBezTo>
                  <a:pt x="7899" y="33089"/>
                  <a:pt x="7852" y="33053"/>
                  <a:pt x="7816" y="33006"/>
                </a:cubicBezTo>
                <a:close/>
                <a:moveTo>
                  <a:pt x="23815" y="33136"/>
                </a:moveTo>
                <a:cubicBezTo>
                  <a:pt x="23779" y="33183"/>
                  <a:pt x="23732" y="33231"/>
                  <a:pt x="23685" y="33266"/>
                </a:cubicBezTo>
                <a:lnTo>
                  <a:pt x="24645" y="34263"/>
                </a:lnTo>
                <a:lnTo>
                  <a:pt x="24787" y="34109"/>
                </a:lnTo>
                <a:lnTo>
                  <a:pt x="24823" y="34085"/>
                </a:lnTo>
                <a:lnTo>
                  <a:pt x="23815" y="33136"/>
                </a:lnTo>
                <a:close/>
                <a:moveTo>
                  <a:pt x="23139" y="33765"/>
                </a:moveTo>
                <a:lnTo>
                  <a:pt x="22985" y="33883"/>
                </a:lnTo>
                <a:lnTo>
                  <a:pt x="23862" y="34951"/>
                </a:lnTo>
                <a:lnTo>
                  <a:pt x="24028" y="34820"/>
                </a:lnTo>
                <a:lnTo>
                  <a:pt x="23139" y="33765"/>
                </a:lnTo>
                <a:close/>
                <a:moveTo>
                  <a:pt x="2313" y="34085"/>
                </a:moveTo>
                <a:lnTo>
                  <a:pt x="1993" y="34298"/>
                </a:lnTo>
                <a:cubicBezTo>
                  <a:pt x="2135" y="34524"/>
                  <a:pt x="2289" y="34749"/>
                  <a:pt x="2444" y="34962"/>
                </a:cubicBezTo>
                <a:lnTo>
                  <a:pt x="2764" y="34725"/>
                </a:lnTo>
                <a:cubicBezTo>
                  <a:pt x="2610" y="34524"/>
                  <a:pt x="2455" y="34298"/>
                  <a:pt x="2313" y="34085"/>
                </a:cubicBezTo>
                <a:close/>
                <a:moveTo>
                  <a:pt x="32805" y="34203"/>
                </a:moveTo>
                <a:lnTo>
                  <a:pt x="33813" y="34725"/>
                </a:lnTo>
                <a:cubicBezTo>
                  <a:pt x="33742" y="34844"/>
                  <a:pt x="33682" y="34962"/>
                  <a:pt x="33611" y="35081"/>
                </a:cubicBezTo>
                <a:lnTo>
                  <a:pt x="32627" y="34535"/>
                </a:lnTo>
                <a:cubicBezTo>
                  <a:pt x="32698" y="34429"/>
                  <a:pt x="32745" y="34322"/>
                  <a:pt x="32805" y="34203"/>
                </a:cubicBezTo>
                <a:close/>
                <a:moveTo>
                  <a:pt x="7389" y="14516"/>
                </a:moveTo>
                <a:lnTo>
                  <a:pt x="10247" y="18157"/>
                </a:lnTo>
                <a:cubicBezTo>
                  <a:pt x="9998" y="18359"/>
                  <a:pt x="9749" y="18584"/>
                  <a:pt x="9512" y="18821"/>
                </a:cubicBezTo>
                <a:cubicBezTo>
                  <a:pt x="5990" y="22332"/>
                  <a:pt x="5990" y="28036"/>
                  <a:pt x="9512" y="31559"/>
                </a:cubicBezTo>
                <a:cubicBezTo>
                  <a:pt x="9619" y="31665"/>
                  <a:pt x="9726" y="31760"/>
                  <a:pt x="9832" y="31867"/>
                </a:cubicBezTo>
                <a:lnTo>
                  <a:pt x="6761" y="35330"/>
                </a:lnTo>
                <a:lnTo>
                  <a:pt x="6755" y="35336"/>
                </a:lnTo>
                <a:lnTo>
                  <a:pt x="6755" y="35336"/>
                </a:lnTo>
                <a:cubicBezTo>
                  <a:pt x="6579" y="35172"/>
                  <a:pt x="6403" y="35008"/>
                  <a:pt x="6239" y="34844"/>
                </a:cubicBezTo>
                <a:cubicBezTo>
                  <a:pt x="914" y="29507"/>
                  <a:pt x="914" y="20885"/>
                  <a:pt x="6239" y="15548"/>
                </a:cubicBezTo>
                <a:cubicBezTo>
                  <a:pt x="6595" y="15180"/>
                  <a:pt x="6986" y="14836"/>
                  <a:pt x="7389" y="14516"/>
                </a:cubicBezTo>
                <a:close/>
                <a:moveTo>
                  <a:pt x="9204" y="34227"/>
                </a:moveTo>
                <a:lnTo>
                  <a:pt x="8385" y="35342"/>
                </a:lnTo>
                <a:lnTo>
                  <a:pt x="8551" y="35461"/>
                </a:lnTo>
                <a:lnTo>
                  <a:pt x="9358" y="34334"/>
                </a:lnTo>
                <a:cubicBezTo>
                  <a:pt x="9310" y="34298"/>
                  <a:pt x="9263" y="34263"/>
                  <a:pt x="9204" y="34227"/>
                </a:cubicBezTo>
                <a:close/>
                <a:moveTo>
                  <a:pt x="22404" y="34334"/>
                </a:moveTo>
                <a:cubicBezTo>
                  <a:pt x="22356" y="34369"/>
                  <a:pt x="22297" y="34405"/>
                  <a:pt x="22249" y="34441"/>
                </a:cubicBezTo>
                <a:lnTo>
                  <a:pt x="23032" y="35579"/>
                </a:lnTo>
                <a:cubicBezTo>
                  <a:pt x="23092" y="35532"/>
                  <a:pt x="23151" y="35496"/>
                  <a:pt x="23210" y="35461"/>
                </a:cubicBezTo>
                <a:lnTo>
                  <a:pt x="22404" y="34334"/>
                </a:lnTo>
                <a:close/>
                <a:moveTo>
                  <a:pt x="28998" y="34713"/>
                </a:moveTo>
                <a:cubicBezTo>
                  <a:pt x="28855" y="34927"/>
                  <a:pt x="28689" y="35128"/>
                  <a:pt x="28523" y="35342"/>
                </a:cubicBezTo>
                <a:lnTo>
                  <a:pt x="28832" y="35579"/>
                </a:lnTo>
                <a:cubicBezTo>
                  <a:pt x="28998" y="35378"/>
                  <a:pt x="29164" y="35152"/>
                  <a:pt x="29318" y="34939"/>
                </a:cubicBezTo>
                <a:lnTo>
                  <a:pt x="28998" y="34713"/>
                </a:lnTo>
                <a:close/>
                <a:moveTo>
                  <a:pt x="62241" y="15204"/>
                </a:moveTo>
                <a:cubicBezTo>
                  <a:pt x="62347" y="15690"/>
                  <a:pt x="62442" y="16177"/>
                  <a:pt x="62525" y="16663"/>
                </a:cubicBezTo>
                <a:cubicBezTo>
                  <a:pt x="63688" y="22960"/>
                  <a:pt x="63557" y="29424"/>
                  <a:pt x="62146" y="35662"/>
                </a:cubicBezTo>
                <a:lnTo>
                  <a:pt x="62134" y="35662"/>
                </a:lnTo>
                <a:lnTo>
                  <a:pt x="54282" y="33862"/>
                </a:lnTo>
                <a:lnTo>
                  <a:pt x="54282" y="33862"/>
                </a:lnTo>
                <a:cubicBezTo>
                  <a:pt x="54282" y="33861"/>
                  <a:pt x="54283" y="33860"/>
                  <a:pt x="54283" y="33859"/>
                </a:cubicBezTo>
                <a:cubicBezTo>
                  <a:pt x="54757" y="31748"/>
                  <a:pt x="55054" y="29602"/>
                  <a:pt x="55172" y="27455"/>
                </a:cubicBezTo>
                <a:lnTo>
                  <a:pt x="55172" y="27348"/>
                </a:lnTo>
                <a:lnTo>
                  <a:pt x="50808" y="27111"/>
                </a:lnTo>
                <a:cubicBezTo>
                  <a:pt x="50950" y="24360"/>
                  <a:pt x="50784" y="21608"/>
                  <a:pt x="50286" y="18893"/>
                </a:cubicBezTo>
                <a:cubicBezTo>
                  <a:pt x="50215" y="18537"/>
                  <a:pt x="50144" y="18181"/>
                  <a:pt x="50073" y="17837"/>
                </a:cubicBezTo>
                <a:lnTo>
                  <a:pt x="50381" y="17766"/>
                </a:lnTo>
                <a:lnTo>
                  <a:pt x="50390" y="17764"/>
                </a:lnTo>
                <a:lnTo>
                  <a:pt x="50390" y="17764"/>
                </a:lnTo>
                <a:cubicBezTo>
                  <a:pt x="50391" y="17768"/>
                  <a:pt x="50392" y="17773"/>
                  <a:pt x="50393" y="17778"/>
                </a:cubicBezTo>
                <a:cubicBezTo>
                  <a:pt x="50417" y="17908"/>
                  <a:pt x="50452" y="18050"/>
                  <a:pt x="50476" y="18193"/>
                </a:cubicBezTo>
                <a:lnTo>
                  <a:pt x="50855" y="18110"/>
                </a:lnTo>
                <a:cubicBezTo>
                  <a:pt x="50832" y="17967"/>
                  <a:pt x="50796" y="17825"/>
                  <a:pt x="50772" y="17683"/>
                </a:cubicBezTo>
                <a:lnTo>
                  <a:pt x="50772" y="17695"/>
                </a:lnTo>
                <a:cubicBezTo>
                  <a:pt x="50772" y="17690"/>
                  <a:pt x="50771" y="17685"/>
                  <a:pt x="50770" y="17681"/>
                </a:cubicBezTo>
                <a:lnTo>
                  <a:pt x="50770" y="17681"/>
                </a:lnTo>
                <a:lnTo>
                  <a:pt x="62241" y="15204"/>
                </a:lnTo>
                <a:close/>
                <a:moveTo>
                  <a:pt x="49824" y="34856"/>
                </a:moveTo>
                <a:cubicBezTo>
                  <a:pt x="49752" y="35105"/>
                  <a:pt x="49681" y="35366"/>
                  <a:pt x="49610" y="35615"/>
                </a:cubicBezTo>
                <a:lnTo>
                  <a:pt x="49978" y="35721"/>
                </a:lnTo>
                <a:cubicBezTo>
                  <a:pt x="50061" y="35472"/>
                  <a:pt x="50132" y="35223"/>
                  <a:pt x="50203" y="34962"/>
                </a:cubicBezTo>
                <a:lnTo>
                  <a:pt x="49824" y="34856"/>
                </a:lnTo>
                <a:close/>
                <a:moveTo>
                  <a:pt x="9975" y="34749"/>
                </a:moveTo>
                <a:lnTo>
                  <a:pt x="9251" y="35923"/>
                </a:lnTo>
                <a:lnTo>
                  <a:pt x="9429" y="36030"/>
                </a:lnTo>
                <a:lnTo>
                  <a:pt x="10141" y="34844"/>
                </a:lnTo>
                <a:lnTo>
                  <a:pt x="9975" y="34749"/>
                </a:lnTo>
                <a:close/>
                <a:moveTo>
                  <a:pt x="21621" y="34844"/>
                </a:moveTo>
                <a:lnTo>
                  <a:pt x="21467" y="34939"/>
                </a:lnTo>
                <a:lnTo>
                  <a:pt x="22155" y="36137"/>
                </a:lnTo>
                <a:lnTo>
                  <a:pt x="22333" y="36030"/>
                </a:lnTo>
                <a:lnTo>
                  <a:pt x="21621" y="34844"/>
                </a:lnTo>
                <a:close/>
                <a:moveTo>
                  <a:pt x="10781" y="35200"/>
                </a:moveTo>
                <a:lnTo>
                  <a:pt x="10152" y="36433"/>
                </a:lnTo>
                <a:cubicBezTo>
                  <a:pt x="10224" y="36457"/>
                  <a:pt x="10283" y="36492"/>
                  <a:pt x="10342" y="36528"/>
                </a:cubicBezTo>
                <a:lnTo>
                  <a:pt x="10947" y="35283"/>
                </a:lnTo>
                <a:cubicBezTo>
                  <a:pt x="10900" y="35259"/>
                  <a:pt x="10840" y="35235"/>
                  <a:pt x="10781" y="35200"/>
                </a:cubicBezTo>
                <a:close/>
                <a:moveTo>
                  <a:pt x="20814" y="35283"/>
                </a:moveTo>
                <a:cubicBezTo>
                  <a:pt x="20755" y="35306"/>
                  <a:pt x="20696" y="35342"/>
                  <a:pt x="20637" y="35366"/>
                </a:cubicBezTo>
                <a:lnTo>
                  <a:pt x="21230" y="36611"/>
                </a:lnTo>
                <a:lnTo>
                  <a:pt x="21419" y="36528"/>
                </a:lnTo>
                <a:lnTo>
                  <a:pt x="20814" y="35283"/>
                </a:lnTo>
                <a:close/>
                <a:moveTo>
                  <a:pt x="31856" y="35804"/>
                </a:moveTo>
                <a:lnTo>
                  <a:pt x="32793" y="36421"/>
                </a:lnTo>
                <a:cubicBezTo>
                  <a:pt x="32710" y="36552"/>
                  <a:pt x="32615" y="36694"/>
                  <a:pt x="32520" y="36824"/>
                </a:cubicBezTo>
                <a:lnTo>
                  <a:pt x="31595" y="36172"/>
                </a:lnTo>
                <a:cubicBezTo>
                  <a:pt x="31690" y="36054"/>
                  <a:pt x="31773" y="35935"/>
                  <a:pt x="31856" y="35804"/>
                </a:cubicBezTo>
                <a:close/>
                <a:moveTo>
                  <a:pt x="3879" y="36101"/>
                </a:moveTo>
                <a:lnTo>
                  <a:pt x="3582" y="36362"/>
                </a:lnTo>
                <a:cubicBezTo>
                  <a:pt x="3760" y="36552"/>
                  <a:pt x="3938" y="36753"/>
                  <a:pt x="4128" y="36943"/>
                </a:cubicBezTo>
                <a:lnTo>
                  <a:pt x="4412" y="36658"/>
                </a:lnTo>
                <a:cubicBezTo>
                  <a:pt x="4234" y="36480"/>
                  <a:pt x="4057" y="36291"/>
                  <a:pt x="3879" y="36101"/>
                </a:cubicBezTo>
                <a:close/>
                <a:moveTo>
                  <a:pt x="11623" y="35591"/>
                </a:moveTo>
                <a:lnTo>
                  <a:pt x="11101" y="36860"/>
                </a:lnTo>
                <a:lnTo>
                  <a:pt x="11291" y="36943"/>
                </a:lnTo>
                <a:lnTo>
                  <a:pt x="11789" y="35650"/>
                </a:lnTo>
                <a:cubicBezTo>
                  <a:pt x="11742" y="35638"/>
                  <a:pt x="11682" y="35615"/>
                  <a:pt x="11623" y="35591"/>
                </a:cubicBezTo>
                <a:close/>
                <a:moveTo>
                  <a:pt x="155" y="35840"/>
                </a:moveTo>
                <a:lnTo>
                  <a:pt x="1" y="35947"/>
                </a:lnTo>
                <a:lnTo>
                  <a:pt x="1" y="36184"/>
                </a:lnTo>
                <a:lnTo>
                  <a:pt x="95" y="36113"/>
                </a:lnTo>
                <a:cubicBezTo>
                  <a:pt x="190" y="36243"/>
                  <a:pt x="273" y="36362"/>
                  <a:pt x="356" y="36480"/>
                </a:cubicBezTo>
                <a:lnTo>
                  <a:pt x="1" y="36753"/>
                </a:lnTo>
                <a:lnTo>
                  <a:pt x="1" y="36990"/>
                </a:lnTo>
                <a:lnTo>
                  <a:pt x="641" y="36528"/>
                </a:lnTo>
                <a:lnTo>
                  <a:pt x="582" y="36445"/>
                </a:lnTo>
                <a:cubicBezTo>
                  <a:pt x="451" y="36267"/>
                  <a:pt x="333" y="36101"/>
                  <a:pt x="202" y="35923"/>
                </a:cubicBezTo>
                <a:lnTo>
                  <a:pt x="155" y="35840"/>
                </a:lnTo>
                <a:close/>
                <a:moveTo>
                  <a:pt x="19949" y="35662"/>
                </a:moveTo>
                <a:cubicBezTo>
                  <a:pt x="19901" y="35674"/>
                  <a:pt x="19842" y="35698"/>
                  <a:pt x="19783" y="35721"/>
                </a:cubicBezTo>
                <a:lnTo>
                  <a:pt x="20257" y="37014"/>
                </a:lnTo>
                <a:lnTo>
                  <a:pt x="20459" y="36943"/>
                </a:lnTo>
                <a:lnTo>
                  <a:pt x="19949" y="35662"/>
                </a:lnTo>
                <a:close/>
                <a:moveTo>
                  <a:pt x="31797" y="35532"/>
                </a:moveTo>
                <a:lnTo>
                  <a:pt x="31749" y="35615"/>
                </a:lnTo>
                <a:cubicBezTo>
                  <a:pt x="31631" y="35793"/>
                  <a:pt x="31512" y="35970"/>
                  <a:pt x="31382" y="36148"/>
                </a:cubicBezTo>
                <a:lnTo>
                  <a:pt x="31322" y="36220"/>
                </a:lnTo>
                <a:lnTo>
                  <a:pt x="32568" y="37097"/>
                </a:lnTo>
                <a:lnTo>
                  <a:pt x="32627" y="37026"/>
                </a:lnTo>
                <a:cubicBezTo>
                  <a:pt x="32757" y="36836"/>
                  <a:pt x="32888" y="36646"/>
                  <a:pt x="33018" y="36445"/>
                </a:cubicBezTo>
                <a:lnTo>
                  <a:pt x="33066" y="36362"/>
                </a:lnTo>
                <a:lnTo>
                  <a:pt x="31797" y="35532"/>
                </a:lnTo>
                <a:close/>
                <a:moveTo>
                  <a:pt x="12489" y="35899"/>
                </a:moveTo>
                <a:lnTo>
                  <a:pt x="12074" y="37216"/>
                </a:lnTo>
                <a:lnTo>
                  <a:pt x="12275" y="37275"/>
                </a:lnTo>
                <a:lnTo>
                  <a:pt x="12667" y="35959"/>
                </a:lnTo>
                <a:cubicBezTo>
                  <a:pt x="12619" y="35935"/>
                  <a:pt x="12560" y="35923"/>
                  <a:pt x="12501" y="35899"/>
                </a:cubicBezTo>
                <a:close/>
                <a:moveTo>
                  <a:pt x="19071" y="35959"/>
                </a:moveTo>
                <a:lnTo>
                  <a:pt x="18893" y="36006"/>
                </a:lnTo>
                <a:lnTo>
                  <a:pt x="19273" y="37346"/>
                </a:lnTo>
                <a:lnTo>
                  <a:pt x="19462" y="37287"/>
                </a:lnTo>
                <a:lnTo>
                  <a:pt x="19071" y="35959"/>
                </a:lnTo>
                <a:close/>
                <a:moveTo>
                  <a:pt x="49302" y="36540"/>
                </a:moveTo>
                <a:cubicBezTo>
                  <a:pt x="49219" y="36789"/>
                  <a:pt x="49136" y="37038"/>
                  <a:pt x="49041" y="37287"/>
                </a:cubicBezTo>
                <a:lnTo>
                  <a:pt x="49408" y="37417"/>
                </a:lnTo>
                <a:cubicBezTo>
                  <a:pt x="49503" y="37168"/>
                  <a:pt x="49598" y="36919"/>
                  <a:pt x="49681" y="36670"/>
                </a:cubicBezTo>
                <a:lnTo>
                  <a:pt x="49302" y="36540"/>
                </a:lnTo>
                <a:close/>
                <a:moveTo>
                  <a:pt x="27337" y="36658"/>
                </a:moveTo>
                <a:cubicBezTo>
                  <a:pt x="27148" y="36848"/>
                  <a:pt x="26970" y="37026"/>
                  <a:pt x="26768" y="37204"/>
                </a:cubicBezTo>
                <a:lnTo>
                  <a:pt x="27041" y="37500"/>
                </a:lnTo>
                <a:cubicBezTo>
                  <a:pt x="27231" y="37322"/>
                  <a:pt x="27432" y="37133"/>
                  <a:pt x="27622" y="36943"/>
                </a:cubicBezTo>
                <a:lnTo>
                  <a:pt x="27634" y="36931"/>
                </a:lnTo>
                <a:lnTo>
                  <a:pt x="27337" y="36658"/>
                </a:lnTo>
                <a:close/>
                <a:moveTo>
                  <a:pt x="13390" y="36148"/>
                </a:moveTo>
                <a:lnTo>
                  <a:pt x="13082" y="37489"/>
                </a:lnTo>
                <a:cubicBezTo>
                  <a:pt x="13153" y="37500"/>
                  <a:pt x="13212" y="37524"/>
                  <a:pt x="13283" y="37536"/>
                </a:cubicBezTo>
                <a:lnTo>
                  <a:pt x="13568" y="36184"/>
                </a:lnTo>
                <a:lnTo>
                  <a:pt x="13390" y="36148"/>
                </a:lnTo>
                <a:close/>
                <a:moveTo>
                  <a:pt x="14303" y="36326"/>
                </a:moveTo>
                <a:lnTo>
                  <a:pt x="14114" y="37690"/>
                </a:lnTo>
                <a:lnTo>
                  <a:pt x="14315" y="37714"/>
                </a:lnTo>
                <a:lnTo>
                  <a:pt x="14481" y="36350"/>
                </a:lnTo>
                <a:lnTo>
                  <a:pt x="14303" y="36326"/>
                </a:lnTo>
                <a:close/>
                <a:moveTo>
                  <a:pt x="17268" y="36350"/>
                </a:moveTo>
                <a:lnTo>
                  <a:pt x="17079" y="36362"/>
                </a:lnTo>
                <a:lnTo>
                  <a:pt x="17233" y="37738"/>
                </a:lnTo>
                <a:lnTo>
                  <a:pt x="17434" y="37714"/>
                </a:lnTo>
                <a:lnTo>
                  <a:pt x="17268" y="36350"/>
                </a:lnTo>
                <a:close/>
                <a:moveTo>
                  <a:pt x="15228" y="36409"/>
                </a:moveTo>
                <a:lnTo>
                  <a:pt x="15145" y="37785"/>
                </a:lnTo>
                <a:lnTo>
                  <a:pt x="15359" y="37797"/>
                </a:lnTo>
                <a:lnTo>
                  <a:pt x="15418" y="36421"/>
                </a:lnTo>
                <a:lnTo>
                  <a:pt x="15228" y="36409"/>
                </a:lnTo>
                <a:close/>
                <a:moveTo>
                  <a:pt x="16154" y="36421"/>
                </a:moveTo>
                <a:lnTo>
                  <a:pt x="16189" y="37797"/>
                </a:lnTo>
                <a:lnTo>
                  <a:pt x="16403" y="37797"/>
                </a:lnTo>
                <a:lnTo>
                  <a:pt x="16343" y="36421"/>
                </a:lnTo>
                <a:close/>
                <a:moveTo>
                  <a:pt x="30717" y="37358"/>
                </a:moveTo>
                <a:lnTo>
                  <a:pt x="31583" y="38070"/>
                </a:lnTo>
                <a:cubicBezTo>
                  <a:pt x="31465" y="38200"/>
                  <a:pt x="31370" y="38319"/>
                  <a:pt x="31263" y="38449"/>
                </a:cubicBezTo>
                <a:lnTo>
                  <a:pt x="30421" y="37702"/>
                </a:lnTo>
                <a:cubicBezTo>
                  <a:pt x="30516" y="37595"/>
                  <a:pt x="30611" y="37477"/>
                  <a:pt x="30717" y="37358"/>
                </a:cubicBezTo>
                <a:close/>
                <a:moveTo>
                  <a:pt x="23815" y="29471"/>
                </a:moveTo>
                <a:lnTo>
                  <a:pt x="27907" y="31618"/>
                </a:lnTo>
                <a:cubicBezTo>
                  <a:pt x="25962" y="35259"/>
                  <a:pt x="22487" y="37821"/>
                  <a:pt x="18431" y="38591"/>
                </a:cubicBezTo>
                <a:lnTo>
                  <a:pt x="18197" y="37278"/>
                </a:lnTo>
                <a:lnTo>
                  <a:pt x="18253" y="37572"/>
                </a:lnTo>
                <a:lnTo>
                  <a:pt x="18454" y="37536"/>
                </a:lnTo>
                <a:lnTo>
                  <a:pt x="18182" y="36184"/>
                </a:lnTo>
                <a:lnTo>
                  <a:pt x="18003" y="36217"/>
                </a:lnTo>
                <a:lnTo>
                  <a:pt x="18003" y="36217"/>
                </a:lnTo>
                <a:lnTo>
                  <a:pt x="17600" y="34037"/>
                </a:lnTo>
                <a:cubicBezTo>
                  <a:pt x="19368" y="33693"/>
                  <a:pt x="20980" y="32840"/>
                  <a:pt x="22249" y="31571"/>
                </a:cubicBezTo>
                <a:cubicBezTo>
                  <a:pt x="22866" y="30942"/>
                  <a:pt x="23400" y="30242"/>
                  <a:pt x="23815" y="29471"/>
                </a:cubicBezTo>
                <a:close/>
                <a:moveTo>
                  <a:pt x="5729" y="37844"/>
                </a:moveTo>
                <a:lnTo>
                  <a:pt x="5480" y="38153"/>
                </a:lnTo>
                <a:cubicBezTo>
                  <a:pt x="5681" y="38319"/>
                  <a:pt x="5895" y="38485"/>
                  <a:pt x="6120" y="38639"/>
                </a:cubicBezTo>
                <a:lnTo>
                  <a:pt x="6346" y="38319"/>
                </a:lnTo>
                <a:cubicBezTo>
                  <a:pt x="6144" y="38165"/>
                  <a:pt x="5930" y="37999"/>
                  <a:pt x="5729" y="37844"/>
                </a:cubicBezTo>
                <a:close/>
                <a:moveTo>
                  <a:pt x="30670" y="37085"/>
                </a:moveTo>
                <a:lnTo>
                  <a:pt x="30611" y="37156"/>
                </a:lnTo>
                <a:cubicBezTo>
                  <a:pt x="30480" y="37322"/>
                  <a:pt x="30338" y="37489"/>
                  <a:pt x="30196" y="37655"/>
                </a:cubicBezTo>
                <a:lnTo>
                  <a:pt x="30136" y="37726"/>
                </a:lnTo>
                <a:lnTo>
                  <a:pt x="31275" y="38722"/>
                </a:lnTo>
                <a:lnTo>
                  <a:pt x="31346" y="38651"/>
                </a:lnTo>
                <a:cubicBezTo>
                  <a:pt x="31488" y="38473"/>
                  <a:pt x="31642" y="38295"/>
                  <a:pt x="31785" y="38129"/>
                </a:cubicBezTo>
                <a:lnTo>
                  <a:pt x="31856" y="38046"/>
                </a:lnTo>
                <a:lnTo>
                  <a:pt x="30670" y="37085"/>
                </a:lnTo>
                <a:close/>
                <a:moveTo>
                  <a:pt x="15887" y="11562"/>
                </a:moveTo>
                <a:cubicBezTo>
                  <a:pt x="16941" y="11562"/>
                  <a:pt x="18002" y="11683"/>
                  <a:pt x="19047" y="11931"/>
                </a:cubicBezTo>
                <a:cubicBezTo>
                  <a:pt x="19048" y="11931"/>
                  <a:pt x="19049" y="11932"/>
                  <a:pt x="19050" y="11932"/>
                </a:cubicBezTo>
                <a:lnTo>
                  <a:pt x="19050" y="11932"/>
                </a:lnTo>
                <a:lnTo>
                  <a:pt x="19047" y="11943"/>
                </a:lnTo>
                <a:lnTo>
                  <a:pt x="17897" y="16615"/>
                </a:lnTo>
                <a:lnTo>
                  <a:pt x="17992" y="16639"/>
                </a:lnTo>
                <a:cubicBezTo>
                  <a:pt x="20625" y="17291"/>
                  <a:pt x="22807" y="19118"/>
                  <a:pt x="23922" y="21585"/>
                </a:cubicBezTo>
                <a:lnTo>
                  <a:pt x="23957" y="21680"/>
                </a:lnTo>
                <a:lnTo>
                  <a:pt x="28357" y="19687"/>
                </a:lnTo>
                <a:lnTo>
                  <a:pt x="28357" y="19687"/>
                </a:lnTo>
                <a:cubicBezTo>
                  <a:pt x="30018" y="23470"/>
                  <a:pt x="29887" y="27787"/>
                  <a:pt x="28001" y="31452"/>
                </a:cubicBezTo>
                <a:lnTo>
                  <a:pt x="23732" y="29210"/>
                </a:lnTo>
                <a:lnTo>
                  <a:pt x="23685" y="29293"/>
                </a:lnTo>
                <a:cubicBezTo>
                  <a:pt x="23269" y="30076"/>
                  <a:pt x="22736" y="30800"/>
                  <a:pt x="22107" y="31428"/>
                </a:cubicBezTo>
                <a:cubicBezTo>
                  <a:pt x="20850" y="32697"/>
                  <a:pt x="19225" y="33551"/>
                  <a:pt x="17470" y="33871"/>
                </a:cubicBezTo>
                <a:lnTo>
                  <a:pt x="17375" y="33883"/>
                </a:lnTo>
                <a:lnTo>
                  <a:pt x="18241" y="38627"/>
                </a:lnTo>
                <a:cubicBezTo>
                  <a:pt x="17456" y="38764"/>
                  <a:pt x="16667" y="38832"/>
                  <a:pt x="15883" y="38832"/>
                </a:cubicBezTo>
                <a:cubicBezTo>
                  <a:pt x="12610" y="38832"/>
                  <a:pt x="9421" y="37656"/>
                  <a:pt x="6916" y="35472"/>
                </a:cubicBezTo>
                <a:lnTo>
                  <a:pt x="6916" y="35472"/>
                </a:lnTo>
                <a:lnTo>
                  <a:pt x="7591" y="34702"/>
                </a:lnTo>
                <a:lnTo>
                  <a:pt x="7596" y="34695"/>
                </a:lnTo>
                <a:lnTo>
                  <a:pt x="7596" y="34695"/>
                </a:lnTo>
                <a:cubicBezTo>
                  <a:pt x="7642" y="34740"/>
                  <a:pt x="7688" y="34775"/>
                  <a:pt x="7745" y="34820"/>
                </a:cubicBezTo>
                <a:lnTo>
                  <a:pt x="8634" y="33765"/>
                </a:lnTo>
                <a:lnTo>
                  <a:pt x="8511" y="33663"/>
                </a:lnTo>
                <a:lnTo>
                  <a:pt x="8511" y="33663"/>
                </a:lnTo>
                <a:lnTo>
                  <a:pt x="8516" y="33658"/>
                </a:lnTo>
                <a:lnTo>
                  <a:pt x="10117" y="31855"/>
                </a:lnTo>
                <a:lnTo>
                  <a:pt x="10046" y="31784"/>
                </a:lnTo>
                <a:cubicBezTo>
                  <a:pt x="9903" y="31677"/>
                  <a:pt x="9773" y="31547"/>
                  <a:pt x="9654" y="31428"/>
                </a:cubicBezTo>
                <a:cubicBezTo>
                  <a:pt x="5919" y="27681"/>
                  <a:pt x="6286" y="21514"/>
                  <a:pt x="10449" y="18252"/>
                </a:cubicBezTo>
                <a:lnTo>
                  <a:pt x="10532" y="18193"/>
                </a:lnTo>
                <a:lnTo>
                  <a:pt x="7543" y="14398"/>
                </a:lnTo>
                <a:cubicBezTo>
                  <a:pt x="9954" y="12539"/>
                  <a:pt x="12897" y="11562"/>
                  <a:pt x="15887" y="11562"/>
                </a:cubicBezTo>
                <a:close/>
                <a:moveTo>
                  <a:pt x="48697" y="38188"/>
                </a:moveTo>
                <a:cubicBezTo>
                  <a:pt x="48602" y="38437"/>
                  <a:pt x="48507" y="38675"/>
                  <a:pt x="48400" y="38912"/>
                </a:cubicBezTo>
                <a:lnTo>
                  <a:pt x="48768" y="39066"/>
                </a:lnTo>
                <a:cubicBezTo>
                  <a:pt x="48863" y="38817"/>
                  <a:pt x="48970" y="38580"/>
                  <a:pt x="49064" y="38319"/>
                </a:cubicBezTo>
                <a:lnTo>
                  <a:pt x="48697" y="38188"/>
                </a:lnTo>
                <a:close/>
                <a:moveTo>
                  <a:pt x="25404" y="38319"/>
                </a:moveTo>
                <a:cubicBezTo>
                  <a:pt x="25191" y="38461"/>
                  <a:pt x="24977" y="38615"/>
                  <a:pt x="24764" y="38758"/>
                </a:cubicBezTo>
                <a:lnTo>
                  <a:pt x="24977" y="39090"/>
                </a:lnTo>
                <a:cubicBezTo>
                  <a:pt x="25203" y="38947"/>
                  <a:pt x="25428" y="38793"/>
                  <a:pt x="25641" y="38639"/>
                </a:cubicBezTo>
                <a:lnTo>
                  <a:pt x="25404" y="38319"/>
                </a:lnTo>
                <a:close/>
                <a:moveTo>
                  <a:pt x="42174" y="37239"/>
                </a:moveTo>
                <a:lnTo>
                  <a:pt x="45554" y="38769"/>
                </a:lnTo>
                <a:cubicBezTo>
                  <a:pt x="45412" y="39066"/>
                  <a:pt x="45269" y="39374"/>
                  <a:pt x="45127" y="39671"/>
                </a:cubicBezTo>
                <a:lnTo>
                  <a:pt x="45115" y="39671"/>
                </a:lnTo>
                <a:lnTo>
                  <a:pt x="41806" y="38010"/>
                </a:lnTo>
                <a:cubicBezTo>
                  <a:pt x="41937" y="37749"/>
                  <a:pt x="42055" y="37500"/>
                  <a:pt x="42174" y="37239"/>
                </a:cubicBezTo>
                <a:close/>
                <a:moveTo>
                  <a:pt x="29401" y="38805"/>
                </a:moveTo>
                <a:lnTo>
                  <a:pt x="30196" y="39600"/>
                </a:lnTo>
                <a:cubicBezTo>
                  <a:pt x="30067" y="39728"/>
                  <a:pt x="29939" y="39845"/>
                  <a:pt x="29811" y="39961"/>
                </a:cubicBezTo>
                <a:lnTo>
                  <a:pt x="29811" y="39961"/>
                </a:lnTo>
                <a:lnTo>
                  <a:pt x="29045" y="39149"/>
                </a:lnTo>
                <a:cubicBezTo>
                  <a:pt x="29164" y="39030"/>
                  <a:pt x="29282" y="38912"/>
                  <a:pt x="29401" y="38805"/>
                </a:cubicBezTo>
                <a:close/>
                <a:moveTo>
                  <a:pt x="7828" y="39279"/>
                </a:moveTo>
                <a:lnTo>
                  <a:pt x="7638" y="39611"/>
                </a:lnTo>
                <a:cubicBezTo>
                  <a:pt x="7864" y="39742"/>
                  <a:pt x="8101" y="39872"/>
                  <a:pt x="8338" y="40003"/>
                </a:cubicBezTo>
                <a:lnTo>
                  <a:pt x="8516" y="39647"/>
                </a:lnTo>
                <a:cubicBezTo>
                  <a:pt x="8291" y="39528"/>
                  <a:pt x="8053" y="39398"/>
                  <a:pt x="7828" y="39279"/>
                </a:cubicBezTo>
                <a:close/>
                <a:moveTo>
                  <a:pt x="29401" y="38520"/>
                </a:moveTo>
                <a:lnTo>
                  <a:pt x="29306" y="38627"/>
                </a:lnTo>
                <a:cubicBezTo>
                  <a:pt x="29152" y="38769"/>
                  <a:pt x="28998" y="38924"/>
                  <a:pt x="28844" y="39066"/>
                </a:cubicBezTo>
                <a:lnTo>
                  <a:pt x="28772" y="39137"/>
                </a:lnTo>
                <a:lnTo>
                  <a:pt x="29804" y="40240"/>
                </a:lnTo>
                <a:lnTo>
                  <a:pt x="29875" y="40181"/>
                </a:lnTo>
                <a:cubicBezTo>
                  <a:pt x="30041" y="40015"/>
                  <a:pt x="30207" y="39860"/>
                  <a:pt x="30385" y="39694"/>
                </a:cubicBezTo>
                <a:lnTo>
                  <a:pt x="30480" y="39600"/>
                </a:lnTo>
                <a:lnTo>
                  <a:pt x="29401" y="38520"/>
                </a:lnTo>
                <a:close/>
                <a:moveTo>
                  <a:pt x="23246" y="39647"/>
                </a:moveTo>
                <a:cubicBezTo>
                  <a:pt x="23009" y="39766"/>
                  <a:pt x="22771" y="39884"/>
                  <a:pt x="22534" y="39991"/>
                </a:cubicBezTo>
                <a:lnTo>
                  <a:pt x="22700" y="40347"/>
                </a:lnTo>
                <a:cubicBezTo>
                  <a:pt x="22937" y="40240"/>
                  <a:pt x="23186" y="40121"/>
                  <a:pt x="23424" y="40003"/>
                </a:cubicBezTo>
                <a:lnTo>
                  <a:pt x="23246" y="39647"/>
                </a:lnTo>
                <a:close/>
                <a:moveTo>
                  <a:pt x="48009" y="39813"/>
                </a:moveTo>
                <a:cubicBezTo>
                  <a:pt x="47902" y="40050"/>
                  <a:pt x="47784" y="40287"/>
                  <a:pt x="47677" y="40525"/>
                </a:cubicBezTo>
                <a:lnTo>
                  <a:pt x="48033" y="40691"/>
                </a:lnTo>
                <a:cubicBezTo>
                  <a:pt x="48151" y="40453"/>
                  <a:pt x="48258" y="40216"/>
                  <a:pt x="48365" y="39979"/>
                </a:cubicBezTo>
                <a:lnTo>
                  <a:pt x="48009" y="39813"/>
                </a:lnTo>
                <a:close/>
                <a:moveTo>
                  <a:pt x="54105" y="38924"/>
                </a:moveTo>
                <a:lnTo>
                  <a:pt x="56548" y="39813"/>
                </a:lnTo>
                <a:cubicBezTo>
                  <a:pt x="56394" y="40204"/>
                  <a:pt x="56240" y="40596"/>
                  <a:pt x="56097" y="40987"/>
                </a:cubicBezTo>
                <a:lnTo>
                  <a:pt x="53690" y="40015"/>
                </a:lnTo>
                <a:cubicBezTo>
                  <a:pt x="53832" y="39659"/>
                  <a:pt x="53974" y="39291"/>
                  <a:pt x="54105" y="38924"/>
                </a:cubicBezTo>
                <a:close/>
                <a:moveTo>
                  <a:pt x="10129" y="40359"/>
                </a:moveTo>
                <a:lnTo>
                  <a:pt x="9986" y="40726"/>
                </a:lnTo>
                <a:cubicBezTo>
                  <a:pt x="10236" y="40821"/>
                  <a:pt x="10485" y="40916"/>
                  <a:pt x="10745" y="40999"/>
                </a:cubicBezTo>
                <a:lnTo>
                  <a:pt x="10864" y="40619"/>
                </a:lnTo>
                <a:cubicBezTo>
                  <a:pt x="10627" y="40536"/>
                  <a:pt x="10378" y="40453"/>
                  <a:pt x="10129" y="40359"/>
                </a:cubicBezTo>
                <a:close/>
                <a:moveTo>
                  <a:pt x="20897" y="40619"/>
                </a:moveTo>
                <a:cubicBezTo>
                  <a:pt x="20648" y="40703"/>
                  <a:pt x="20388" y="40774"/>
                  <a:pt x="20138" y="40845"/>
                </a:cubicBezTo>
                <a:lnTo>
                  <a:pt x="20245" y="41224"/>
                </a:lnTo>
                <a:cubicBezTo>
                  <a:pt x="20506" y="41153"/>
                  <a:pt x="20767" y="41082"/>
                  <a:pt x="21016" y="40999"/>
                </a:cubicBezTo>
                <a:lnTo>
                  <a:pt x="20897" y="40619"/>
                </a:lnTo>
                <a:close/>
                <a:moveTo>
                  <a:pt x="53986" y="38675"/>
                </a:moveTo>
                <a:lnTo>
                  <a:pt x="53951" y="38769"/>
                </a:lnTo>
                <a:cubicBezTo>
                  <a:pt x="53797" y="39196"/>
                  <a:pt x="53631" y="39623"/>
                  <a:pt x="53464" y="40038"/>
                </a:cubicBezTo>
                <a:lnTo>
                  <a:pt x="53429" y="40121"/>
                </a:lnTo>
                <a:lnTo>
                  <a:pt x="56204" y="41248"/>
                </a:lnTo>
                <a:lnTo>
                  <a:pt x="56240" y="41153"/>
                </a:lnTo>
                <a:cubicBezTo>
                  <a:pt x="56429" y="40703"/>
                  <a:pt x="56595" y="40252"/>
                  <a:pt x="56762" y="39789"/>
                </a:cubicBezTo>
                <a:lnTo>
                  <a:pt x="56797" y="39694"/>
                </a:lnTo>
                <a:lnTo>
                  <a:pt x="53986" y="38675"/>
                </a:lnTo>
                <a:close/>
                <a:moveTo>
                  <a:pt x="12572" y="41070"/>
                </a:moveTo>
                <a:lnTo>
                  <a:pt x="12489" y="41450"/>
                </a:lnTo>
                <a:cubicBezTo>
                  <a:pt x="12750" y="41509"/>
                  <a:pt x="13023" y="41556"/>
                  <a:pt x="13283" y="41604"/>
                </a:cubicBezTo>
                <a:lnTo>
                  <a:pt x="13343" y="41212"/>
                </a:lnTo>
                <a:cubicBezTo>
                  <a:pt x="13082" y="41165"/>
                  <a:pt x="12821" y="41118"/>
                  <a:pt x="12572" y="41070"/>
                </a:cubicBezTo>
                <a:close/>
                <a:moveTo>
                  <a:pt x="18419" y="41201"/>
                </a:moveTo>
                <a:cubicBezTo>
                  <a:pt x="18158" y="41248"/>
                  <a:pt x="17897" y="41284"/>
                  <a:pt x="17636" y="41307"/>
                </a:cubicBezTo>
                <a:lnTo>
                  <a:pt x="17683" y="41699"/>
                </a:lnTo>
                <a:cubicBezTo>
                  <a:pt x="17944" y="41675"/>
                  <a:pt x="18217" y="41639"/>
                  <a:pt x="18478" y="41592"/>
                </a:cubicBezTo>
                <a:lnTo>
                  <a:pt x="18419" y="41201"/>
                </a:lnTo>
                <a:close/>
                <a:moveTo>
                  <a:pt x="15098" y="41379"/>
                </a:moveTo>
                <a:lnTo>
                  <a:pt x="15074" y="41782"/>
                </a:lnTo>
                <a:cubicBezTo>
                  <a:pt x="15347" y="41794"/>
                  <a:pt x="15608" y="41794"/>
                  <a:pt x="15881" y="41794"/>
                </a:cubicBezTo>
                <a:lnTo>
                  <a:pt x="15881" y="41402"/>
                </a:lnTo>
                <a:cubicBezTo>
                  <a:pt x="15804" y="41406"/>
                  <a:pt x="15728" y="41407"/>
                  <a:pt x="15652" y="41407"/>
                </a:cubicBezTo>
                <a:cubicBezTo>
                  <a:pt x="15467" y="41407"/>
                  <a:pt x="15283" y="41399"/>
                  <a:pt x="15098" y="41390"/>
                </a:cubicBezTo>
                <a:lnTo>
                  <a:pt x="15098" y="41379"/>
                </a:lnTo>
                <a:close/>
                <a:moveTo>
                  <a:pt x="47238" y="41390"/>
                </a:moveTo>
                <a:cubicBezTo>
                  <a:pt x="47119" y="41628"/>
                  <a:pt x="47001" y="41853"/>
                  <a:pt x="46870" y="42090"/>
                </a:cubicBezTo>
                <a:lnTo>
                  <a:pt x="47214" y="42280"/>
                </a:lnTo>
                <a:cubicBezTo>
                  <a:pt x="47345" y="42043"/>
                  <a:pt x="47463" y="41805"/>
                  <a:pt x="47594" y="41580"/>
                </a:cubicBezTo>
                <a:lnTo>
                  <a:pt x="47238" y="41390"/>
                </a:lnTo>
                <a:close/>
                <a:moveTo>
                  <a:pt x="5681" y="41450"/>
                </a:moveTo>
                <a:cubicBezTo>
                  <a:pt x="5812" y="41533"/>
                  <a:pt x="5942" y="41604"/>
                  <a:pt x="6061" y="41687"/>
                </a:cubicBezTo>
                <a:lnTo>
                  <a:pt x="5492" y="42659"/>
                </a:lnTo>
                <a:cubicBezTo>
                  <a:pt x="5349" y="42576"/>
                  <a:pt x="5219" y="42481"/>
                  <a:pt x="5077" y="42398"/>
                </a:cubicBezTo>
                <a:lnTo>
                  <a:pt x="5681" y="41450"/>
                </a:lnTo>
                <a:close/>
                <a:moveTo>
                  <a:pt x="5622" y="41177"/>
                </a:moveTo>
                <a:lnTo>
                  <a:pt x="4804" y="42458"/>
                </a:lnTo>
                <a:lnTo>
                  <a:pt x="4887" y="42517"/>
                </a:lnTo>
                <a:cubicBezTo>
                  <a:pt x="5088" y="42636"/>
                  <a:pt x="5278" y="42754"/>
                  <a:pt x="5480" y="42873"/>
                </a:cubicBezTo>
                <a:lnTo>
                  <a:pt x="5563" y="42920"/>
                </a:lnTo>
                <a:lnTo>
                  <a:pt x="6334" y="41616"/>
                </a:lnTo>
                <a:lnTo>
                  <a:pt x="6251" y="41568"/>
                </a:lnTo>
                <a:cubicBezTo>
                  <a:pt x="6061" y="41462"/>
                  <a:pt x="5883" y="41343"/>
                  <a:pt x="5705" y="41224"/>
                </a:cubicBezTo>
                <a:lnTo>
                  <a:pt x="5622" y="41177"/>
                </a:lnTo>
                <a:close/>
                <a:moveTo>
                  <a:pt x="7365" y="42398"/>
                </a:moveTo>
                <a:lnTo>
                  <a:pt x="7781" y="42588"/>
                </a:lnTo>
                <a:lnTo>
                  <a:pt x="7306" y="43620"/>
                </a:lnTo>
                <a:cubicBezTo>
                  <a:pt x="7164" y="43549"/>
                  <a:pt x="7010" y="43478"/>
                  <a:pt x="6867" y="43407"/>
                </a:cubicBezTo>
                <a:lnTo>
                  <a:pt x="7365" y="42398"/>
                </a:lnTo>
                <a:close/>
                <a:moveTo>
                  <a:pt x="46396" y="42944"/>
                </a:moveTo>
                <a:cubicBezTo>
                  <a:pt x="46266" y="43169"/>
                  <a:pt x="46123" y="43383"/>
                  <a:pt x="45993" y="43608"/>
                </a:cubicBezTo>
                <a:lnTo>
                  <a:pt x="46325" y="43822"/>
                </a:lnTo>
                <a:cubicBezTo>
                  <a:pt x="46467" y="43596"/>
                  <a:pt x="46598" y="43371"/>
                  <a:pt x="46728" y="43134"/>
                </a:cubicBezTo>
                <a:lnTo>
                  <a:pt x="46396" y="42944"/>
                </a:lnTo>
                <a:close/>
                <a:moveTo>
                  <a:pt x="7282" y="42138"/>
                </a:moveTo>
                <a:lnTo>
                  <a:pt x="6606" y="43490"/>
                </a:lnTo>
                <a:lnTo>
                  <a:pt x="6701" y="43537"/>
                </a:lnTo>
                <a:cubicBezTo>
                  <a:pt x="6903" y="43644"/>
                  <a:pt x="7105" y="43739"/>
                  <a:pt x="7318" y="43833"/>
                </a:cubicBezTo>
                <a:lnTo>
                  <a:pt x="7413" y="43869"/>
                </a:lnTo>
                <a:lnTo>
                  <a:pt x="8041" y="42493"/>
                </a:lnTo>
                <a:lnTo>
                  <a:pt x="7958" y="42458"/>
                </a:lnTo>
                <a:cubicBezTo>
                  <a:pt x="7757" y="42363"/>
                  <a:pt x="7567" y="42268"/>
                  <a:pt x="7377" y="42173"/>
                </a:cubicBezTo>
                <a:lnTo>
                  <a:pt x="7282" y="42138"/>
                </a:lnTo>
                <a:close/>
                <a:moveTo>
                  <a:pt x="9156" y="43169"/>
                </a:moveTo>
                <a:cubicBezTo>
                  <a:pt x="9299" y="43229"/>
                  <a:pt x="9441" y="43276"/>
                  <a:pt x="9583" y="43324"/>
                </a:cubicBezTo>
                <a:lnTo>
                  <a:pt x="9216" y="44391"/>
                </a:lnTo>
                <a:cubicBezTo>
                  <a:pt x="9061" y="44343"/>
                  <a:pt x="8907" y="44284"/>
                  <a:pt x="8753" y="44225"/>
                </a:cubicBezTo>
                <a:lnTo>
                  <a:pt x="9156" y="43169"/>
                </a:lnTo>
                <a:close/>
                <a:moveTo>
                  <a:pt x="9038" y="42920"/>
                </a:moveTo>
                <a:lnTo>
                  <a:pt x="8504" y="44343"/>
                </a:lnTo>
                <a:lnTo>
                  <a:pt x="8599" y="44379"/>
                </a:lnTo>
                <a:cubicBezTo>
                  <a:pt x="8812" y="44462"/>
                  <a:pt x="9026" y="44533"/>
                  <a:pt x="9239" y="44604"/>
                </a:cubicBezTo>
                <a:lnTo>
                  <a:pt x="9334" y="44640"/>
                </a:lnTo>
                <a:lnTo>
                  <a:pt x="9832" y="43205"/>
                </a:lnTo>
                <a:lnTo>
                  <a:pt x="9737" y="43169"/>
                </a:lnTo>
                <a:cubicBezTo>
                  <a:pt x="9536" y="43098"/>
                  <a:pt x="9334" y="43027"/>
                  <a:pt x="9133" y="42956"/>
                </a:cubicBezTo>
                <a:lnTo>
                  <a:pt x="9038" y="42920"/>
                </a:lnTo>
                <a:close/>
                <a:moveTo>
                  <a:pt x="21064" y="43667"/>
                </a:moveTo>
                <a:lnTo>
                  <a:pt x="21372" y="44759"/>
                </a:lnTo>
                <a:cubicBezTo>
                  <a:pt x="21210" y="44793"/>
                  <a:pt x="21059" y="44839"/>
                  <a:pt x="20897" y="44875"/>
                </a:cubicBezTo>
                <a:lnTo>
                  <a:pt x="20897" y="44875"/>
                </a:lnTo>
                <a:lnTo>
                  <a:pt x="20625" y="43786"/>
                </a:lnTo>
                <a:cubicBezTo>
                  <a:pt x="20767" y="43750"/>
                  <a:pt x="20921" y="43715"/>
                  <a:pt x="21064" y="43667"/>
                </a:cubicBezTo>
                <a:close/>
                <a:moveTo>
                  <a:pt x="52504" y="42695"/>
                </a:moveTo>
                <a:lnTo>
                  <a:pt x="54840" y="43822"/>
                </a:lnTo>
                <a:cubicBezTo>
                  <a:pt x="54650" y="44189"/>
                  <a:pt x="54461" y="44569"/>
                  <a:pt x="54271" y="44936"/>
                </a:cubicBezTo>
                <a:lnTo>
                  <a:pt x="54283" y="44948"/>
                </a:lnTo>
                <a:lnTo>
                  <a:pt x="51982" y="43727"/>
                </a:lnTo>
                <a:cubicBezTo>
                  <a:pt x="52160" y="43395"/>
                  <a:pt x="52326" y="43039"/>
                  <a:pt x="52504" y="42695"/>
                </a:cubicBezTo>
                <a:close/>
                <a:moveTo>
                  <a:pt x="11018" y="43762"/>
                </a:moveTo>
                <a:cubicBezTo>
                  <a:pt x="11161" y="43798"/>
                  <a:pt x="11315" y="43833"/>
                  <a:pt x="11445" y="43869"/>
                </a:cubicBezTo>
                <a:lnTo>
                  <a:pt x="11196" y="44960"/>
                </a:lnTo>
                <a:cubicBezTo>
                  <a:pt x="11030" y="44925"/>
                  <a:pt x="10876" y="44889"/>
                  <a:pt x="10722" y="44842"/>
                </a:cubicBezTo>
                <a:lnTo>
                  <a:pt x="11018" y="43762"/>
                </a:lnTo>
                <a:close/>
                <a:moveTo>
                  <a:pt x="21194" y="43430"/>
                </a:moveTo>
                <a:lnTo>
                  <a:pt x="21099" y="43454"/>
                </a:lnTo>
                <a:cubicBezTo>
                  <a:pt x="20886" y="43513"/>
                  <a:pt x="20684" y="43573"/>
                  <a:pt x="20471" y="43620"/>
                </a:cubicBezTo>
                <a:lnTo>
                  <a:pt x="20376" y="43644"/>
                </a:lnTo>
                <a:lnTo>
                  <a:pt x="20743" y="45126"/>
                </a:lnTo>
                <a:lnTo>
                  <a:pt x="20838" y="45102"/>
                </a:lnTo>
                <a:cubicBezTo>
                  <a:pt x="21064" y="45043"/>
                  <a:pt x="21289" y="44984"/>
                  <a:pt x="21514" y="44925"/>
                </a:cubicBezTo>
                <a:lnTo>
                  <a:pt x="21609" y="44889"/>
                </a:lnTo>
                <a:lnTo>
                  <a:pt x="21194" y="43430"/>
                </a:lnTo>
                <a:close/>
                <a:moveTo>
                  <a:pt x="10864" y="43525"/>
                </a:moveTo>
                <a:lnTo>
                  <a:pt x="10473" y="44996"/>
                </a:lnTo>
                <a:lnTo>
                  <a:pt x="10579" y="45019"/>
                </a:lnTo>
                <a:cubicBezTo>
                  <a:pt x="10793" y="45079"/>
                  <a:pt x="11018" y="45138"/>
                  <a:pt x="11244" y="45185"/>
                </a:cubicBezTo>
                <a:lnTo>
                  <a:pt x="11338" y="45209"/>
                </a:lnTo>
                <a:lnTo>
                  <a:pt x="11682" y="43727"/>
                </a:lnTo>
                <a:lnTo>
                  <a:pt x="11588" y="43691"/>
                </a:lnTo>
                <a:cubicBezTo>
                  <a:pt x="11374" y="43644"/>
                  <a:pt x="11172" y="43596"/>
                  <a:pt x="10959" y="43549"/>
                </a:cubicBezTo>
                <a:lnTo>
                  <a:pt x="10864" y="43525"/>
                </a:lnTo>
                <a:close/>
                <a:moveTo>
                  <a:pt x="52409" y="42422"/>
                </a:moveTo>
                <a:lnTo>
                  <a:pt x="52362" y="42517"/>
                </a:lnTo>
                <a:cubicBezTo>
                  <a:pt x="52172" y="42920"/>
                  <a:pt x="51970" y="43324"/>
                  <a:pt x="51757" y="43727"/>
                </a:cubicBezTo>
                <a:lnTo>
                  <a:pt x="51709" y="43810"/>
                </a:lnTo>
                <a:lnTo>
                  <a:pt x="54366" y="45209"/>
                </a:lnTo>
                <a:lnTo>
                  <a:pt x="54413" y="45126"/>
                </a:lnTo>
                <a:cubicBezTo>
                  <a:pt x="54639" y="44687"/>
                  <a:pt x="54852" y="44249"/>
                  <a:pt x="55066" y="43822"/>
                </a:cubicBezTo>
                <a:lnTo>
                  <a:pt x="55113" y="43727"/>
                </a:lnTo>
                <a:lnTo>
                  <a:pt x="52409" y="42422"/>
                </a:lnTo>
                <a:close/>
                <a:moveTo>
                  <a:pt x="19166" y="44106"/>
                </a:moveTo>
                <a:lnTo>
                  <a:pt x="19356" y="45209"/>
                </a:lnTo>
                <a:cubicBezTo>
                  <a:pt x="19205" y="45232"/>
                  <a:pt x="19042" y="45256"/>
                  <a:pt x="18879" y="45279"/>
                </a:cubicBezTo>
                <a:lnTo>
                  <a:pt x="18879" y="45279"/>
                </a:lnTo>
                <a:lnTo>
                  <a:pt x="18715" y="44177"/>
                </a:lnTo>
                <a:cubicBezTo>
                  <a:pt x="18869" y="44154"/>
                  <a:pt x="19012" y="44130"/>
                  <a:pt x="19166" y="44106"/>
                </a:cubicBezTo>
                <a:close/>
                <a:moveTo>
                  <a:pt x="45471" y="44438"/>
                </a:moveTo>
                <a:cubicBezTo>
                  <a:pt x="45329" y="44652"/>
                  <a:pt x="45186" y="44877"/>
                  <a:pt x="45032" y="45091"/>
                </a:cubicBezTo>
                <a:lnTo>
                  <a:pt x="45364" y="45304"/>
                </a:lnTo>
                <a:cubicBezTo>
                  <a:pt x="45507" y="45091"/>
                  <a:pt x="45661" y="44877"/>
                  <a:pt x="45803" y="44652"/>
                </a:cubicBezTo>
                <a:lnTo>
                  <a:pt x="45471" y="44438"/>
                </a:lnTo>
                <a:close/>
                <a:moveTo>
                  <a:pt x="12904" y="44142"/>
                </a:moveTo>
                <a:cubicBezTo>
                  <a:pt x="13046" y="44166"/>
                  <a:pt x="13200" y="44189"/>
                  <a:pt x="13343" y="44213"/>
                </a:cubicBezTo>
                <a:lnTo>
                  <a:pt x="13212" y="45328"/>
                </a:lnTo>
                <a:cubicBezTo>
                  <a:pt x="13046" y="45304"/>
                  <a:pt x="12892" y="45280"/>
                  <a:pt x="12726" y="45257"/>
                </a:cubicBezTo>
                <a:lnTo>
                  <a:pt x="12904" y="44142"/>
                </a:lnTo>
                <a:close/>
                <a:moveTo>
                  <a:pt x="17221" y="44332"/>
                </a:moveTo>
                <a:lnTo>
                  <a:pt x="17304" y="45446"/>
                </a:lnTo>
                <a:cubicBezTo>
                  <a:pt x="17150" y="45458"/>
                  <a:pt x="16984" y="45470"/>
                  <a:pt x="16830" y="45482"/>
                </a:cubicBezTo>
                <a:lnTo>
                  <a:pt x="16782" y="44355"/>
                </a:lnTo>
                <a:cubicBezTo>
                  <a:pt x="16924" y="44343"/>
                  <a:pt x="17079" y="44343"/>
                  <a:pt x="17221" y="44332"/>
                </a:cubicBezTo>
                <a:close/>
                <a:moveTo>
                  <a:pt x="14837" y="44355"/>
                </a:moveTo>
                <a:cubicBezTo>
                  <a:pt x="14979" y="44355"/>
                  <a:pt x="15134" y="44367"/>
                  <a:pt x="15276" y="44367"/>
                </a:cubicBezTo>
                <a:lnTo>
                  <a:pt x="15252" y="45494"/>
                </a:lnTo>
                <a:cubicBezTo>
                  <a:pt x="15098" y="45494"/>
                  <a:pt x="14932" y="45482"/>
                  <a:pt x="14766" y="45470"/>
                </a:cubicBezTo>
                <a:lnTo>
                  <a:pt x="14837" y="44355"/>
                </a:lnTo>
                <a:close/>
                <a:moveTo>
                  <a:pt x="12738" y="43916"/>
                </a:moveTo>
                <a:lnTo>
                  <a:pt x="12501" y="45423"/>
                </a:lnTo>
                <a:lnTo>
                  <a:pt x="12596" y="45435"/>
                </a:lnTo>
                <a:cubicBezTo>
                  <a:pt x="12821" y="45482"/>
                  <a:pt x="13058" y="45506"/>
                  <a:pt x="13283" y="45541"/>
                </a:cubicBezTo>
                <a:lnTo>
                  <a:pt x="13378" y="45553"/>
                </a:lnTo>
                <a:lnTo>
                  <a:pt x="13568" y="44047"/>
                </a:lnTo>
                <a:lnTo>
                  <a:pt x="13473" y="44035"/>
                </a:lnTo>
                <a:cubicBezTo>
                  <a:pt x="13260" y="44000"/>
                  <a:pt x="13046" y="43976"/>
                  <a:pt x="12845" y="43940"/>
                </a:cubicBezTo>
                <a:lnTo>
                  <a:pt x="12738" y="43916"/>
                </a:lnTo>
                <a:close/>
                <a:moveTo>
                  <a:pt x="17411" y="44118"/>
                </a:moveTo>
                <a:lnTo>
                  <a:pt x="17316" y="44130"/>
                </a:lnTo>
                <a:cubicBezTo>
                  <a:pt x="17090" y="44142"/>
                  <a:pt x="16877" y="44154"/>
                  <a:pt x="16675" y="44166"/>
                </a:cubicBezTo>
                <a:lnTo>
                  <a:pt x="16569" y="44166"/>
                </a:lnTo>
                <a:lnTo>
                  <a:pt x="16640" y="45684"/>
                </a:lnTo>
                <a:lnTo>
                  <a:pt x="16735" y="45684"/>
                </a:lnTo>
                <a:cubicBezTo>
                  <a:pt x="16960" y="45672"/>
                  <a:pt x="17197" y="45660"/>
                  <a:pt x="17423" y="45648"/>
                </a:cubicBezTo>
                <a:lnTo>
                  <a:pt x="17517" y="45648"/>
                </a:lnTo>
                <a:lnTo>
                  <a:pt x="17411" y="44118"/>
                </a:lnTo>
                <a:close/>
                <a:moveTo>
                  <a:pt x="14647" y="44142"/>
                </a:moveTo>
                <a:lnTo>
                  <a:pt x="14564" y="45660"/>
                </a:lnTo>
                <a:lnTo>
                  <a:pt x="14659" y="45660"/>
                </a:lnTo>
                <a:cubicBezTo>
                  <a:pt x="14885" y="45684"/>
                  <a:pt x="15122" y="45684"/>
                  <a:pt x="15347" y="45695"/>
                </a:cubicBezTo>
                <a:lnTo>
                  <a:pt x="15454" y="45695"/>
                </a:lnTo>
                <a:lnTo>
                  <a:pt x="15489" y="44177"/>
                </a:lnTo>
                <a:lnTo>
                  <a:pt x="15383" y="44177"/>
                </a:lnTo>
                <a:cubicBezTo>
                  <a:pt x="15169" y="44177"/>
                  <a:pt x="14956" y="44166"/>
                  <a:pt x="14742" y="44142"/>
                </a:cubicBezTo>
                <a:close/>
                <a:moveTo>
                  <a:pt x="12" y="43905"/>
                </a:moveTo>
                <a:lnTo>
                  <a:pt x="12" y="44166"/>
                </a:lnTo>
                <a:cubicBezTo>
                  <a:pt x="380" y="44474"/>
                  <a:pt x="748" y="44770"/>
                  <a:pt x="1139" y="45055"/>
                </a:cubicBezTo>
                <a:lnTo>
                  <a:pt x="475" y="45458"/>
                </a:lnTo>
                <a:cubicBezTo>
                  <a:pt x="321" y="45352"/>
                  <a:pt x="167" y="45221"/>
                  <a:pt x="12" y="45102"/>
                </a:cubicBezTo>
                <a:lnTo>
                  <a:pt x="12" y="45352"/>
                </a:lnTo>
                <a:cubicBezTo>
                  <a:pt x="143" y="45458"/>
                  <a:pt x="273" y="45565"/>
                  <a:pt x="404" y="45660"/>
                </a:cubicBezTo>
                <a:lnTo>
                  <a:pt x="463" y="45707"/>
                </a:lnTo>
                <a:lnTo>
                  <a:pt x="1483" y="45067"/>
                </a:lnTo>
                <a:lnTo>
                  <a:pt x="1364" y="44984"/>
                </a:lnTo>
                <a:cubicBezTo>
                  <a:pt x="902" y="44640"/>
                  <a:pt x="451" y="44284"/>
                  <a:pt x="12" y="43905"/>
                </a:cubicBezTo>
                <a:close/>
                <a:moveTo>
                  <a:pt x="28094" y="31718"/>
                </a:moveTo>
                <a:lnTo>
                  <a:pt x="30196" y="32816"/>
                </a:lnTo>
                <a:cubicBezTo>
                  <a:pt x="30124" y="32958"/>
                  <a:pt x="30041" y="33100"/>
                  <a:pt x="29970" y="33231"/>
                </a:cubicBezTo>
                <a:lnTo>
                  <a:pt x="30302" y="33433"/>
                </a:lnTo>
                <a:cubicBezTo>
                  <a:pt x="30385" y="33290"/>
                  <a:pt x="30468" y="33148"/>
                  <a:pt x="30539" y="33006"/>
                </a:cubicBezTo>
                <a:lnTo>
                  <a:pt x="32639" y="34109"/>
                </a:lnTo>
                <a:cubicBezTo>
                  <a:pt x="32568" y="34251"/>
                  <a:pt x="32484" y="34381"/>
                  <a:pt x="32413" y="34512"/>
                </a:cubicBezTo>
                <a:lnTo>
                  <a:pt x="32366" y="34607"/>
                </a:lnTo>
                <a:lnTo>
                  <a:pt x="33682" y="35342"/>
                </a:lnTo>
                <a:lnTo>
                  <a:pt x="33730" y="35259"/>
                </a:lnTo>
                <a:cubicBezTo>
                  <a:pt x="33813" y="35117"/>
                  <a:pt x="33908" y="34962"/>
                  <a:pt x="33979" y="34820"/>
                </a:cubicBezTo>
                <a:lnTo>
                  <a:pt x="34797" y="35247"/>
                </a:lnTo>
                <a:cubicBezTo>
                  <a:pt x="33801" y="37121"/>
                  <a:pt x="32532" y="38841"/>
                  <a:pt x="31026" y="40335"/>
                </a:cubicBezTo>
                <a:cubicBezTo>
                  <a:pt x="27978" y="43395"/>
                  <a:pt x="24076" y="45458"/>
                  <a:pt x="19830" y="46253"/>
                </a:cubicBezTo>
                <a:lnTo>
                  <a:pt x="18466" y="38781"/>
                </a:lnTo>
                <a:cubicBezTo>
                  <a:pt x="22580" y="38011"/>
                  <a:pt x="26113" y="35404"/>
                  <a:pt x="28094" y="31718"/>
                </a:cubicBezTo>
                <a:close/>
                <a:moveTo>
                  <a:pt x="20957" y="4186"/>
                </a:moveTo>
                <a:lnTo>
                  <a:pt x="19095" y="11741"/>
                </a:lnTo>
                <a:cubicBezTo>
                  <a:pt x="18032" y="11487"/>
                  <a:pt x="16955" y="11363"/>
                  <a:pt x="15883" y="11363"/>
                </a:cubicBezTo>
                <a:cubicBezTo>
                  <a:pt x="12852" y="11363"/>
                  <a:pt x="9870" y="12360"/>
                  <a:pt x="7425" y="14244"/>
                </a:cubicBezTo>
                <a:lnTo>
                  <a:pt x="4268" y="10212"/>
                </a:lnTo>
                <a:lnTo>
                  <a:pt x="4268" y="10212"/>
                </a:lnTo>
                <a:cubicBezTo>
                  <a:pt x="4269" y="10212"/>
                  <a:pt x="4269" y="10212"/>
                  <a:pt x="4270" y="10211"/>
                </a:cubicBezTo>
                <a:lnTo>
                  <a:pt x="4377" y="10116"/>
                </a:lnTo>
                <a:lnTo>
                  <a:pt x="4460" y="10057"/>
                </a:lnTo>
                <a:lnTo>
                  <a:pt x="3535" y="8859"/>
                </a:lnTo>
                <a:lnTo>
                  <a:pt x="3452" y="8907"/>
                </a:lnTo>
                <a:lnTo>
                  <a:pt x="3321" y="9013"/>
                </a:lnTo>
                <a:cubicBezTo>
                  <a:pt x="3319" y="9015"/>
                  <a:pt x="3317" y="9017"/>
                  <a:pt x="3314" y="9019"/>
                </a:cubicBezTo>
                <a:lnTo>
                  <a:pt x="3314" y="9019"/>
                </a:lnTo>
                <a:lnTo>
                  <a:pt x="3309" y="9013"/>
                </a:lnTo>
                <a:lnTo>
                  <a:pt x="2622" y="8136"/>
                </a:lnTo>
                <a:lnTo>
                  <a:pt x="2550" y="8195"/>
                </a:lnTo>
                <a:cubicBezTo>
                  <a:pt x="1862" y="8729"/>
                  <a:pt x="1210" y="9310"/>
                  <a:pt x="593" y="9927"/>
                </a:cubicBezTo>
                <a:cubicBezTo>
                  <a:pt x="392" y="10116"/>
                  <a:pt x="202" y="10330"/>
                  <a:pt x="1" y="10543"/>
                </a:cubicBezTo>
                <a:lnTo>
                  <a:pt x="1" y="10840"/>
                </a:lnTo>
                <a:cubicBezTo>
                  <a:pt x="238" y="10567"/>
                  <a:pt x="487" y="10318"/>
                  <a:pt x="736" y="10069"/>
                </a:cubicBezTo>
                <a:cubicBezTo>
                  <a:pt x="1317" y="9476"/>
                  <a:pt x="1934" y="8919"/>
                  <a:pt x="2598" y="8397"/>
                </a:cubicBezTo>
                <a:lnTo>
                  <a:pt x="3155" y="9120"/>
                </a:lnTo>
                <a:lnTo>
                  <a:pt x="3171" y="9138"/>
                </a:lnTo>
                <a:lnTo>
                  <a:pt x="3171" y="9138"/>
                </a:lnTo>
                <a:cubicBezTo>
                  <a:pt x="3079" y="9207"/>
                  <a:pt x="2999" y="9276"/>
                  <a:pt x="2918" y="9345"/>
                </a:cubicBezTo>
                <a:lnTo>
                  <a:pt x="2835" y="9405"/>
                </a:lnTo>
                <a:lnTo>
                  <a:pt x="3808" y="10579"/>
                </a:lnTo>
                <a:lnTo>
                  <a:pt x="3879" y="10520"/>
                </a:lnTo>
                <a:cubicBezTo>
                  <a:pt x="3961" y="10461"/>
                  <a:pt x="4032" y="10390"/>
                  <a:pt x="4114" y="10331"/>
                </a:cubicBezTo>
                <a:lnTo>
                  <a:pt x="4114" y="10331"/>
                </a:lnTo>
                <a:lnTo>
                  <a:pt x="7271" y="14362"/>
                </a:lnTo>
                <a:lnTo>
                  <a:pt x="7275" y="14368"/>
                </a:lnTo>
                <a:lnTo>
                  <a:pt x="7275" y="14368"/>
                </a:lnTo>
                <a:cubicBezTo>
                  <a:pt x="6863" y="14698"/>
                  <a:pt x="6474" y="15040"/>
                  <a:pt x="6096" y="15406"/>
                </a:cubicBezTo>
                <a:cubicBezTo>
                  <a:pt x="700" y="20814"/>
                  <a:pt x="700" y="29578"/>
                  <a:pt x="6096" y="34974"/>
                </a:cubicBezTo>
                <a:cubicBezTo>
                  <a:pt x="6272" y="35150"/>
                  <a:pt x="6448" y="35315"/>
                  <a:pt x="6624" y="35479"/>
                </a:cubicBezTo>
                <a:lnTo>
                  <a:pt x="6624" y="35479"/>
                </a:lnTo>
                <a:lnTo>
                  <a:pt x="1602" y="41153"/>
                </a:lnTo>
                <a:cubicBezTo>
                  <a:pt x="1305" y="40892"/>
                  <a:pt x="1009" y="40619"/>
                  <a:pt x="736" y="40335"/>
                </a:cubicBezTo>
                <a:cubicBezTo>
                  <a:pt x="487" y="40086"/>
                  <a:pt x="238" y="39837"/>
                  <a:pt x="1" y="39576"/>
                </a:cubicBezTo>
                <a:lnTo>
                  <a:pt x="1" y="39872"/>
                </a:lnTo>
                <a:cubicBezTo>
                  <a:pt x="202" y="40074"/>
                  <a:pt x="392" y="40276"/>
                  <a:pt x="593" y="40489"/>
                </a:cubicBezTo>
                <a:cubicBezTo>
                  <a:pt x="902" y="40786"/>
                  <a:pt x="1222" y="41094"/>
                  <a:pt x="1542" y="41379"/>
                </a:cubicBezTo>
                <a:lnTo>
                  <a:pt x="1613" y="41438"/>
                </a:lnTo>
                <a:lnTo>
                  <a:pt x="6784" y="35615"/>
                </a:lnTo>
                <a:cubicBezTo>
                  <a:pt x="9328" y="37833"/>
                  <a:pt x="12565" y="39026"/>
                  <a:pt x="15880" y="39026"/>
                </a:cubicBezTo>
                <a:cubicBezTo>
                  <a:pt x="16677" y="39026"/>
                  <a:pt x="17479" y="38957"/>
                  <a:pt x="18276" y="38817"/>
                </a:cubicBezTo>
                <a:lnTo>
                  <a:pt x="19202" y="43881"/>
                </a:lnTo>
                <a:lnTo>
                  <a:pt x="19204" y="43893"/>
                </a:lnTo>
                <a:lnTo>
                  <a:pt x="19202" y="43893"/>
                </a:lnTo>
                <a:cubicBezTo>
                  <a:pt x="19000" y="43928"/>
                  <a:pt x="18798" y="43964"/>
                  <a:pt x="18585" y="43988"/>
                </a:cubicBezTo>
                <a:lnTo>
                  <a:pt x="18490" y="44000"/>
                </a:lnTo>
                <a:lnTo>
                  <a:pt x="18703" y="45506"/>
                </a:lnTo>
                <a:lnTo>
                  <a:pt x="18810" y="45494"/>
                </a:lnTo>
                <a:cubicBezTo>
                  <a:pt x="19021" y="45459"/>
                  <a:pt x="19243" y="45424"/>
                  <a:pt x="19465" y="45389"/>
                </a:cubicBezTo>
                <a:lnTo>
                  <a:pt x="19465" y="45389"/>
                </a:lnTo>
                <a:lnTo>
                  <a:pt x="19664" y="46466"/>
                </a:lnTo>
                <a:lnTo>
                  <a:pt x="19759" y="46454"/>
                </a:lnTo>
                <a:cubicBezTo>
                  <a:pt x="26294" y="45257"/>
                  <a:pt x="31915" y="41118"/>
                  <a:pt x="35011" y="35247"/>
                </a:cubicBezTo>
                <a:lnTo>
                  <a:pt x="35058" y="35152"/>
                </a:lnTo>
                <a:lnTo>
                  <a:pt x="34074" y="34642"/>
                </a:lnTo>
                <a:lnTo>
                  <a:pt x="34065" y="34638"/>
                </a:lnTo>
                <a:lnTo>
                  <a:pt x="34065" y="34638"/>
                </a:lnTo>
                <a:lnTo>
                  <a:pt x="34109" y="34571"/>
                </a:lnTo>
                <a:lnTo>
                  <a:pt x="32757" y="33871"/>
                </a:lnTo>
                <a:lnTo>
                  <a:pt x="32729" y="33928"/>
                </a:lnTo>
                <a:lnTo>
                  <a:pt x="30634" y="32828"/>
                </a:lnTo>
                <a:cubicBezTo>
                  <a:pt x="30658" y="32780"/>
                  <a:pt x="30670" y="32757"/>
                  <a:pt x="30694" y="32721"/>
                </a:cubicBezTo>
                <a:lnTo>
                  <a:pt x="30338" y="32543"/>
                </a:lnTo>
                <a:cubicBezTo>
                  <a:pt x="30314" y="32579"/>
                  <a:pt x="30302" y="32614"/>
                  <a:pt x="30279" y="32650"/>
                </a:cubicBezTo>
                <a:lnTo>
                  <a:pt x="28179" y="31535"/>
                </a:lnTo>
                <a:cubicBezTo>
                  <a:pt x="30089" y="27823"/>
                  <a:pt x="30219" y="23435"/>
                  <a:pt x="28535" y="19616"/>
                </a:cubicBezTo>
                <a:lnTo>
                  <a:pt x="33220" y="17493"/>
                </a:lnTo>
                <a:lnTo>
                  <a:pt x="33225" y="17490"/>
                </a:lnTo>
                <a:lnTo>
                  <a:pt x="33225" y="17490"/>
                </a:lnTo>
                <a:lnTo>
                  <a:pt x="33232" y="17505"/>
                </a:lnTo>
                <a:lnTo>
                  <a:pt x="33374" y="17837"/>
                </a:lnTo>
                <a:lnTo>
                  <a:pt x="33421" y="17920"/>
                </a:lnTo>
                <a:lnTo>
                  <a:pt x="34821" y="17327"/>
                </a:lnTo>
                <a:lnTo>
                  <a:pt x="34773" y="17244"/>
                </a:lnTo>
                <a:cubicBezTo>
                  <a:pt x="34726" y="17114"/>
                  <a:pt x="34667" y="16995"/>
                  <a:pt x="34619" y="16876"/>
                </a:cubicBezTo>
                <a:cubicBezTo>
                  <a:pt x="34617" y="16872"/>
                  <a:pt x="34614" y="16867"/>
                  <a:pt x="34611" y="16863"/>
                </a:cubicBezTo>
                <a:lnTo>
                  <a:pt x="34611" y="16863"/>
                </a:lnTo>
                <a:lnTo>
                  <a:pt x="35627" y="16402"/>
                </a:lnTo>
                <a:lnTo>
                  <a:pt x="35592" y="16331"/>
                </a:lnTo>
                <a:cubicBezTo>
                  <a:pt x="32864" y="10271"/>
                  <a:pt x="27503" y="5799"/>
                  <a:pt x="21052" y="4210"/>
                </a:cubicBezTo>
                <a:lnTo>
                  <a:pt x="20957" y="4186"/>
                </a:lnTo>
                <a:close/>
                <a:moveTo>
                  <a:pt x="44475" y="45885"/>
                </a:moveTo>
                <a:cubicBezTo>
                  <a:pt x="44321" y="46099"/>
                  <a:pt x="44166" y="46300"/>
                  <a:pt x="44000" y="46514"/>
                </a:cubicBezTo>
                <a:lnTo>
                  <a:pt x="44321" y="46751"/>
                </a:lnTo>
                <a:cubicBezTo>
                  <a:pt x="44475" y="46537"/>
                  <a:pt x="44641" y="46324"/>
                  <a:pt x="44795" y="46122"/>
                </a:cubicBezTo>
                <a:lnTo>
                  <a:pt x="44475" y="45885"/>
                </a:lnTo>
                <a:close/>
                <a:moveTo>
                  <a:pt x="12" y="41189"/>
                </a:moveTo>
                <a:lnTo>
                  <a:pt x="12" y="41734"/>
                </a:lnTo>
                <a:cubicBezTo>
                  <a:pt x="4354" y="45918"/>
                  <a:pt x="10072" y="48129"/>
                  <a:pt x="15886" y="48129"/>
                </a:cubicBezTo>
                <a:cubicBezTo>
                  <a:pt x="18791" y="48129"/>
                  <a:pt x="21721" y="47577"/>
                  <a:pt x="24515" y="46443"/>
                </a:cubicBezTo>
                <a:lnTo>
                  <a:pt x="24361" y="46075"/>
                </a:lnTo>
                <a:cubicBezTo>
                  <a:pt x="21614" y="47193"/>
                  <a:pt x="18734" y="47737"/>
                  <a:pt x="15879" y="47737"/>
                </a:cubicBezTo>
                <a:cubicBezTo>
                  <a:pt x="10041" y="47737"/>
                  <a:pt x="4305" y="45465"/>
                  <a:pt x="12" y="41189"/>
                </a:cubicBezTo>
                <a:close/>
                <a:moveTo>
                  <a:pt x="43407" y="47297"/>
                </a:moveTo>
                <a:cubicBezTo>
                  <a:pt x="43241" y="47498"/>
                  <a:pt x="43075" y="47700"/>
                  <a:pt x="42909" y="47889"/>
                </a:cubicBezTo>
                <a:lnTo>
                  <a:pt x="43206" y="48150"/>
                </a:lnTo>
                <a:cubicBezTo>
                  <a:pt x="43372" y="47949"/>
                  <a:pt x="43550" y="47747"/>
                  <a:pt x="43704" y="47534"/>
                </a:cubicBezTo>
                <a:lnTo>
                  <a:pt x="43407" y="47297"/>
                </a:lnTo>
                <a:close/>
                <a:moveTo>
                  <a:pt x="42269" y="48637"/>
                </a:moveTo>
                <a:cubicBezTo>
                  <a:pt x="42091" y="48826"/>
                  <a:pt x="41925" y="49028"/>
                  <a:pt x="41747" y="49218"/>
                </a:cubicBezTo>
                <a:lnTo>
                  <a:pt x="42032" y="49479"/>
                </a:lnTo>
                <a:cubicBezTo>
                  <a:pt x="42210" y="49289"/>
                  <a:pt x="42387" y="49087"/>
                  <a:pt x="42565" y="48886"/>
                </a:cubicBezTo>
                <a:lnTo>
                  <a:pt x="42269" y="48637"/>
                </a:lnTo>
                <a:close/>
                <a:moveTo>
                  <a:pt x="41071" y="49918"/>
                </a:moveTo>
                <a:lnTo>
                  <a:pt x="40834" y="50155"/>
                </a:lnTo>
                <a:lnTo>
                  <a:pt x="40514" y="50475"/>
                </a:lnTo>
                <a:lnTo>
                  <a:pt x="40786" y="50760"/>
                </a:lnTo>
                <a:lnTo>
                  <a:pt x="41107" y="50439"/>
                </a:lnTo>
                <a:lnTo>
                  <a:pt x="41344" y="50202"/>
                </a:lnTo>
                <a:lnTo>
                  <a:pt x="41071" y="49918"/>
                </a:lnTo>
                <a:close/>
                <a:moveTo>
                  <a:pt x="29128" y="2597"/>
                </a:moveTo>
                <a:cubicBezTo>
                  <a:pt x="29543" y="2846"/>
                  <a:pt x="29947" y="3095"/>
                  <a:pt x="30350" y="3356"/>
                </a:cubicBezTo>
                <a:lnTo>
                  <a:pt x="29947" y="3961"/>
                </a:lnTo>
                <a:lnTo>
                  <a:pt x="30030" y="4020"/>
                </a:lnTo>
                <a:cubicBezTo>
                  <a:pt x="30385" y="4258"/>
                  <a:pt x="30753" y="4519"/>
                  <a:pt x="31109" y="4779"/>
                </a:cubicBezTo>
                <a:lnTo>
                  <a:pt x="31180" y="4839"/>
                </a:lnTo>
                <a:lnTo>
                  <a:pt x="31631" y="4258"/>
                </a:lnTo>
                <a:cubicBezTo>
                  <a:pt x="32010" y="4542"/>
                  <a:pt x="32378" y="4851"/>
                  <a:pt x="32745" y="5147"/>
                </a:cubicBezTo>
                <a:lnTo>
                  <a:pt x="32283" y="5705"/>
                </a:lnTo>
                <a:lnTo>
                  <a:pt x="32354" y="5764"/>
                </a:lnTo>
                <a:cubicBezTo>
                  <a:pt x="32686" y="6048"/>
                  <a:pt x="33018" y="6345"/>
                  <a:pt x="33338" y="6641"/>
                </a:cubicBezTo>
                <a:lnTo>
                  <a:pt x="33410" y="6713"/>
                </a:lnTo>
                <a:lnTo>
                  <a:pt x="33908" y="6191"/>
                </a:lnTo>
                <a:cubicBezTo>
                  <a:pt x="34074" y="6345"/>
                  <a:pt x="34240" y="6511"/>
                  <a:pt x="34406" y="6677"/>
                </a:cubicBezTo>
                <a:cubicBezTo>
                  <a:pt x="34572" y="6843"/>
                  <a:pt x="34750" y="7021"/>
                  <a:pt x="34916" y="7199"/>
                </a:cubicBezTo>
                <a:lnTo>
                  <a:pt x="34382" y="7709"/>
                </a:lnTo>
                <a:lnTo>
                  <a:pt x="34453" y="7780"/>
                </a:lnTo>
                <a:cubicBezTo>
                  <a:pt x="34750" y="8100"/>
                  <a:pt x="35046" y="8432"/>
                  <a:pt x="35331" y="8764"/>
                </a:cubicBezTo>
                <a:lnTo>
                  <a:pt x="35390" y="8847"/>
                </a:lnTo>
                <a:lnTo>
                  <a:pt x="35948" y="8373"/>
                </a:lnTo>
                <a:cubicBezTo>
                  <a:pt x="36256" y="8741"/>
                  <a:pt x="36552" y="9108"/>
                  <a:pt x="36837" y="9500"/>
                </a:cubicBezTo>
                <a:lnTo>
                  <a:pt x="36256" y="9927"/>
                </a:lnTo>
                <a:lnTo>
                  <a:pt x="36315" y="10010"/>
                </a:lnTo>
                <a:cubicBezTo>
                  <a:pt x="36576" y="10365"/>
                  <a:pt x="36837" y="10733"/>
                  <a:pt x="37074" y="11089"/>
                </a:cubicBezTo>
                <a:lnTo>
                  <a:pt x="37134" y="11172"/>
                </a:lnTo>
                <a:lnTo>
                  <a:pt x="37738" y="10769"/>
                </a:lnTo>
                <a:cubicBezTo>
                  <a:pt x="37999" y="11160"/>
                  <a:pt x="38248" y="11575"/>
                  <a:pt x="38497" y="11990"/>
                </a:cubicBezTo>
                <a:lnTo>
                  <a:pt x="37857" y="12346"/>
                </a:lnTo>
                <a:lnTo>
                  <a:pt x="37916" y="12441"/>
                </a:lnTo>
                <a:cubicBezTo>
                  <a:pt x="38130" y="12820"/>
                  <a:pt x="38343" y="13200"/>
                  <a:pt x="38545" y="13591"/>
                </a:cubicBezTo>
                <a:lnTo>
                  <a:pt x="38592" y="13686"/>
                </a:lnTo>
                <a:lnTo>
                  <a:pt x="39233" y="13354"/>
                </a:lnTo>
                <a:cubicBezTo>
                  <a:pt x="39458" y="13781"/>
                  <a:pt x="39660" y="14208"/>
                  <a:pt x="39849" y="14647"/>
                </a:cubicBezTo>
                <a:lnTo>
                  <a:pt x="39185" y="14943"/>
                </a:lnTo>
                <a:lnTo>
                  <a:pt x="39221" y="15038"/>
                </a:lnTo>
                <a:cubicBezTo>
                  <a:pt x="39399" y="15429"/>
                  <a:pt x="39565" y="15845"/>
                  <a:pt x="39719" y="16260"/>
                </a:cubicBezTo>
                <a:lnTo>
                  <a:pt x="39755" y="16355"/>
                </a:lnTo>
                <a:lnTo>
                  <a:pt x="40442" y="16105"/>
                </a:lnTo>
                <a:cubicBezTo>
                  <a:pt x="40597" y="16544"/>
                  <a:pt x="40763" y="17007"/>
                  <a:pt x="40893" y="17457"/>
                </a:cubicBezTo>
                <a:lnTo>
                  <a:pt x="40193" y="17671"/>
                </a:lnTo>
                <a:lnTo>
                  <a:pt x="40229" y="17766"/>
                </a:lnTo>
                <a:cubicBezTo>
                  <a:pt x="40359" y="18193"/>
                  <a:pt x="40478" y="18632"/>
                  <a:pt x="40573" y="19047"/>
                </a:cubicBezTo>
                <a:lnTo>
                  <a:pt x="40597" y="19142"/>
                </a:lnTo>
                <a:lnTo>
                  <a:pt x="41308" y="18964"/>
                </a:lnTo>
                <a:cubicBezTo>
                  <a:pt x="41427" y="19426"/>
                  <a:pt x="41534" y="19901"/>
                  <a:pt x="41605" y="20363"/>
                </a:cubicBezTo>
                <a:lnTo>
                  <a:pt x="40881" y="20505"/>
                </a:lnTo>
                <a:lnTo>
                  <a:pt x="40905" y="20600"/>
                </a:lnTo>
                <a:cubicBezTo>
                  <a:pt x="40976" y="21027"/>
                  <a:pt x="41047" y="21466"/>
                  <a:pt x="41107" y="21905"/>
                </a:cubicBezTo>
                <a:lnTo>
                  <a:pt x="41118" y="22000"/>
                </a:lnTo>
                <a:lnTo>
                  <a:pt x="41854" y="21905"/>
                </a:lnTo>
                <a:cubicBezTo>
                  <a:pt x="41913" y="22379"/>
                  <a:pt x="41960" y="22854"/>
                  <a:pt x="41996" y="23328"/>
                </a:cubicBezTo>
                <a:lnTo>
                  <a:pt x="41261" y="23387"/>
                </a:lnTo>
                <a:lnTo>
                  <a:pt x="41261" y="23482"/>
                </a:lnTo>
                <a:cubicBezTo>
                  <a:pt x="41284" y="23909"/>
                  <a:pt x="41308" y="24360"/>
                  <a:pt x="41308" y="24799"/>
                </a:cubicBezTo>
                <a:lnTo>
                  <a:pt x="41308" y="24894"/>
                </a:lnTo>
                <a:lnTo>
                  <a:pt x="42055" y="24882"/>
                </a:lnTo>
                <a:lnTo>
                  <a:pt x="42055" y="24882"/>
                </a:lnTo>
                <a:cubicBezTo>
                  <a:pt x="42067" y="25356"/>
                  <a:pt x="42067" y="25830"/>
                  <a:pt x="42043" y="26305"/>
                </a:cubicBezTo>
                <a:lnTo>
                  <a:pt x="41308" y="26281"/>
                </a:lnTo>
                <a:lnTo>
                  <a:pt x="41308" y="26376"/>
                </a:lnTo>
                <a:cubicBezTo>
                  <a:pt x="41284" y="26803"/>
                  <a:pt x="41249" y="27254"/>
                  <a:pt x="41213" y="27692"/>
                </a:cubicBezTo>
                <a:lnTo>
                  <a:pt x="41201" y="27787"/>
                </a:lnTo>
                <a:lnTo>
                  <a:pt x="41937" y="27858"/>
                </a:lnTo>
                <a:cubicBezTo>
                  <a:pt x="41889" y="28333"/>
                  <a:pt x="41830" y="28807"/>
                  <a:pt x="41759" y="29282"/>
                </a:cubicBezTo>
                <a:lnTo>
                  <a:pt x="41024" y="29163"/>
                </a:lnTo>
                <a:lnTo>
                  <a:pt x="41012" y="29258"/>
                </a:lnTo>
                <a:cubicBezTo>
                  <a:pt x="40941" y="29709"/>
                  <a:pt x="40869" y="30136"/>
                  <a:pt x="40774" y="30562"/>
                </a:cubicBezTo>
                <a:lnTo>
                  <a:pt x="40751" y="30657"/>
                </a:lnTo>
                <a:lnTo>
                  <a:pt x="41462" y="30800"/>
                </a:lnTo>
                <a:cubicBezTo>
                  <a:pt x="41367" y="31274"/>
                  <a:pt x="41249" y="31737"/>
                  <a:pt x="41118" y="32199"/>
                </a:cubicBezTo>
                <a:lnTo>
                  <a:pt x="40419" y="31997"/>
                </a:lnTo>
                <a:lnTo>
                  <a:pt x="40383" y="32092"/>
                </a:lnTo>
                <a:cubicBezTo>
                  <a:pt x="40265" y="32519"/>
                  <a:pt x="40134" y="32934"/>
                  <a:pt x="40004" y="33349"/>
                </a:cubicBezTo>
                <a:lnTo>
                  <a:pt x="39968" y="33444"/>
                </a:lnTo>
                <a:lnTo>
                  <a:pt x="40668" y="33682"/>
                </a:lnTo>
                <a:cubicBezTo>
                  <a:pt x="40514" y="34132"/>
                  <a:pt x="40336" y="34583"/>
                  <a:pt x="40158" y="35022"/>
                </a:cubicBezTo>
                <a:lnTo>
                  <a:pt x="39482" y="34749"/>
                </a:lnTo>
                <a:lnTo>
                  <a:pt x="39446" y="34832"/>
                </a:lnTo>
                <a:cubicBezTo>
                  <a:pt x="39280" y="35235"/>
                  <a:pt x="39102" y="35638"/>
                  <a:pt x="38924" y="36042"/>
                </a:cubicBezTo>
                <a:lnTo>
                  <a:pt x="38877" y="36137"/>
                </a:lnTo>
                <a:lnTo>
                  <a:pt x="39541" y="36445"/>
                </a:lnTo>
                <a:cubicBezTo>
                  <a:pt x="39339" y="36872"/>
                  <a:pt x="39114" y="37311"/>
                  <a:pt x="38889" y="37726"/>
                </a:cubicBezTo>
                <a:lnTo>
                  <a:pt x="38248" y="37370"/>
                </a:lnTo>
                <a:lnTo>
                  <a:pt x="38201" y="37453"/>
                </a:lnTo>
                <a:cubicBezTo>
                  <a:pt x="37987" y="37844"/>
                  <a:pt x="37750" y="38236"/>
                  <a:pt x="37537" y="38603"/>
                </a:cubicBezTo>
                <a:lnTo>
                  <a:pt x="37477" y="38686"/>
                </a:lnTo>
                <a:lnTo>
                  <a:pt x="38106" y="39066"/>
                </a:lnTo>
                <a:cubicBezTo>
                  <a:pt x="37845" y="39469"/>
                  <a:pt x="37584" y="39872"/>
                  <a:pt x="37311" y="40264"/>
                </a:cubicBezTo>
                <a:lnTo>
                  <a:pt x="36718" y="39837"/>
                </a:lnTo>
                <a:lnTo>
                  <a:pt x="36659" y="39920"/>
                </a:lnTo>
                <a:cubicBezTo>
                  <a:pt x="36398" y="40276"/>
                  <a:pt x="36137" y="40631"/>
                  <a:pt x="35865" y="40975"/>
                </a:cubicBezTo>
                <a:lnTo>
                  <a:pt x="35805" y="41058"/>
                </a:lnTo>
                <a:lnTo>
                  <a:pt x="36375" y="41497"/>
                </a:lnTo>
                <a:cubicBezTo>
                  <a:pt x="36078" y="41877"/>
                  <a:pt x="35770" y="42244"/>
                  <a:pt x="35449" y="42600"/>
                </a:cubicBezTo>
                <a:lnTo>
                  <a:pt x="34904" y="42114"/>
                </a:lnTo>
                <a:lnTo>
                  <a:pt x="34845" y="42185"/>
                </a:lnTo>
                <a:cubicBezTo>
                  <a:pt x="34548" y="42505"/>
                  <a:pt x="34252" y="42837"/>
                  <a:pt x="33931" y="43146"/>
                </a:cubicBezTo>
                <a:lnTo>
                  <a:pt x="33860" y="43217"/>
                </a:lnTo>
                <a:lnTo>
                  <a:pt x="34382" y="43727"/>
                </a:lnTo>
                <a:cubicBezTo>
                  <a:pt x="34026" y="44083"/>
                  <a:pt x="33659" y="44426"/>
                  <a:pt x="33291" y="44759"/>
                </a:cubicBezTo>
                <a:lnTo>
                  <a:pt x="32805" y="44213"/>
                </a:lnTo>
                <a:lnTo>
                  <a:pt x="32734" y="44272"/>
                </a:lnTo>
                <a:cubicBezTo>
                  <a:pt x="32401" y="44569"/>
                  <a:pt x="32058" y="44853"/>
                  <a:pt x="31725" y="45126"/>
                </a:cubicBezTo>
                <a:lnTo>
                  <a:pt x="31642" y="45185"/>
                </a:lnTo>
                <a:lnTo>
                  <a:pt x="32093" y="45755"/>
                </a:lnTo>
                <a:cubicBezTo>
                  <a:pt x="31725" y="46051"/>
                  <a:pt x="31334" y="46336"/>
                  <a:pt x="30943" y="46609"/>
                </a:cubicBezTo>
                <a:lnTo>
                  <a:pt x="30528" y="46016"/>
                </a:lnTo>
                <a:lnTo>
                  <a:pt x="30445" y="46075"/>
                </a:lnTo>
                <a:cubicBezTo>
                  <a:pt x="30089" y="46324"/>
                  <a:pt x="29721" y="46573"/>
                  <a:pt x="29342" y="46798"/>
                </a:cubicBezTo>
                <a:lnTo>
                  <a:pt x="29259" y="46858"/>
                </a:lnTo>
                <a:lnTo>
                  <a:pt x="29650" y="47474"/>
                </a:lnTo>
                <a:cubicBezTo>
                  <a:pt x="29247" y="47723"/>
                  <a:pt x="28832" y="47961"/>
                  <a:pt x="28405" y="48198"/>
                </a:cubicBezTo>
                <a:lnTo>
                  <a:pt x="28061" y="47546"/>
                </a:lnTo>
                <a:lnTo>
                  <a:pt x="27978" y="47593"/>
                </a:lnTo>
                <a:cubicBezTo>
                  <a:pt x="27586" y="47806"/>
                  <a:pt x="27195" y="48008"/>
                  <a:pt x="26792" y="48186"/>
                </a:cubicBezTo>
                <a:lnTo>
                  <a:pt x="26709" y="48233"/>
                </a:lnTo>
                <a:lnTo>
                  <a:pt x="27017" y="48898"/>
                </a:lnTo>
                <a:cubicBezTo>
                  <a:pt x="26578" y="49099"/>
                  <a:pt x="26140" y="49289"/>
                  <a:pt x="25701" y="49467"/>
                </a:cubicBezTo>
                <a:lnTo>
                  <a:pt x="25428" y="48791"/>
                </a:lnTo>
                <a:lnTo>
                  <a:pt x="25333" y="48826"/>
                </a:lnTo>
                <a:cubicBezTo>
                  <a:pt x="24930" y="48981"/>
                  <a:pt x="24515" y="49135"/>
                  <a:pt x="24088" y="49277"/>
                </a:cubicBezTo>
                <a:lnTo>
                  <a:pt x="23993" y="49313"/>
                </a:lnTo>
                <a:lnTo>
                  <a:pt x="24230" y="50012"/>
                </a:lnTo>
                <a:cubicBezTo>
                  <a:pt x="23791" y="50155"/>
                  <a:pt x="23329" y="50309"/>
                  <a:pt x="22866" y="50427"/>
                </a:cubicBezTo>
                <a:lnTo>
                  <a:pt x="22665" y="49716"/>
                </a:lnTo>
                <a:lnTo>
                  <a:pt x="22570" y="49751"/>
                </a:lnTo>
                <a:cubicBezTo>
                  <a:pt x="22155" y="49858"/>
                  <a:pt x="21716" y="49965"/>
                  <a:pt x="21289" y="50060"/>
                </a:cubicBezTo>
                <a:lnTo>
                  <a:pt x="21194" y="50084"/>
                </a:lnTo>
                <a:lnTo>
                  <a:pt x="21348" y="50795"/>
                </a:lnTo>
                <a:cubicBezTo>
                  <a:pt x="20886" y="50902"/>
                  <a:pt x="20411" y="50985"/>
                  <a:pt x="19937" y="51056"/>
                </a:cubicBezTo>
                <a:lnTo>
                  <a:pt x="19830" y="50333"/>
                </a:lnTo>
                <a:lnTo>
                  <a:pt x="19723" y="50344"/>
                </a:lnTo>
                <a:cubicBezTo>
                  <a:pt x="19285" y="50404"/>
                  <a:pt x="18846" y="50463"/>
                  <a:pt x="18419" y="50510"/>
                </a:cubicBezTo>
                <a:lnTo>
                  <a:pt x="18324" y="50522"/>
                </a:lnTo>
                <a:lnTo>
                  <a:pt x="18395" y="51258"/>
                </a:lnTo>
                <a:cubicBezTo>
                  <a:pt x="17921" y="51305"/>
                  <a:pt x="17434" y="51341"/>
                  <a:pt x="16960" y="51353"/>
                </a:cubicBezTo>
                <a:lnTo>
                  <a:pt x="16936" y="50617"/>
                </a:lnTo>
                <a:lnTo>
                  <a:pt x="16830" y="50617"/>
                </a:lnTo>
                <a:cubicBezTo>
                  <a:pt x="16403" y="50629"/>
                  <a:pt x="15952" y="50629"/>
                  <a:pt x="15513" y="50629"/>
                </a:cubicBezTo>
                <a:lnTo>
                  <a:pt x="15418" y="50629"/>
                </a:lnTo>
                <a:lnTo>
                  <a:pt x="15406" y="51364"/>
                </a:lnTo>
                <a:cubicBezTo>
                  <a:pt x="14932" y="51364"/>
                  <a:pt x="14446" y="51341"/>
                  <a:pt x="13971" y="51305"/>
                </a:cubicBezTo>
                <a:lnTo>
                  <a:pt x="14031" y="50570"/>
                </a:lnTo>
                <a:lnTo>
                  <a:pt x="13936" y="50558"/>
                </a:lnTo>
                <a:cubicBezTo>
                  <a:pt x="13497" y="50534"/>
                  <a:pt x="13058" y="50487"/>
                  <a:pt x="12619" y="50427"/>
                </a:cubicBezTo>
                <a:lnTo>
                  <a:pt x="12513" y="50416"/>
                </a:lnTo>
                <a:lnTo>
                  <a:pt x="12430" y="51151"/>
                </a:lnTo>
                <a:cubicBezTo>
                  <a:pt x="11955" y="51092"/>
                  <a:pt x="11481" y="51009"/>
                  <a:pt x="11006" y="50926"/>
                </a:cubicBezTo>
                <a:lnTo>
                  <a:pt x="11149" y="50202"/>
                </a:lnTo>
                <a:lnTo>
                  <a:pt x="11054" y="50178"/>
                </a:lnTo>
                <a:cubicBezTo>
                  <a:pt x="10627" y="50095"/>
                  <a:pt x="10188" y="50001"/>
                  <a:pt x="9761" y="49894"/>
                </a:cubicBezTo>
                <a:lnTo>
                  <a:pt x="9666" y="49870"/>
                </a:lnTo>
                <a:lnTo>
                  <a:pt x="9488" y="50594"/>
                </a:lnTo>
                <a:cubicBezTo>
                  <a:pt x="9026" y="50475"/>
                  <a:pt x="8563" y="50344"/>
                  <a:pt x="8113" y="50202"/>
                </a:cubicBezTo>
                <a:lnTo>
                  <a:pt x="8326" y="49502"/>
                </a:lnTo>
                <a:lnTo>
                  <a:pt x="8243" y="49467"/>
                </a:lnTo>
                <a:cubicBezTo>
                  <a:pt x="7828" y="49348"/>
                  <a:pt x="7425" y="49206"/>
                  <a:pt x="7033" y="49064"/>
                </a:cubicBezTo>
                <a:lnTo>
                  <a:pt x="6678" y="48150"/>
                </a:lnTo>
                <a:lnTo>
                  <a:pt x="6678" y="48150"/>
                </a:lnTo>
                <a:cubicBezTo>
                  <a:pt x="9669" y="49339"/>
                  <a:pt x="12763" y="49905"/>
                  <a:pt x="15811" y="49905"/>
                </a:cubicBezTo>
                <a:cubicBezTo>
                  <a:pt x="24991" y="49905"/>
                  <a:pt x="33749" y="44773"/>
                  <a:pt x="38023" y="36065"/>
                </a:cubicBezTo>
                <a:cubicBezTo>
                  <a:pt x="43716" y="24467"/>
                  <a:pt x="39529" y="10437"/>
                  <a:pt x="28417" y="3866"/>
                </a:cubicBezTo>
                <a:lnTo>
                  <a:pt x="28820" y="3143"/>
                </a:lnTo>
                <a:lnTo>
                  <a:pt x="29128" y="2597"/>
                </a:lnTo>
                <a:close/>
                <a:moveTo>
                  <a:pt x="29057" y="2336"/>
                </a:moveTo>
                <a:lnTo>
                  <a:pt x="28642" y="3060"/>
                </a:lnTo>
                <a:lnTo>
                  <a:pt x="28144" y="3949"/>
                </a:lnTo>
                <a:lnTo>
                  <a:pt x="28227" y="3997"/>
                </a:lnTo>
                <a:cubicBezTo>
                  <a:pt x="30053" y="5052"/>
                  <a:pt x="31737" y="6357"/>
                  <a:pt x="33232" y="7851"/>
                </a:cubicBezTo>
                <a:cubicBezTo>
                  <a:pt x="42803" y="17410"/>
                  <a:pt x="42803" y="32982"/>
                  <a:pt x="33232" y="42553"/>
                </a:cubicBezTo>
                <a:cubicBezTo>
                  <a:pt x="28544" y="47248"/>
                  <a:pt x="22266" y="49745"/>
                  <a:pt x="15879" y="49745"/>
                </a:cubicBezTo>
                <a:cubicBezTo>
                  <a:pt x="12732" y="49745"/>
                  <a:pt x="9558" y="49138"/>
                  <a:pt x="6535" y="47889"/>
                </a:cubicBezTo>
                <a:lnTo>
                  <a:pt x="6322" y="47795"/>
                </a:lnTo>
                <a:lnTo>
                  <a:pt x="6879" y="49218"/>
                </a:lnTo>
                <a:lnTo>
                  <a:pt x="6927" y="49242"/>
                </a:lnTo>
                <a:cubicBezTo>
                  <a:pt x="7294" y="49372"/>
                  <a:pt x="7698" y="49514"/>
                  <a:pt x="8089" y="49633"/>
                </a:cubicBezTo>
                <a:lnTo>
                  <a:pt x="7864" y="50344"/>
                </a:lnTo>
                <a:lnTo>
                  <a:pt x="7958" y="50368"/>
                </a:lnTo>
                <a:cubicBezTo>
                  <a:pt x="8480" y="50534"/>
                  <a:pt x="9014" y="50677"/>
                  <a:pt x="9536" y="50819"/>
                </a:cubicBezTo>
                <a:lnTo>
                  <a:pt x="9631" y="50843"/>
                </a:lnTo>
                <a:lnTo>
                  <a:pt x="9809" y="50119"/>
                </a:lnTo>
                <a:cubicBezTo>
                  <a:pt x="10176" y="50214"/>
                  <a:pt x="10556" y="50297"/>
                  <a:pt x="10912" y="50368"/>
                </a:cubicBezTo>
                <a:lnTo>
                  <a:pt x="10781" y="51092"/>
                </a:lnTo>
                <a:lnTo>
                  <a:pt x="10876" y="51103"/>
                </a:lnTo>
                <a:cubicBezTo>
                  <a:pt x="11410" y="51210"/>
                  <a:pt x="11955" y="51293"/>
                  <a:pt x="12501" y="51364"/>
                </a:cubicBezTo>
                <a:lnTo>
                  <a:pt x="12596" y="51376"/>
                </a:lnTo>
                <a:lnTo>
                  <a:pt x="12690" y="50641"/>
                </a:lnTo>
                <a:cubicBezTo>
                  <a:pt x="13058" y="50688"/>
                  <a:pt x="13450" y="50736"/>
                  <a:pt x="13817" y="50760"/>
                </a:cubicBezTo>
                <a:lnTo>
                  <a:pt x="13758" y="51507"/>
                </a:lnTo>
                <a:lnTo>
                  <a:pt x="13865" y="51507"/>
                </a:lnTo>
                <a:cubicBezTo>
                  <a:pt x="14410" y="51554"/>
                  <a:pt x="14956" y="51578"/>
                  <a:pt x="15501" y="51590"/>
                </a:cubicBezTo>
                <a:lnTo>
                  <a:pt x="15596" y="51590"/>
                </a:lnTo>
                <a:lnTo>
                  <a:pt x="15608" y="50843"/>
                </a:lnTo>
                <a:cubicBezTo>
                  <a:pt x="15988" y="50843"/>
                  <a:pt x="16367" y="50843"/>
                  <a:pt x="16747" y="50831"/>
                </a:cubicBezTo>
                <a:lnTo>
                  <a:pt x="16770" y="51566"/>
                </a:lnTo>
                <a:lnTo>
                  <a:pt x="16877" y="51566"/>
                </a:lnTo>
                <a:cubicBezTo>
                  <a:pt x="17411" y="51554"/>
                  <a:pt x="17968" y="51519"/>
                  <a:pt x="18502" y="51459"/>
                </a:cubicBezTo>
                <a:lnTo>
                  <a:pt x="18597" y="51447"/>
                </a:lnTo>
                <a:lnTo>
                  <a:pt x="18526" y="50712"/>
                </a:lnTo>
                <a:cubicBezTo>
                  <a:pt x="18893" y="50677"/>
                  <a:pt x="19273" y="50629"/>
                  <a:pt x="19652" y="50570"/>
                </a:cubicBezTo>
                <a:lnTo>
                  <a:pt x="19771" y="51293"/>
                </a:lnTo>
                <a:lnTo>
                  <a:pt x="19866" y="51281"/>
                </a:lnTo>
                <a:cubicBezTo>
                  <a:pt x="20399" y="51198"/>
                  <a:pt x="20945" y="51103"/>
                  <a:pt x="21479" y="50985"/>
                </a:cubicBezTo>
                <a:lnTo>
                  <a:pt x="21573" y="50961"/>
                </a:lnTo>
                <a:lnTo>
                  <a:pt x="21419" y="50250"/>
                </a:lnTo>
                <a:cubicBezTo>
                  <a:pt x="21787" y="50167"/>
                  <a:pt x="22166" y="50072"/>
                  <a:pt x="22522" y="49977"/>
                </a:cubicBezTo>
                <a:lnTo>
                  <a:pt x="22724" y="50688"/>
                </a:lnTo>
                <a:lnTo>
                  <a:pt x="22819" y="50665"/>
                </a:lnTo>
                <a:cubicBezTo>
                  <a:pt x="23341" y="50510"/>
                  <a:pt x="23874" y="50356"/>
                  <a:pt x="24384" y="50178"/>
                </a:cubicBezTo>
                <a:lnTo>
                  <a:pt x="24479" y="50143"/>
                </a:lnTo>
                <a:lnTo>
                  <a:pt x="24242" y="49455"/>
                </a:lnTo>
                <a:cubicBezTo>
                  <a:pt x="24598" y="49325"/>
                  <a:pt x="24965" y="49194"/>
                  <a:pt x="25309" y="49064"/>
                </a:cubicBezTo>
                <a:lnTo>
                  <a:pt x="25582" y="49740"/>
                </a:lnTo>
                <a:lnTo>
                  <a:pt x="25677" y="49704"/>
                </a:lnTo>
                <a:cubicBezTo>
                  <a:pt x="26187" y="49502"/>
                  <a:pt x="26685" y="49277"/>
                  <a:pt x="27183" y="49052"/>
                </a:cubicBezTo>
                <a:lnTo>
                  <a:pt x="27266" y="49004"/>
                </a:lnTo>
                <a:lnTo>
                  <a:pt x="26958" y="48340"/>
                </a:lnTo>
                <a:cubicBezTo>
                  <a:pt x="27302" y="48186"/>
                  <a:pt x="27634" y="48008"/>
                  <a:pt x="27966" y="47830"/>
                </a:cubicBezTo>
                <a:lnTo>
                  <a:pt x="28322" y="48471"/>
                </a:lnTo>
                <a:lnTo>
                  <a:pt x="28405" y="48423"/>
                </a:lnTo>
                <a:cubicBezTo>
                  <a:pt x="28879" y="48174"/>
                  <a:pt x="29365" y="47889"/>
                  <a:pt x="29828" y="47605"/>
                </a:cubicBezTo>
                <a:lnTo>
                  <a:pt x="29911" y="47546"/>
                </a:lnTo>
                <a:lnTo>
                  <a:pt x="29520" y="46929"/>
                </a:lnTo>
                <a:cubicBezTo>
                  <a:pt x="29840" y="46727"/>
                  <a:pt x="30160" y="46526"/>
                  <a:pt x="30468" y="46312"/>
                </a:cubicBezTo>
                <a:lnTo>
                  <a:pt x="30883" y="46905"/>
                </a:lnTo>
                <a:lnTo>
                  <a:pt x="30966" y="46846"/>
                </a:lnTo>
                <a:cubicBezTo>
                  <a:pt x="31417" y="46537"/>
                  <a:pt x="31856" y="46205"/>
                  <a:pt x="32283" y="45861"/>
                </a:cubicBezTo>
                <a:lnTo>
                  <a:pt x="32366" y="45802"/>
                </a:lnTo>
                <a:lnTo>
                  <a:pt x="31903" y="45233"/>
                </a:lnTo>
                <a:cubicBezTo>
                  <a:pt x="32200" y="44996"/>
                  <a:pt x="32496" y="44747"/>
                  <a:pt x="32781" y="44498"/>
                </a:cubicBezTo>
                <a:lnTo>
                  <a:pt x="33255" y="45043"/>
                </a:lnTo>
                <a:lnTo>
                  <a:pt x="33338" y="44984"/>
                </a:lnTo>
                <a:cubicBezTo>
                  <a:pt x="33742" y="44616"/>
                  <a:pt x="34145" y="44237"/>
                  <a:pt x="34524" y="43857"/>
                </a:cubicBezTo>
                <a:lnTo>
                  <a:pt x="34643" y="43739"/>
                </a:lnTo>
                <a:lnTo>
                  <a:pt x="34133" y="43229"/>
                </a:lnTo>
                <a:cubicBezTo>
                  <a:pt x="34394" y="42956"/>
                  <a:pt x="34655" y="42683"/>
                  <a:pt x="34916" y="42398"/>
                </a:cubicBezTo>
                <a:lnTo>
                  <a:pt x="35449" y="42885"/>
                </a:lnTo>
                <a:lnTo>
                  <a:pt x="35509" y="42814"/>
                </a:lnTo>
                <a:cubicBezTo>
                  <a:pt x="35876" y="42410"/>
                  <a:pt x="36232" y="41983"/>
                  <a:pt x="36576" y="41556"/>
                </a:cubicBezTo>
                <a:lnTo>
                  <a:pt x="36635" y="41485"/>
                </a:lnTo>
                <a:lnTo>
                  <a:pt x="36066" y="41035"/>
                </a:lnTo>
                <a:cubicBezTo>
                  <a:pt x="36303" y="40738"/>
                  <a:pt x="36529" y="40430"/>
                  <a:pt x="36742" y="40133"/>
                </a:cubicBezTo>
                <a:lnTo>
                  <a:pt x="37335" y="40548"/>
                </a:lnTo>
                <a:lnTo>
                  <a:pt x="37394" y="40477"/>
                </a:lnTo>
                <a:cubicBezTo>
                  <a:pt x="37715" y="40027"/>
                  <a:pt x="38023" y="39564"/>
                  <a:pt x="38308" y="39101"/>
                </a:cubicBezTo>
                <a:lnTo>
                  <a:pt x="38355" y="39018"/>
                </a:lnTo>
                <a:lnTo>
                  <a:pt x="37738" y="38639"/>
                </a:lnTo>
                <a:cubicBezTo>
                  <a:pt x="37940" y="38319"/>
                  <a:pt x="38130" y="37987"/>
                  <a:pt x="38308" y="37655"/>
                </a:cubicBezTo>
                <a:lnTo>
                  <a:pt x="38948" y="38010"/>
                </a:lnTo>
                <a:lnTo>
                  <a:pt x="38996" y="37915"/>
                </a:lnTo>
                <a:cubicBezTo>
                  <a:pt x="39256" y="37441"/>
                  <a:pt x="39517" y="36943"/>
                  <a:pt x="39743" y="36457"/>
                </a:cubicBezTo>
                <a:lnTo>
                  <a:pt x="39778" y="36362"/>
                </a:lnTo>
                <a:lnTo>
                  <a:pt x="39114" y="36054"/>
                </a:lnTo>
                <a:cubicBezTo>
                  <a:pt x="39280" y="35710"/>
                  <a:pt x="39434" y="35366"/>
                  <a:pt x="39577" y="35022"/>
                </a:cubicBezTo>
                <a:lnTo>
                  <a:pt x="40253" y="35294"/>
                </a:lnTo>
                <a:lnTo>
                  <a:pt x="40288" y="35200"/>
                </a:lnTo>
                <a:cubicBezTo>
                  <a:pt x="40490" y="34702"/>
                  <a:pt x="40691" y="34180"/>
                  <a:pt x="40858" y="33670"/>
                </a:cubicBezTo>
                <a:lnTo>
                  <a:pt x="40893" y="33575"/>
                </a:lnTo>
                <a:lnTo>
                  <a:pt x="40193" y="33338"/>
                </a:lnTo>
                <a:cubicBezTo>
                  <a:pt x="40312" y="32982"/>
                  <a:pt x="40431" y="32614"/>
                  <a:pt x="40525" y="32258"/>
                </a:cubicBezTo>
                <a:lnTo>
                  <a:pt x="41237" y="32448"/>
                </a:lnTo>
                <a:lnTo>
                  <a:pt x="41273" y="32353"/>
                </a:lnTo>
                <a:cubicBezTo>
                  <a:pt x="41415" y="31831"/>
                  <a:pt x="41545" y="31298"/>
                  <a:pt x="41664" y="30764"/>
                </a:cubicBezTo>
                <a:lnTo>
                  <a:pt x="41676" y="30669"/>
                </a:lnTo>
                <a:lnTo>
                  <a:pt x="40964" y="30515"/>
                </a:lnTo>
                <a:cubicBezTo>
                  <a:pt x="41035" y="30159"/>
                  <a:pt x="41107" y="29780"/>
                  <a:pt x="41166" y="29412"/>
                </a:cubicBezTo>
                <a:lnTo>
                  <a:pt x="41901" y="29519"/>
                </a:lnTo>
                <a:lnTo>
                  <a:pt x="41913" y="29424"/>
                </a:lnTo>
                <a:cubicBezTo>
                  <a:pt x="41996" y="28890"/>
                  <a:pt x="42067" y="28345"/>
                  <a:pt x="42127" y="27799"/>
                </a:cubicBezTo>
                <a:lnTo>
                  <a:pt x="42138" y="27704"/>
                </a:lnTo>
                <a:lnTo>
                  <a:pt x="41391" y="27633"/>
                </a:lnTo>
                <a:cubicBezTo>
                  <a:pt x="41427" y="27254"/>
                  <a:pt x="41451" y="26874"/>
                  <a:pt x="41474" y="26495"/>
                </a:cubicBezTo>
                <a:lnTo>
                  <a:pt x="42221" y="26530"/>
                </a:lnTo>
                <a:lnTo>
                  <a:pt x="42221" y="26435"/>
                </a:lnTo>
                <a:cubicBezTo>
                  <a:pt x="42245" y="25890"/>
                  <a:pt x="42245" y="25332"/>
                  <a:pt x="42245" y="24787"/>
                </a:cubicBezTo>
                <a:lnTo>
                  <a:pt x="42257" y="24680"/>
                </a:lnTo>
                <a:lnTo>
                  <a:pt x="41522" y="24692"/>
                </a:lnTo>
                <a:cubicBezTo>
                  <a:pt x="41522" y="24301"/>
                  <a:pt x="41498" y="23921"/>
                  <a:pt x="41474" y="23553"/>
                </a:cubicBezTo>
                <a:lnTo>
                  <a:pt x="42210" y="23506"/>
                </a:lnTo>
                <a:lnTo>
                  <a:pt x="42210" y="23411"/>
                </a:lnTo>
                <a:cubicBezTo>
                  <a:pt x="42174" y="22866"/>
                  <a:pt x="42127" y="22308"/>
                  <a:pt x="42055" y="21774"/>
                </a:cubicBezTo>
                <a:lnTo>
                  <a:pt x="42043" y="21680"/>
                </a:lnTo>
                <a:lnTo>
                  <a:pt x="41308" y="21774"/>
                </a:lnTo>
                <a:cubicBezTo>
                  <a:pt x="41261" y="21407"/>
                  <a:pt x="41201" y="21027"/>
                  <a:pt x="41130" y="20648"/>
                </a:cubicBezTo>
                <a:lnTo>
                  <a:pt x="41854" y="20517"/>
                </a:lnTo>
                <a:lnTo>
                  <a:pt x="41842" y="20422"/>
                </a:lnTo>
                <a:cubicBezTo>
                  <a:pt x="41735" y="19889"/>
                  <a:pt x="41628" y="19343"/>
                  <a:pt x="41498" y="18809"/>
                </a:cubicBezTo>
                <a:lnTo>
                  <a:pt x="41474" y="18715"/>
                </a:lnTo>
                <a:lnTo>
                  <a:pt x="40751" y="18893"/>
                </a:lnTo>
                <a:cubicBezTo>
                  <a:pt x="40668" y="18537"/>
                  <a:pt x="40561" y="18169"/>
                  <a:pt x="40454" y="17801"/>
                </a:cubicBezTo>
                <a:lnTo>
                  <a:pt x="41154" y="17588"/>
                </a:lnTo>
                <a:lnTo>
                  <a:pt x="41130" y="17493"/>
                </a:lnTo>
                <a:cubicBezTo>
                  <a:pt x="40976" y="16971"/>
                  <a:pt x="40798" y="16449"/>
                  <a:pt x="40597" y="15939"/>
                </a:cubicBezTo>
                <a:lnTo>
                  <a:pt x="40573" y="15845"/>
                </a:lnTo>
                <a:lnTo>
                  <a:pt x="39885" y="16105"/>
                </a:lnTo>
                <a:cubicBezTo>
                  <a:pt x="39743" y="15738"/>
                  <a:pt x="39600" y="15382"/>
                  <a:pt x="39458" y="15038"/>
                </a:cubicBezTo>
                <a:lnTo>
                  <a:pt x="40122" y="14742"/>
                </a:lnTo>
                <a:lnTo>
                  <a:pt x="40087" y="14659"/>
                </a:lnTo>
                <a:cubicBezTo>
                  <a:pt x="39873" y="14149"/>
                  <a:pt x="39636" y="13651"/>
                  <a:pt x="39387" y="13176"/>
                </a:cubicBezTo>
                <a:lnTo>
                  <a:pt x="39339" y="13081"/>
                </a:lnTo>
                <a:lnTo>
                  <a:pt x="38687" y="13425"/>
                </a:lnTo>
                <a:cubicBezTo>
                  <a:pt x="38509" y="13081"/>
                  <a:pt x="38331" y="12749"/>
                  <a:pt x="38142" y="12417"/>
                </a:cubicBezTo>
                <a:lnTo>
                  <a:pt x="38782" y="12061"/>
                </a:lnTo>
                <a:lnTo>
                  <a:pt x="38735" y="11966"/>
                </a:lnTo>
                <a:cubicBezTo>
                  <a:pt x="38450" y="11504"/>
                  <a:pt x="38165" y="11030"/>
                  <a:pt x="37857" y="10579"/>
                </a:cubicBezTo>
                <a:lnTo>
                  <a:pt x="37810" y="10496"/>
                </a:lnTo>
                <a:lnTo>
                  <a:pt x="37193" y="10899"/>
                </a:lnTo>
                <a:cubicBezTo>
                  <a:pt x="36991" y="10591"/>
                  <a:pt x="36766" y="10282"/>
                  <a:pt x="36541" y="9974"/>
                </a:cubicBezTo>
                <a:lnTo>
                  <a:pt x="37122" y="9535"/>
                </a:lnTo>
                <a:lnTo>
                  <a:pt x="37074" y="9452"/>
                </a:lnTo>
                <a:cubicBezTo>
                  <a:pt x="36742" y="9025"/>
                  <a:pt x="36398" y="8586"/>
                  <a:pt x="36042" y="8171"/>
                </a:cubicBezTo>
                <a:lnTo>
                  <a:pt x="35983" y="8100"/>
                </a:lnTo>
                <a:lnTo>
                  <a:pt x="35426" y="8563"/>
                </a:lnTo>
                <a:cubicBezTo>
                  <a:pt x="35189" y="8278"/>
                  <a:pt x="34928" y="7993"/>
                  <a:pt x="34679" y="7721"/>
                </a:cubicBezTo>
                <a:lnTo>
                  <a:pt x="35200" y="7223"/>
                </a:lnTo>
                <a:lnTo>
                  <a:pt x="35141" y="7151"/>
                </a:lnTo>
                <a:cubicBezTo>
                  <a:pt x="34939" y="6950"/>
                  <a:pt x="34750" y="6748"/>
                  <a:pt x="34548" y="6547"/>
                </a:cubicBezTo>
                <a:cubicBezTo>
                  <a:pt x="34335" y="6345"/>
                  <a:pt x="34169" y="6167"/>
                  <a:pt x="33967" y="5989"/>
                </a:cubicBezTo>
                <a:lnTo>
                  <a:pt x="33896" y="5918"/>
                </a:lnTo>
                <a:lnTo>
                  <a:pt x="33398" y="6452"/>
                </a:lnTo>
                <a:cubicBezTo>
                  <a:pt x="33125" y="6191"/>
                  <a:pt x="32840" y="5942"/>
                  <a:pt x="32556" y="5693"/>
                </a:cubicBezTo>
                <a:lnTo>
                  <a:pt x="33030" y="5135"/>
                </a:lnTo>
                <a:lnTo>
                  <a:pt x="32947" y="5076"/>
                </a:lnTo>
                <a:cubicBezTo>
                  <a:pt x="32532" y="4720"/>
                  <a:pt x="32105" y="4376"/>
                  <a:pt x="31666" y="4044"/>
                </a:cubicBezTo>
                <a:lnTo>
                  <a:pt x="31583" y="3997"/>
                </a:lnTo>
                <a:lnTo>
                  <a:pt x="31144" y="4578"/>
                </a:lnTo>
                <a:cubicBezTo>
                  <a:pt x="30836" y="4353"/>
                  <a:pt x="30528" y="4127"/>
                  <a:pt x="30219" y="3926"/>
                </a:cubicBezTo>
                <a:lnTo>
                  <a:pt x="30623" y="3309"/>
                </a:lnTo>
                <a:lnTo>
                  <a:pt x="30539" y="3261"/>
                </a:lnTo>
                <a:cubicBezTo>
                  <a:pt x="30089" y="2965"/>
                  <a:pt x="29614" y="2668"/>
                  <a:pt x="29152" y="2384"/>
                </a:cubicBezTo>
                <a:lnTo>
                  <a:pt x="29057" y="2336"/>
                </a:lnTo>
                <a:close/>
                <a:moveTo>
                  <a:pt x="41249" y="36824"/>
                </a:moveTo>
                <a:lnTo>
                  <a:pt x="41996" y="37156"/>
                </a:lnTo>
                <a:cubicBezTo>
                  <a:pt x="41866" y="37441"/>
                  <a:pt x="41735" y="37726"/>
                  <a:pt x="41593" y="38010"/>
                </a:cubicBezTo>
                <a:lnTo>
                  <a:pt x="41545" y="38105"/>
                </a:lnTo>
                <a:lnTo>
                  <a:pt x="45034" y="39844"/>
                </a:lnTo>
                <a:lnTo>
                  <a:pt x="45034" y="39844"/>
                </a:lnTo>
                <a:cubicBezTo>
                  <a:pt x="45033" y="39845"/>
                  <a:pt x="45033" y="39847"/>
                  <a:pt x="45032" y="39849"/>
                </a:cubicBezTo>
                <a:cubicBezTo>
                  <a:pt x="43645" y="42600"/>
                  <a:pt x="41877" y="45150"/>
                  <a:pt x="39766" y="47403"/>
                </a:cubicBezTo>
                <a:cubicBezTo>
                  <a:pt x="39765" y="47405"/>
                  <a:pt x="39763" y="47407"/>
                  <a:pt x="39762" y="47409"/>
                </a:cubicBezTo>
                <a:lnTo>
                  <a:pt x="39762" y="47409"/>
                </a:lnTo>
                <a:lnTo>
                  <a:pt x="39755" y="47403"/>
                </a:lnTo>
                <a:lnTo>
                  <a:pt x="36908" y="44735"/>
                </a:lnTo>
                <a:lnTo>
                  <a:pt x="36837" y="44806"/>
                </a:lnTo>
                <a:cubicBezTo>
                  <a:pt x="36624" y="45043"/>
                  <a:pt x="36398" y="45269"/>
                  <a:pt x="36173" y="45506"/>
                </a:cubicBezTo>
                <a:cubicBezTo>
                  <a:pt x="33553" y="48137"/>
                  <a:pt x="30436" y="50235"/>
                  <a:pt x="27011" y="51670"/>
                </a:cubicBezTo>
                <a:lnTo>
                  <a:pt x="27011" y="51670"/>
                </a:lnTo>
                <a:lnTo>
                  <a:pt x="26697" y="50914"/>
                </a:lnTo>
                <a:cubicBezTo>
                  <a:pt x="33137" y="48198"/>
                  <a:pt x="38320" y="43169"/>
                  <a:pt x="41249" y="36824"/>
                </a:cubicBezTo>
                <a:close/>
                <a:moveTo>
                  <a:pt x="39802" y="51151"/>
                </a:moveTo>
                <a:cubicBezTo>
                  <a:pt x="39612" y="51317"/>
                  <a:pt x="39411" y="51495"/>
                  <a:pt x="39221" y="51673"/>
                </a:cubicBezTo>
                <a:lnTo>
                  <a:pt x="39482" y="51969"/>
                </a:lnTo>
                <a:cubicBezTo>
                  <a:pt x="39672" y="51791"/>
                  <a:pt x="39873" y="51613"/>
                  <a:pt x="40075" y="51436"/>
                </a:cubicBezTo>
                <a:lnTo>
                  <a:pt x="39802" y="51151"/>
                </a:lnTo>
                <a:close/>
                <a:moveTo>
                  <a:pt x="38474" y="52313"/>
                </a:moveTo>
                <a:cubicBezTo>
                  <a:pt x="38272" y="52479"/>
                  <a:pt x="38070" y="52645"/>
                  <a:pt x="37857" y="52811"/>
                </a:cubicBezTo>
                <a:lnTo>
                  <a:pt x="38106" y="53120"/>
                </a:lnTo>
                <a:cubicBezTo>
                  <a:pt x="38308" y="52954"/>
                  <a:pt x="38521" y="52788"/>
                  <a:pt x="38723" y="52610"/>
                </a:cubicBezTo>
                <a:lnTo>
                  <a:pt x="38474" y="52313"/>
                </a:lnTo>
                <a:close/>
                <a:moveTo>
                  <a:pt x="1" y="51862"/>
                </a:moveTo>
                <a:lnTo>
                  <a:pt x="1" y="52313"/>
                </a:lnTo>
                <a:cubicBezTo>
                  <a:pt x="677" y="52716"/>
                  <a:pt x="1376" y="53084"/>
                  <a:pt x="2076" y="53428"/>
                </a:cubicBezTo>
                <a:cubicBezTo>
                  <a:pt x="2077" y="53429"/>
                  <a:pt x="2079" y="53430"/>
                  <a:pt x="2080" y="53431"/>
                </a:cubicBezTo>
                <a:lnTo>
                  <a:pt x="2080" y="53431"/>
                </a:lnTo>
                <a:lnTo>
                  <a:pt x="2242" y="53084"/>
                </a:lnTo>
                <a:cubicBezTo>
                  <a:pt x="1483" y="52705"/>
                  <a:pt x="736" y="52289"/>
                  <a:pt x="1" y="51862"/>
                </a:cubicBezTo>
                <a:close/>
                <a:moveTo>
                  <a:pt x="37086" y="53404"/>
                </a:moveTo>
                <a:cubicBezTo>
                  <a:pt x="36873" y="53570"/>
                  <a:pt x="36659" y="53724"/>
                  <a:pt x="36458" y="53879"/>
                </a:cubicBezTo>
                <a:lnTo>
                  <a:pt x="36683" y="54187"/>
                </a:lnTo>
                <a:cubicBezTo>
                  <a:pt x="36896" y="54045"/>
                  <a:pt x="37110" y="53879"/>
                  <a:pt x="37323" y="53724"/>
                </a:cubicBezTo>
                <a:lnTo>
                  <a:pt x="37086" y="53404"/>
                </a:lnTo>
                <a:close/>
                <a:moveTo>
                  <a:pt x="56678" y="54054"/>
                </a:moveTo>
                <a:cubicBezTo>
                  <a:pt x="56906" y="54054"/>
                  <a:pt x="57129" y="54234"/>
                  <a:pt x="57129" y="54507"/>
                </a:cubicBezTo>
                <a:cubicBezTo>
                  <a:pt x="57129" y="54744"/>
                  <a:pt x="56928" y="54946"/>
                  <a:pt x="56678" y="54946"/>
                </a:cubicBezTo>
                <a:cubicBezTo>
                  <a:pt x="56287" y="54946"/>
                  <a:pt x="56085" y="54472"/>
                  <a:pt x="56370" y="54187"/>
                </a:cubicBezTo>
                <a:cubicBezTo>
                  <a:pt x="56458" y="54095"/>
                  <a:pt x="56569" y="54054"/>
                  <a:pt x="56678" y="54054"/>
                </a:cubicBezTo>
                <a:close/>
                <a:moveTo>
                  <a:pt x="35651" y="54436"/>
                </a:moveTo>
                <a:cubicBezTo>
                  <a:pt x="35426" y="54578"/>
                  <a:pt x="35212" y="54721"/>
                  <a:pt x="34999" y="54863"/>
                </a:cubicBezTo>
                <a:lnTo>
                  <a:pt x="35212" y="55195"/>
                </a:lnTo>
                <a:cubicBezTo>
                  <a:pt x="35426" y="55053"/>
                  <a:pt x="35651" y="54910"/>
                  <a:pt x="35865" y="54756"/>
                </a:cubicBezTo>
                <a:lnTo>
                  <a:pt x="35651" y="54436"/>
                </a:lnTo>
                <a:close/>
                <a:moveTo>
                  <a:pt x="36932" y="45008"/>
                </a:moveTo>
                <a:lnTo>
                  <a:pt x="39636" y="47534"/>
                </a:lnTo>
                <a:lnTo>
                  <a:pt x="39647" y="47544"/>
                </a:lnTo>
                <a:lnTo>
                  <a:pt x="39647" y="47544"/>
                </a:lnTo>
                <a:cubicBezTo>
                  <a:pt x="39643" y="47548"/>
                  <a:pt x="39640" y="47553"/>
                  <a:pt x="39636" y="47557"/>
                </a:cubicBezTo>
                <a:cubicBezTo>
                  <a:pt x="39411" y="47795"/>
                  <a:pt x="39173" y="48032"/>
                  <a:pt x="38948" y="48269"/>
                </a:cubicBezTo>
                <a:cubicBezTo>
                  <a:pt x="35959" y="51258"/>
                  <a:pt x="32413" y="53641"/>
                  <a:pt x="28523" y="55278"/>
                </a:cubicBezTo>
                <a:lnTo>
                  <a:pt x="27100" y="51862"/>
                </a:lnTo>
                <a:lnTo>
                  <a:pt x="27095" y="51852"/>
                </a:lnTo>
                <a:lnTo>
                  <a:pt x="27095" y="51852"/>
                </a:lnTo>
                <a:lnTo>
                  <a:pt x="27100" y="51851"/>
                </a:lnTo>
                <a:cubicBezTo>
                  <a:pt x="30551" y="50392"/>
                  <a:pt x="33682" y="48281"/>
                  <a:pt x="36327" y="45624"/>
                </a:cubicBezTo>
                <a:cubicBezTo>
                  <a:pt x="36529" y="45423"/>
                  <a:pt x="36730" y="45209"/>
                  <a:pt x="36932" y="45008"/>
                </a:cubicBezTo>
                <a:close/>
                <a:moveTo>
                  <a:pt x="34169" y="55385"/>
                </a:moveTo>
                <a:cubicBezTo>
                  <a:pt x="33943" y="55527"/>
                  <a:pt x="33718" y="55658"/>
                  <a:pt x="33493" y="55788"/>
                </a:cubicBezTo>
                <a:lnTo>
                  <a:pt x="33682" y="56132"/>
                </a:lnTo>
                <a:cubicBezTo>
                  <a:pt x="33920" y="56002"/>
                  <a:pt x="34145" y="55859"/>
                  <a:pt x="34370" y="55729"/>
                </a:cubicBezTo>
                <a:lnTo>
                  <a:pt x="34169" y="55385"/>
                </a:lnTo>
                <a:close/>
                <a:moveTo>
                  <a:pt x="41362" y="49141"/>
                </a:moveTo>
                <a:lnTo>
                  <a:pt x="44415" y="52005"/>
                </a:lnTo>
                <a:cubicBezTo>
                  <a:pt x="44131" y="52313"/>
                  <a:pt x="43846" y="52598"/>
                  <a:pt x="43562" y="52882"/>
                </a:cubicBezTo>
                <a:cubicBezTo>
                  <a:pt x="42342" y="54102"/>
                  <a:pt x="41052" y="55227"/>
                  <a:pt x="39691" y="56280"/>
                </a:cubicBezTo>
                <a:lnTo>
                  <a:pt x="39691" y="56280"/>
                </a:lnTo>
                <a:lnTo>
                  <a:pt x="37157" y="52954"/>
                </a:lnTo>
                <a:cubicBezTo>
                  <a:pt x="38652" y="51803"/>
                  <a:pt x="40063" y="50534"/>
                  <a:pt x="41356" y="49147"/>
                </a:cubicBezTo>
                <a:cubicBezTo>
                  <a:pt x="41358" y="49145"/>
                  <a:pt x="41360" y="49143"/>
                  <a:pt x="41362" y="49141"/>
                </a:cubicBezTo>
                <a:close/>
                <a:moveTo>
                  <a:pt x="26294" y="54448"/>
                </a:moveTo>
                <a:cubicBezTo>
                  <a:pt x="23874" y="55314"/>
                  <a:pt x="21360" y="55871"/>
                  <a:pt x="18798" y="56108"/>
                </a:cubicBezTo>
                <a:lnTo>
                  <a:pt x="18822" y="56500"/>
                </a:lnTo>
                <a:lnTo>
                  <a:pt x="18822" y="56501"/>
                </a:lnTo>
                <a:lnTo>
                  <a:pt x="18822" y="56501"/>
                </a:lnTo>
                <a:lnTo>
                  <a:pt x="18834" y="56500"/>
                </a:lnTo>
                <a:cubicBezTo>
                  <a:pt x="21431" y="56262"/>
                  <a:pt x="23981" y="55693"/>
                  <a:pt x="26436" y="54816"/>
                </a:cubicBezTo>
                <a:lnTo>
                  <a:pt x="26294" y="54448"/>
                </a:lnTo>
                <a:close/>
                <a:moveTo>
                  <a:pt x="18609" y="56130"/>
                </a:moveTo>
                <a:lnTo>
                  <a:pt x="18597" y="56132"/>
                </a:lnTo>
                <a:cubicBezTo>
                  <a:pt x="17697" y="56203"/>
                  <a:pt x="16788" y="56240"/>
                  <a:pt x="15881" y="56240"/>
                </a:cubicBezTo>
                <a:cubicBezTo>
                  <a:pt x="15282" y="56240"/>
                  <a:pt x="14684" y="56224"/>
                  <a:pt x="14090" y="56191"/>
                </a:cubicBezTo>
                <a:lnTo>
                  <a:pt x="14089" y="56191"/>
                </a:lnTo>
                <a:lnTo>
                  <a:pt x="14089" y="56191"/>
                </a:lnTo>
                <a:lnTo>
                  <a:pt x="14066" y="56571"/>
                </a:lnTo>
                <a:lnTo>
                  <a:pt x="14066" y="56583"/>
                </a:lnTo>
                <a:lnTo>
                  <a:pt x="14066" y="56583"/>
                </a:lnTo>
                <a:lnTo>
                  <a:pt x="14066" y="56583"/>
                </a:lnTo>
                <a:cubicBezTo>
                  <a:pt x="14695" y="56618"/>
                  <a:pt x="15323" y="56630"/>
                  <a:pt x="15952" y="56630"/>
                </a:cubicBezTo>
                <a:cubicBezTo>
                  <a:pt x="16853" y="56630"/>
                  <a:pt x="17755" y="56595"/>
                  <a:pt x="18644" y="56523"/>
                </a:cubicBezTo>
                <a:lnTo>
                  <a:pt x="18645" y="56523"/>
                </a:lnTo>
                <a:lnTo>
                  <a:pt x="18645" y="56523"/>
                </a:lnTo>
                <a:lnTo>
                  <a:pt x="18644" y="56512"/>
                </a:lnTo>
                <a:lnTo>
                  <a:pt x="18609" y="56130"/>
                </a:lnTo>
                <a:close/>
                <a:moveTo>
                  <a:pt x="32627" y="56262"/>
                </a:moveTo>
                <a:cubicBezTo>
                  <a:pt x="32401" y="56393"/>
                  <a:pt x="32176" y="56512"/>
                  <a:pt x="31939" y="56630"/>
                </a:cubicBezTo>
                <a:lnTo>
                  <a:pt x="32117" y="56986"/>
                </a:lnTo>
                <a:cubicBezTo>
                  <a:pt x="32354" y="56855"/>
                  <a:pt x="32579" y="56737"/>
                  <a:pt x="32817" y="56618"/>
                </a:cubicBezTo>
                <a:lnTo>
                  <a:pt x="32627" y="56262"/>
                </a:lnTo>
                <a:close/>
                <a:moveTo>
                  <a:pt x="1" y="56725"/>
                </a:moveTo>
                <a:lnTo>
                  <a:pt x="1" y="57176"/>
                </a:lnTo>
                <a:lnTo>
                  <a:pt x="202" y="57271"/>
                </a:lnTo>
                <a:lnTo>
                  <a:pt x="380" y="56927"/>
                </a:lnTo>
                <a:cubicBezTo>
                  <a:pt x="261" y="56855"/>
                  <a:pt x="131" y="56784"/>
                  <a:pt x="1" y="56725"/>
                </a:cubicBezTo>
                <a:close/>
                <a:moveTo>
                  <a:pt x="31061" y="57069"/>
                </a:moveTo>
                <a:cubicBezTo>
                  <a:pt x="30824" y="57176"/>
                  <a:pt x="30587" y="57282"/>
                  <a:pt x="30350" y="57401"/>
                </a:cubicBezTo>
                <a:lnTo>
                  <a:pt x="30504" y="57757"/>
                </a:lnTo>
                <a:cubicBezTo>
                  <a:pt x="30753" y="57650"/>
                  <a:pt x="30990" y="57531"/>
                  <a:pt x="31227" y="57425"/>
                </a:cubicBezTo>
                <a:lnTo>
                  <a:pt x="31061" y="57069"/>
                </a:lnTo>
                <a:close/>
                <a:moveTo>
                  <a:pt x="1258" y="57330"/>
                </a:moveTo>
                <a:lnTo>
                  <a:pt x="1115" y="57686"/>
                </a:lnTo>
                <a:cubicBezTo>
                  <a:pt x="1353" y="57804"/>
                  <a:pt x="1590" y="57899"/>
                  <a:pt x="1839" y="58006"/>
                </a:cubicBezTo>
                <a:lnTo>
                  <a:pt x="1981" y="57650"/>
                </a:lnTo>
                <a:cubicBezTo>
                  <a:pt x="1744" y="57543"/>
                  <a:pt x="1507" y="57437"/>
                  <a:pt x="1270" y="57330"/>
                </a:cubicBezTo>
                <a:close/>
                <a:moveTo>
                  <a:pt x="42565" y="55575"/>
                </a:moveTo>
                <a:lnTo>
                  <a:pt x="44273" y="57543"/>
                </a:lnTo>
                <a:cubicBezTo>
                  <a:pt x="43953" y="57816"/>
                  <a:pt x="43633" y="58077"/>
                  <a:pt x="43301" y="58350"/>
                </a:cubicBezTo>
                <a:lnTo>
                  <a:pt x="41676" y="56322"/>
                </a:lnTo>
                <a:cubicBezTo>
                  <a:pt x="41972" y="56085"/>
                  <a:pt x="42281" y="55824"/>
                  <a:pt x="42565" y="55575"/>
                </a:cubicBezTo>
                <a:close/>
                <a:moveTo>
                  <a:pt x="42589" y="55302"/>
                </a:moveTo>
                <a:lnTo>
                  <a:pt x="42470" y="55397"/>
                </a:lnTo>
                <a:cubicBezTo>
                  <a:pt x="42150" y="55681"/>
                  <a:pt x="41806" y="55954"/>
                  <a:pt x="41462" y="56239"/>
                </a:cubicBezTo>
                <a:lnTo>
                  <a:pt x="41391" y="56298"/>
                </a:lnTo>
                <a:lnTo>
                  <a:pt x="43277" y="58623"/>
                </a:lnTo>
                <a:lnTo>
                  <a:pt x="43348" y="58563"/>
                </a:lnTo>
                <a:cubicBezTo>
                  <a:pt x="43716" y="58267"/>
                  <a:pt x="44083" y="57958"/>
                  <a:pt x="44439" y="57650"/>
                </a:cubicBezTo>
                <a:lnTo>
                  <a:pt x="44546" y="57567"/>
                </a:lnTo>
                <a:lnTo>
                  <a:pt x="42589" y="55302"/>
                </a:lnTo>
                <a:close/>
                <a:moveTo>
                  <a:pt x="2894" y="58018"/>
                </a:moveTo>
                <a:lnTo>
                  <a:pt x="2740" y="58385"/>
                </a:lnTo>
                <a:cubicBezTo>
                  <a:pt x="2989" y="58480"/>
                  <a:pt x="3238" y="58575"/>
                  <a:pt x="3487" y="58670"/>
                </a:cubicBezTo>
                <a:lnTo>
                  <a:pt x="3618" y="58302"/>
                </a:lnTo>
                <a:cubicBezTo>
                  <a:pt x="3381" y="58207"/>
                  <a:pt x="3131" y="58113"/>
                  <a:pt x="2894" y="58018"/>
                </a:cubicBezTo>
                <a:close/>
                <a:moveTo>
                  <a:pt x="27800" y="58421"/>
                </a:moveTo>
                <a:cubicBezTo>
                  <a:pt x="27563" y="58504"/>
                  <a:pt x="27314" y="58587"/>
                  <a:pt x="27065" y="58670"/>
                </a:cubicBezTo>
                <a:lnTo>
                  <a:pt x="27183" y="59049"/>
                </a:lnTo>
                <a:cubicBezTo>
                  <a:pt x="27432" y="58966"/>
                  <a:pt x="27681" y="58883"/>
                  <a:pt x="27942" y="58789"/>
                </a:cubicBezTo>
                <a:lnTo>
                  <a:pt x="27800" y="58421"/>
                </a:lnTo>
                <a:close/>
                <a:moveTo>
                  <a:pt x="26128" y="58966"/>
                </a:moveTo>
                <a:cubicBezTo>
                  <a:pt x="25879" y="59049"/>
                  <a:pt x="25630" y="59121"/>
                  <a:pt x="25380" y="59192"/>
                </a:cubicBezTo>
                <a:lnTo>
                  <a:pt x="25487" y="59571"/>
                </a:lnTo>
                <a:cubicBezTo>
                  <a:pt x="25736" y="59500"/>
                  <a:pt x="25985" y="59417"/>
                  <a:pt x="26246" y="59346"/>
                </a:cubicBezTo>
                <a:lnTo>
                  <a:pt x="26128" y="58966"/>
                </a:lnTo>
                <a:close/>
                <a:moveTo>
                  <a:pt x="6227" y="59156"/>
                </a:moveTo>
                <a:lnTo>
                  <a:pt x="6120" y="59536"/>
                </a:lnTo>
                <a:cubicBezTo>
                  <a:pt x="6369" y="59607"/>
                  <a:pt x="6630" y="59666"/>
                  <a:pt x="6879" y="59737"/>
                </a:cubicBezTo>
                <a:lnTo>
                  <a:pt x="6986" y="59358"/>
                </a:lnTo>
                <a:cubicBezTo>
                  <a:pt x="6725" y="59287"/>
                  <a:pt x="6476" y="59216"/>
                  <a:pt x="6227" y="59156"/>
                </a:cubicBezTo>
                <a:close/>
                <a:moveTo>
                  <a:pt x="24432" y="59453"/>
                </a:moveTo>
                <a:cubicBezTo>
                  <a:pt x="24171" y="59512"/>
                  <a:pt x="23922" y="59571"/>
                  <a:pt x="23661" y="59631"/>
                </a:cubicBezTo>
                <a:lnTo>
                  <a:pt x="23756" y="60010"/>
                </a:lnTo>
                <a:cubicBezTo>
                  <a:pt x="24005" y="59951"/>
                  <a:pt x="24266" y="59892"/>
                  <a:pt x="24527" y="59832"/>
                </a:cubicBezTo>
                <a:lnTo>
                  <a:pt x="24432" y="59453"/>
                </a:lnTo>
                <a:close/>
                <a:moveTo>
                  <a:pt x="7935" y="59583"/>
                </a:moveTo>
                <a:lnTo>
                  <a:pt x="7935" y="59595"/>
                </a:lnTo>
                <a:lnTo>
                  <a:pt x="7840" y="59986"/>
                </a:lnTo>
                <a:cubicBezTo>
                  <a:pt x="8101" y="60034"/>
                  <a:pt x="8362" y="60093"/>
                  <a:pt x="8623" y="60152"/>
                </a:cubicBezTo>
                <a:lnTo>
                  <a:pt x="8694" y="59761"/>
                </a:lnTo>
                <a:cubicBezTo>
                  <a:pt x="8445" y="59702"/>
                  <a:pt x="8184" y="59642"/>
                  <a:pt x="7935" y="59583"/>
                </a:cubicBezTo>
                <a:close/>
                <a:moveTo>
                  <a:pt x="22712" y="59832"/>
                </a:moveTo>
                <a:cubicBezTo>
                  <a:pt x="22451" y="59892"/>
                  <a:pt x="22190" y="59939"/>
                  <a:pt x="21941" y="59986"/>
                </a:cubicBezTo>
                <a:lnTo>
                  <a:pt x="22000" y="60366"/>
                </a:lnTo>
                <a:cubicBezTo>
                  <a:pt x="22261" y="60330"/>
                  <a:pt x="22522" y="60271"/>
                  <a:pt x="22783" y="60224"/>
                </a:cubicBezTo>
                <a:lnTo>
                  <a:pt x="22712" y="59832"/>
                </a:lnTo>
                <a:close/>
                <a:moveTo>
                  <a:pt x="9654" y="59939"/>
                </a:moveTo>
                <a:lnTo>
                  <a:pt x="9666" y="59951"/>
                </a:lnTo>
                <a:lnTo>
                  <a:pt x="9595" y="60342"/>
                </a:lnTo>
                <a:cubicBezTo>
                  <a:pt x="9856" y="60390"/>
                  <a:pt x="10117" y="60425"/>
                  <a:pt x="10378" y="60473"/>
                </a:cubicBezTo>
                <a:lnTo>
                  <a:pt x="10437" y="60081"/>
                </a:lnTo>
                <a:cubicBezTo>
                  <a:pt x="10176" y="60022"/>
                  <a:pt x="9915" y="59986"/>
                  <a:pt x="9654" y="59939"/>
                </a:cubicBezTo>
                <a:close/>
                <a:moveTo>
                  <a:pt x="20980" y="60129"/>
                </a:moveTo>
                <a:cubicBezTo>
                  <a:pt x="20720" y="60164"/>
                  <a:pt x="20459" y="60200"/>
                  <a:pt x="20198" y="60235"/>
                </a:cubicBezTo>
                <a:lnTo>
                  <a:pt x="20245" y="60627"/>
                </a:lnTo>
                <a:cubicBezTo>
                  <a:pt x="20506" y="60591"/>
                  <a:pt x="20767" y="60556"/>
                  <a:pt x="21028" y="60520"/>
                </a:cubicBezTo>
                <a:lnTo>
                  <a:pt x="20980" y="60129"/>
                </a:lnTo>
                <a:close/>
                <a:moveTo>
                  <a:pt x="11398" y="60200"/>
                </a:moveTo>
                <a:lnTo>
                  <a:pt x="11410" y="60212"/>
                </a:lnTo>
                <a:lnTo>
                  <a:pt x="11350" y="60603"/>
                </a:lnTo>
                <a:cubicBezTo>
                  <a:pt x="11623" y="60639"/>
                  <a:pt x="11884" y="60674"/>
                  <a:pt x="12145" y="60698"/>
                </a:cubicBezTo>
                <a:lnTo>
                  <a:pt x="12181" y="60307"/>
                </a:lnTo>
                <a:cubicBezTo>
                  <a:pt x="11920" y="60259"/>
                  <a:pt x="11659" y="60235"/>
                  <a:pt x="11398" y="60200"/>
                </a:cubicBezTo>
                <a:close/>
                <a:moveTo>
                  <a:pt x="13153" y="60378"/>
                </a:moveTo>
                <a:lnTo>
                  <a:pt x="13153" y="60390"/>
                </a:lnTo>
                <a:lnTo>
                  <a:pt x="13129" y="60781"/>
                </a:lnTo>
                <a:cubicBezTo>
                  <a:pt x="13390" y="60805"/>
                  <a:pt x="13651" y="60828"/>
                  <a:pt x="13924" y="60840"/>
                </a:cubicBezTo>
                <a:lnTo>
                  <a:pt x="13936" y="60449"/>
                </a:lnTo>
                <a:cubicBezTo>
                  <a:pt x="13675" y="60413"/>
                  <a:pt x="13414" y="60401"/>
                  <a:pt x="13153" y="60378"/>
                </a:cubicBezTo>
                <a:close/>
                <a:moveTo>
                  <a:pt x="14908" y="60473"/>
                </a:moveTo>
                <a:lnTo>
                  <a:pt x="14908" y="60485"/>
                </a:lnTo>
                <a:lnTo>
                  <a:pt x="14908" y="60876"/>
                </a:lnTo>
                <a:cubicBezTo>
                  <a:pt x="15169" y="60888"/>
                  <a:pt x="15430" y="60888"/>
                  <a:pt x="15691" y="60888"/>
                </a:cubicBezTo>
                <a:lnTo>
                  <a:pt x="15691" y="60485"/>
                </a:lnTo>
                <a:cubicBezTo>
                  <a:pt x="15442" y="60485"/>
                  <a:pt x="15181" y="60485"/>
                  <a:pt x="14908" y="60473"/>
                </a:cubicBezTo>
                <a:close/>
                <a:moveTo>
                  <a:pt x="17458" y="60461"/>
                </a:moveTo>
                <a:cubicBezTo>
                  <a:pt x="17197" y="60473"/>
                  <a:pt x="16936" y="60485"/>
                  <a:pt x="16675" y="60485"/>
                </a:cubicBezTo>
                <a:lnTo>
                  <a:pt x="16687" y="60888"/>
                </a:lnTo>
                <a:cubicBezTo>
                  <a:pt x="16948" y="60888"/>
                  <a:pt x="17209" y="60864"/>
                  <a:pt x="17470" y="60852"/>
                </a:cubicBezTo>
                <a:lnTo>
                  <a:pt x="17458" y="60461"/>
                </a:lnTo>
                <a:close/>
                <a:moveTo>
                  <a:pt x="39339" y="58101"/>
                </a:moveTo>
                <a:lnTo>
                  <a:pt x="40834" y="60224"/>
                </a:lnTo>
                <a:cubicBezTo>
                  <a:pt x="40502" y="60449"/>
                  <a:pt x="40146" y="60686"/>
                  <a:pt x="39802" y="60935"/>
                </a:cubicBezTo>
                <a:lnTo>
                  <a:pt x="38367" y="58753"/>
                </a:lnTo>
                <a:cubicBezTo>
                  <a:pt x="38699" y="58540"/>
                  <a:pt x="39019" y="58314"/>
                  <a:pt x="39339" y="58101"/>
                </a:cubicBezTo>
                <a:close/>
                <a:moveTo>
                  <a:pt x="39375" y="57816"/>
                </a:moveTo>
                <a:lnTo>
                  <a:pt x="39304" y="57875"/>
                </a:lnTo>
                <a:cubicBezTo>
                  <a:pt x="38936" y="58136"/>
                  <a:pt x="38557" y="58385"/>
                  <a:pt x="38177" y="58634"/>
                </a:cubicBezTo>
                <a:lnTo>
                  <a:pt x="38094" y="58694"/>
                </a:lnTo>
                <a:lnTo>
                  <a:pt x="39743" y="61196"/>
                </a:lnTo>
                <a:lnTo>
                  <a:pt x="39826" y="61137"/>
                </a:lnTo>
                <a:cubicBezTo>
                  <a:pt x="40229" y="60876"/>
                  <a:pt x="40632" y="60591"/>
                  <a:pt x="41024" y="60318"/>
                </a:cubicBezTo>
                <a:lnTo>
                  <a:pt x="41107" y="60259"/>
                </a:lnTo>
                <a:lnTo>
                  <a:pt x="39375" y="57816"/>
                </a:lnTo>
                <a:close/>
                <a:moveTo>
                  <a:pt x="39784" y="47670"/>
                </a:moveTo>
                <a:lnTo>
                  <a:pt x="41213" y="49004"/>
                </a:lnTo>
                <a:lnTo>
                  <a:pt x="41219" y="49010"/>
                </a:lnTo>
                <a:lnTo>
                  <a:pt x="41219" y="49010"/>
                </a:lnTo>
                <a:cubicBezTo>
                  <a:pt x="41217" y="49012"/>
                  <a:pt x="41215" y="49014"/>
                  <a:pt x="41213" y="49016"/>
                </a:cubicBezTo>
                <a:cubicBezTo>
                  <a:pt x="39897" y="50416"/>
                  <a:pt x="38474" y="51696"/>
                  <a:pt x="36956" y="52859"/>
                </a:cubicBezTo>
                <a:lnTo>
                  <a:pt x="36873" y="52930"/>
                </a:lnTo>
                <a:lnTo>
                  <a:pt x="39537" y="56399"/>
                </a:lnTo>
                <a:lnTo>
                  <a:pt x="39537" y="56399"/>
                </a:lnTo>
                <a:cubicBezTo>
                  <a:pt x="39534" y="56401"/>
                  <a:pt x="39532" y="56403"/>
                  <a:pt x="39529" y="56405"/>
                </a:cubicBezTo>
                <a:cubicBezTo>
                  <a:pt x="36766" y="58504"/>
                  <a:pt x="33730" y="60224"/>
                  <a:pt x="30504" y="61528"/>
                </a:cubicBezTo>
                <a:lnTo>
                  <a:pt x="29223" y="58302"/>
                </a:lnTo>
                <a:lnTo>
                  <a:pt x="29221" y="58298"/>
                </a:lnTo>
                <a:lnTo>
                  <a:pt x="29221" y="58298"/>
                </a:lnTo>
                <a:lnTo>
                  <a:pt x="29603" y="58148"/>
                </a:lnTo>
                <a:lnTo>
                  <a:pt x="29437" y="57780"/>
                </a:lnTo>
                <a:lnTo>
                  <a:pt x="29069" y="57935"/>
                </a:lnTo>
                <a:lnTo>
                  <a:pt x="26709" y="52005"/>
                </a:lnTo>
                <a:lnTo>
                  <a:pt x="26907" y="51923"/>
                </a:lnTo>
                <a:lnTo>
                  <a:pt x="26910" y="51934"/>
                </a:lnTo>
                <a:lnTo>
                  <a:pt x="28417" y="55527"/>
                </a:lnTo>
                <a:lnTo>
                  <a:pt x="28500" y="55492"/>
                </a:lnTo>
                <a:cubicBezTo>
                  <a:pt x="32461" y="53843"/>
                  <a:pt x="36054" y="51436"/>
                  <a:pt x="39079" y="48399"/>
                </a:cubicBezTo>
                <a:cubicBezTo>
                  <a:pt x="39316" y="48162"/>
                  <a:pt x="39553" y="47925"/>
                  <a:pt x="39778" y="47676"/>
                </a:cubicBezTo>
                <a:cubicBezTo>
                  <a:pt x="39780" y="47674"/>
                  <a:pt x="39782" y="47672"/>
                  <a:pt x="39784" y="47670"/>
                </a:cubicBezTo>
                <a:close/>
                <a:moveTo>
                  <a:pt x="46277" y="42470"/>
                </a:moveTo>
                <a:lnTo>
                  <a:pt x="57117" y="48601"/>
                </a:lnTo>
                <a:cubicBezTo>
                  <a:pt x="56429" y="49823"/>
                  <a:pt x="55670" y="51020"/>
                  <a:pt x="54876" y="52171"/>
                </a:cubicBezTo>
                <a:cubicBezTo>
                  <a:pt x="52065" y="56239"/>
                  <a:pt x="48638" y="59832"/>
                  <a:pt x="44712" y="62845"/>
                </a:cubicBezTo>
                <a:lnTo>
                  <a:pt x="39815" y="56430"/>
                </a:lnTo>
                <a:lnTo>
                  <a:pt x="39815" y="56430"/>
                </a:lnTo>
                <a:cubicBezTo>
                  <a:pt x="41174" y="55389"/>
                  <a:pt x="42474" y="54242"/>
                  <a:pt x="43692" y="53037"/>
                </a:cubicBezTo>
                <a:cubicBezTo>
                  <a:pt x="44000" y="52728"/>
                  <a:pt x="44309" y="52408"/>
                  <a:pt x="44605" y="52088"/>
                </a:cubicBezTo>
                <a:lnTo>
                  <a:pt x="44676" y="52017"/>
                </a:lnTo>
                <a:lnTo>
                  <a:pt x="41486" y="49004"/>
                </a:lnTo>
                <a:cubicBezTo>
                  <a:pt x="42625" y="47771"/>
                  <a:pt x="43680" y="46466"/>
                  <a:pt x="44641" y="45079"/>
                </a:cubicBezTo>
                <a:cubicBezTo>
                  <a:pt x="45222" y="44237"/>
                  <a:pt x="45767" y="43359"/>
                  <a:pt x="46277" y="42470"/>
                </a:cubicBezTo>
                <a:close/>
                <a:moveTo>
                  <a:pt x="62395" y="14967"/>
                </a:moveTo>
                <a:lnTo>
                  <a:pt x="50734" y="17491"/>
                </a:lnTo>
                <a:lnTo>
                  <a:pt x="50734" y="17491"/>
                </a:lnTo>
                <a:lnTo>
                  <a:pt x="50701" y="17339"/>
                </a:lnTo>
                <a:lnTo>
                  <a:pt x="50310" y="17422"/>
                </a:lnTo>
                <a:cubicBezTo>
                  <a:pt x="50321" y="17466"/>
                  <a:pt x="50332" y="17521"/>
                  <a:pt x="50343" y="17577"/>
                </a:cubicBezTo>
                <a:lnTo>
                  <a:pt x="50343" y="17577"/>
                </a:lnTo>
                <a:lnTo>
                  <a:pt x="49847" y="17683"/>
                </a:lnTo>
                <a:lnTo>
                  <a:pt x="49859" y="17778"/>
                </a:lnTo>
                <a:cubicBezTo>
                  <a:pt x="49942" y="18157"/>
                  <a:pt x="50025" y="18549"/>
                  <a:pt x="50096" y="18928"/>
                </a:cubicBezTo>
                <a:cubicBezTo>
                  <a:pt x="50583" y="21620"/>
                  <a:pt x="50760" y="24360"/>
                  <a:pt x="50618" y="27099"/>
                </a:cubicBezTo>
                <a:lnTo>
                  <a:pt x="47268" y="26910"/>
                </a:lnTo>
                <a:lnTo>
                  <a:pt x="47268" y="26910"/>
                </a:lnTo>
                <a:cubicBezTo>
                  <a:pt x="47265" y="26973"/>
                  <a:pt x="47261" y="27037"/>
                  <a:pt x="47257" y="27100"/>
                </a:cubicBezTo>
                <a:lnTo>
                  <a:pt x="47257" y="27100"/>
                </a:lnTo>
                <a:lnTo>
                  <a:pt x="47250" y="27099"/>
                </a:lnTo>
                <a:lnTo>
                  <a:pt x="46862" y="27076"/>
                </a:lnTo>
                <a:lnTo>
                  <a:pt x="46862" y="27076"/>
                </a:lnTo>
                <a:cubicBezTo>
                  <a:pt x="46664" y="30339"/>
                  <a:pt x="45956" y="33563"/>
                  <a:pt x="44748" y="36623"/>
                </a:cubicBezTo>
                <a:lnTo>
                  <a:pt x="45115" y="36777"/>
                </a:lnTo>
                <a:cubicBezTo>
                  <a:pt x="46338" y="33667"/>
                  <a:pt x="47056" y="30403"/>
                  <a:pt x="47257" y="27100"/>
                </a:cubicBezTo>
                <a:lnTo>
                  <a:pt x="47257" y="27100"/>
                </a:lnTo>
                <a:lnTo>
                  <a:pt x="50594" y="27289"/>
                </a:lnTo>
                <a:lnTo>
                  <a:pt x="50606" y="27290"/>
                </a:lnTo>
                <a:lnTo>
                  <a:pt x="50606" y="27290"/>
                </a:lnTo>
                <a:cubicBezTo>
                  <a:pt x="50488" y="29187"/>
                  <a:pt x="50215" y="31073"/>
                  <a:pt x="49788" y="32923"/>
                </a:cubicBezTo>
                <a:lnTo>
                  <a:pt x="49764" y="33017"/>
                </a:lnTo>
                <a:lnTo>
                  <a:pt x="54046" y="34002"/>
                </a:lnTo>
                <a:cubicBezTo>
                  <a:pt x="53358" y="36979"/>
                  <a:pt x="52326" y="39860"/>
                  <a:pt x="50974" y="42588"/>
                </a:cubicBezTo>
                <a:lnTo>
                  <a:pt x="45293" y="39754"/>
                </a:lnTo>
                <a:cubicBezTo>
                  <a:pt x="45459" y="39422"/>
                  <a:pt x="45613" y="39090"/>
                  <a:pt x="45767" y="38758"/>
                </a:cubicBezTo>
                <a:lnTo>
                  <a:pt x="45815" y="38663"/>
                </a:lnTo>
                <a:lnTo>
                  <a:pt x="42257" y="37062"/>
                </a:lnTo>
                <a:cubicBezTo>
                  <a:pt x="43692" y="33871"/>
                  <a:pt x="44534" y="30444"/>
                  <a:pt x="44736" y="26957"/>
                </a:cubicBezTo>
                <a:lnTo>
                  <a:pt x="46859" y="27076"/>
                </a:lnTo>
                <a:lnTo>
                  <a:pt x="46862" y="27076"/>
                </a:lnTo>
                <a:lnTo>
                  <a:pt x="46862" y="27076"/>
                </a:lnTo>
                <a:cubicBezTo>
                  <a:pt x="46866" y="27013"/>
                  <a:pt x="46870" y="26949"/>
                  <a:pt x="46873" y="26886"/>
                </a:cubicBezTo>
                <a:lnTo>
                  <a:pt x="46873" y="26886"/>
                </a:lnTo>
                <a:lnTo>
                  <a:pt x="47262" y="26910"/>
                </a:lnTo>
                <a:lnTo>
                  <a:pt x="47268" y="26910"/>
                </a:lnTo>
                <a:lnTo>
                  <a:pt x="47268" y="26910"/>
                </a:lnTo>
                <a:cubicBezTo>
                  <a:pt x="47315" y="26062"/>
                  <a:pt x="47327" y="25211"/>
                  <a:pt x="47305" y="24360"/>
                </a:cubicBezTo>
                <a:lnTo>
                  <a:pt x="47305" y="24360"/>
                </a:lnTo>
                <a:lnTo>
                  <a:pt x="46909" y="24372"/>
                </a:lnTo>
                <a:lnTo>
                  <a:pt x="46909" y="24372"/>
                </a:lnTo>
                <a:cubicBezTo>
                  <a:pt x="46931" y="25211"/>
                  <a:pt x="46919" y="26050"/>
                  <a:pt x="46873" y="26886"/>
                </a:cubicBezTo>
                <a:lnTo>
                  <a:pt x="46873" y="26886"/>
                </a:lnTo>
                <a:lnTo>
                  <a:pt x="46870" y="26886"/>
                </a:lnTo>
                <a:lnTo>
                  <a:pt x="44558" y="26744"/>
                </a:lnTo>
                <a:lnTo>
                  <a:pt x="44558" y="26850"/>
                </a:lnTo>
                <a:cubicBezTo>
                  <a:pt x="44356" y="30349"/>
                  <a:pt x="43526" y="33776"/>
                  <a:pt x="42079" y="36979"/>
                </a:cubicBezTo>
                <a:lnTo>
                  <a:pt x="41142" y="36552"/>
                </a:lnTo>
                <a:lnTo>
                  <a:pt x="41107" y="36646"/>
                </a:lnTo>
                <a:cubicBezTo>
                  <a:pt x="38201" y="43015"/>
                  <a:pt x="32994" y="48067"/>
                  <a:pt x="26531" y="50771"/>
                </a:cubicBezTo>
                <a:lnTo>
                  <a:pt x="26448" y="50807"/>
                </a:lnTo>
                <a:lnTo>
                  <a:pt x="26839" y="51744"/>
                </a:lnTo>
                <a:lnTo>
                  <a:pt x="26841" y="51749"/>
                </a:lnTo>
                <a:lnTo>
                  <a:pt x="26841" y="51749"/>
                </a:lnTo>
                <a:lnTo>
                  <a:pt x="26827" y="51756"/>
                </a:lnTo>
                <a:lnTo>
                  <a:pt x="26531" y="51874"/>
                </a:lnTo>
                <a:lnTo>
                  <a:pt x="26436" y="51910"/>
                </a:lnTo>
                <a:lnTo>
                  <a:pt x="28879" y="58006"/>
                </a:lnTo>
                <a:lnTo>
                  <a:pt x="28713" y="58077"/>
                </a:lnTo>
                <a:lnTo>
                  <a:pt x="28867" y="58445"/>
                </a:lnTo>
                <a:lnTo>
                  <a:pt x="29023" y="58378"/>
                </a:lnTo>
                <a:lnTo>
                  <a:pt x="30385" y="61789"/>
                </a:lnTo>
                <a:lnTo>
                  <a:pt x="30468" y="61753"/>
                </a:lnTo>
                <a:cubicBezTo>
                  <a:pt x="33753" y="60449"/>
                  <a:pt x="36837" y="58706"/>
                  <a:pt x="39636" y="56559"/>
                </a:cubicBezTo>
                <a:lnTo>
                  <a:pt x="39651" y="56548"/>
                </a:lnTo>
                <a:lnTo>
                  <a:pt x="39651" y="56548"/>
                </a:lnTo>
                <a:lnTo>
                  <a:pt x="39660" y="56559"/>
                </a:lnTo>
                <a:lnTo>
                  <a:pt x="44688" y="63129"/>
                </a:lnTo>
                <a:lnTo>
                  <a:pt x="44759" y="63070"/>
                </a:lnTo>
                <a:cubicBezTo>
                  <a:pt x="48732" y="60034"/>
                  <a:pt x="52207" y="56393"/>
                  <a:pt x="55042" y="52278"/>
                </a:cubicBezTo>
                <a:cubicBezTo>
                  <a:pt x="55860" y="51092"/>
                  <a:pt x="56643" y="49858"/>
                  <a:pt x="57343" y="48613"/>
                </a:cubicBezTo>
                <a:lnTo>
                  <a:pt x="57390" y="48518"/>
                </a:lnTo>
                <a:lnTo>
                  <a:pt x="46206" y="42209"/>
                </a:lnTo>
                <a:lnTo>
                  <a:pt x="46159" y="42292"/>
                </a:lnTo>
                <a:cubicBezTo>
                  <a:pt x="45637" y="43205"/>
                  <a:pt x="45080" y="44106"/>
                  <a:pt x="44475" y="44972"/>
                </a:cubicBezTo>
                <a:cubicBezTo>
                  <a:pt x="43526" y="46348"/>
                  <a:pt x="42482" y="47652"/>
                  <a:pt x="41344" y="48874"/>
                </a:cubicBezTo>
                <a:cubicBezTo>
                  <a:pt x="41342" y="48876"/>
                  <a:pt x="41340" y="48877"/>
                  <a:pt x="41338" y="48879"/>
                </a:cubicBezTo>
                <a:lnTo>
                  <a:pt x="41338" y="48879"/>
                </a:lnTo>
                <a:lnTo>
                  <a:pt x="41332" y="48874"/>
                </a:lnTo>
                <a:lnTo>
                  <a:pt x="39909" y="47534"/>
                </a:lnTo>
                <a:cubicBezTo>
                  <a:pt x="42029" y="45259"/>
                  <a:pt x="43807" y="42701"/>
                  <a:pt x="45205" y="39929"/>
                </a:cubicBezTo>
                <a:lnTo>
                  <a:pt x="45205" y="39929"/>
                </a:lnTo>
                <a:lnTo>
                  <a:pt x="45210" y="39932"/>
                </a:lnTo>
                <a:lnTo>
                  <a:pt x="51069" y="42849"/>
                </a:lnTo>
                <a:lnTo>
                  <a:pt x="51116" y="42754"/>
                </a:lnTo>
                <a:cubicBezTo>
                  <a:pt x="52492" y="39991"/>
                  <a:pt x="53548" y="37062"/>
                  <a:pt x="54235" y="34049"/>
                </a:cubicBezTo>
                <a:lnTo>
                  <a:pt x="62288" y="35887"/>
                </a:lnTo>
                <a:lnTo>
                  <a:pt x="62312" y="35793"/>
                </a:lnTo>
                <a:cubicBezTo>
                  <a:pt x="63759" y="29507"/>
                  <a:pt x="63901" y="22984"/>
                  <a:pt x="62727" y="16627"/>
                </a:cubicBezTo>
                <a:cubicBezTo>
                  <a:pt x="62632" y="16105"/>
                  <a:pt x="62525" y="15584"/>
                  <a:pt x="62419" y="15062"/>
                </a:cubicBezTo>
                <a:lnTo>
                  <a:pt x="62395" y="14967"/>
                </a:lnTo>
                <a:close/>
                <a:moveTo>
                  <a:pt x="35876" y="60283"/>
                </a:moveTo>
                <a:lnTo>
                  <a:pt x="37145" y="62548"/>
                </a:lnTo>
                <a:cubicBezTo>
                  <a:pt x="36778" y="62738"/>
                  <a:pt x="36410" y="62939"/>
                  <a:pt x="36042" y="63129"/>
                </a:cubicBezTo>
                <a:lnTo>
                  <a:pt x="36042" y="63141"/>
                </a:lnTo>
                <a:lnTo>
                  <a:pt x="34845" y="60840"/>
                </a:lnTo>
                <a:cubicBezTo>
                  <a:pt x="35189" y="60651"/>
                  <a:pt x="35532" y="60473"/>
                  <a:pt x="35876" y="60283"/>
                </a:cubicBezTo>
                <a:close/>
                <a:moveTo>
                  <a:pt x="35948" y="60010"/>
                </a:moveTo>
                <a:lnTo>
                  <a:pt x="35865" y="60058"/>
                </a:lnTo>
                <a:cubicBezTo>
                  <a:pt x="35461" y="60283"/>
                  <a:pt x="35058" y="60496"/>
                  <a:pt x="34679" y="60710"/>
                </a:cubicBezTo>
                <a:lnTo>
                  <a:pt x="34584" y="60745"/>
                </a:lnTo>
                <a:lnTo>
                  <a:pt x="35971" y="63414"/>
                </a:lnTo>
                <a:lnTo>
                  <a:pt x="36054" y="63366"/>
                </a:lnTo>
                <a:cubicBezTo>
                  <a:pt x="36481" y="63141"/>
                  <a:pt x="36920" y="62904"/>
                  <a:pt x="37335" y="62667"/>
                </a:cubicBezTo>
                <a:lnTo>
                  <a:pt x="37430" y="62619"/>
                </a:lnTo>
                <a:lnTo>
                  <a:pt x="35948" y="60010"/>
                </a:lnTo>
                <a:close/>
                <a:moveTo>
                  <a:pt x="3701" y="50084"/>
                </a:moveTo>
                <a:lnTo>
                  <a:pt x="2242" y="53084"/>
                </a:lnTo>
                <a:lnTo>
                  <a:pt x="2420" y="53167"/>
                </a:lnTo>
                <a:lnTo>
                  <a:pt x="3796" y="50344"/>
                </a:lnTo>
                <a:cubicBezTo>
                  <a:pt x="7022" y="51898"/>
                  <a:pt x="10508" y="52811"/>
                  <a:pt x="14078" y="53037"/>
                </a:cubicBezTo>
                <a:lnTo>
                  <a:pt x="14031" y="53855"/>
                </a:lnTo>
                <a:cubicBezTo>
                  <a:pt x="11635" y="53701"/>
                  <a:pt x="9275" y="53250"/>
                  <a:pt x="6998" y="52515"/>
                </a:cubicBezTo>
                <a:lnTo>
                  <a:pt x="6903" y="52479"/>
                </a:lnTo>
                <a:lnTo>
                  <a:pt x="6181" y="54682"/>
                </a:lnTo>
                <a:lnTo>
                  <a:pt x="6181" y="54682"/>
                </a:lnTo>
                <a:cubicBezTo>
                  <a:pt x="4892" y="54255"/>
                  <a:pt x="3638" y="53747"/>
                  <a:pt x="2420" y="53167"/>
                </a:cubicBezTo>
                <a:lnTo>
                  <a:pt x="2254" y="53523"/>
                </a:lnTo>
                <a:cubicBezTo>
                  <a:pt x="3485" y="54115"/>
                  <a:pt x="4763" y="54624"/>
                  <a:pt x="6065" y="55050"/>
                </a:cubicBezTo>
                <a:lnTo>
                  <a:pt x="6065" y="55050"/>
                </a:lnTo>
                <a:lnTo>
                  <a:pt x="6179" y="54685"/>
                </a:lnTo>
                <a:lnTo>
                  <a:pt x="6181" y="54682"/>
                </a:lnTo>
                <a:lnTo>
                  <a:pt x="6181" y="54682"/>
                </a:lnTo>
                <a:cubicBezTo>
                  <a:pt x="6184" y="54683"/>
                  <a:pt x="6188" y="54684"/>
                  <a:pt x="6191" y="54685"/>
                </a:cubicBezTo>
                <a:lnTo>
                  <a:pt x="6370" y="54741"/>
                </a:lnTo>
                <a:lnTo>
                  <a:pt x="6370" y="54741"/>
                </a:lnTo>
                <a:lnTo>
                  <a:pt x="7045" y="52728"/>
                </a:lnTo>
                <a:cubicBezTo>
                  <a:pt x="9307" y="53450"/>
                  <a:pt x="11651" y="53901"/>
                  <a:pt x="14019" y="54044"/>
                </a:cubicBezTo>
                <a:lnTo>
                  <a:pt x="14019" y="54044"/>
                </a:lnTo>
                <a:lnTo>
                  <a:pt x="14019" y="54045"/>
                </a:lnTo>
                <a:lnTo>
                  <a:pt x="13888" y="56168"/>
                </a:lnTo>
                <a:lnTo>
                  <a:pt x="13888" y="56179"/>
                </a:lnTo>
                <a:lnTo>
                  <a:pt x="13888" y="56179"/>
                </a:lnTo>
                <a:cubicBezTo>
                  <a:pt x="13366" y="56132"/>
                  <a:pt x="12844" y="56085"/>
                  <a:pt x="12323" y="56025"/>
                </a:cubicBezTo>
                <a:cubicBezTo>
                  <a:pt x="10307" y="55788"/>
                  <a:pt x="8314" y="55361"/>
                  <a:pt x="6381" y="54744"/>
                </a:cubicBezTo>
                <a:lnTo>
                  <a:pt x="6370" y="54741"/>
                </a:lnTo>
                <a:lnTo>
                  <a:pt x="6370" y="54741"/>
                </a:lnTo>
                <a:lnTo>
                  <a:pt x="6369" y="54744"/>
                </a:lnTo>
                <a:lnTo>
                  <a:pt x="6255" y="55110"/>
                </a:lnTo>
                <a:lnTo>
                  <a:pt x="6255" y="55110"/>
                </a:lnTo>
                <a:cubicBezTo>
                  <a:pt x="6197" y="55098"/>
                  <a:pt x="6129" y="55075"/>
                  <a:pt x="6073" y="55053"/>
                </a:cubicBezTo>
                <a:cubicBezTo>
                  <a:pt x="6070" y="55052"/>
                  <a:pt x="6068" y="55051"/>
                  <a:pt x="6065" y="55050"/>
                </a:cubicBezTo>
                <a:lnTo>
                  <a:pt x="6065" y="55050"/>
                </a:lnTo>
                <a:lnTo>
                  <a:pt x="6061" y="55065"/>
                </a:lnTo>
                <a:lnTo>
                  <a:pt x="5705" y="56191"/>
                </a:lnTo>
                <a:lnTo>
                  <a:pt x="5702" y="56202"/>
                </a:lnTo>
                <a:lnTo>
                  <a:pt x="5702" y="56202"/>
                </a:lnTo>
                <a:cubicBezTo>
                  <a:pt x="4339" y="55752"/>
                  <a:pt x="3024" y="55218"/>
                  <a:pt x="1732" y="54602"/>
                </a:cubicBezTo>
                <a:lnTo>
                  <a:pt x="2254" y="53523"/>
                </a:lnTo>
                <a:cubicBezTo>
                  <a:pt x="2196" y="53488"/>
                  <a:pt x="2138" y="53465"/>
                  <a:pt x="2080" y="53431"/>
                </a:cubicBezTo>
                <a:lnTo>
                  <a:pt x="2080" y="53431"/>
                </a:lnTo>
                <a:lnTo>
                  <a:pt x="2076" y="53440"/>
                </a:lnTo>
                <a:lnTo>
                  <a:pt x="1471" y="54685"/>
                </a:lnTo>
                <a:lnTo>
                  <a:pt x="1554" y="54733"/>
                </a:lnTo>
                <a:cubicBezTo>
                  <a:pt x="2882" y="55373"/>
                  <a:pt x="4246" y="55919"/>
                  <a:pt x="5646" y="56381"/>
                </a:cubicBezTo>
                <a:lnTo>
                  <a:pt x="4887" y="58741"/>
                </a:lnTo>
                <a:lnTo>
                  <a:pt x="4886" y="58743"/>
                </a:lnTo>
                <a:lnTo>
                  <a:pt x="4886" y="58743"/>
                </a:lnTo>
                <a:cubicBezTo>
                  <a:pt x="4882" y="58742"/>
                  <a:pt x="4879" y="58742"/>
                  <a:pt x="4875" y="58741"/>
                </a:cubicBezTo>
                <a:lnTo>
                  <a:pt x="4543" y="58623"/>
                </a:lnTo>
                <a:lnTo>
                  <a:pt x="4412" y="59002"/>
                </a:lnTo>
                <a:lnTo>
                  <a:pt x="4756" y="59109"/>
                </a:lnTo>
                <a:lnTo>
                  <a:pt x="3630" y="62596"/>
                </a:lnTo>
                <a:lnTo>
                  <a:pt x="3724" y="62631"/>
                </a:lnTo>
                <a:cubicBezTo>
                  <a:pt x="7650" y="63900"/>
                  <a:pt x="11754" y="64552"/>
                  <a:pt x="15881" y="64552"/>
                </a:cubicBezTo>
                <a:cubicBezTo>
                  <a:pt x="17067" y="64552"/>
                  <a:pt x="18265" y="64493"/>
                  <a:pt x="19451" y="64386"/>
                </a:cubicBezTo>
                <a:lnTo>
                  <a:pt x="19545" y="64374"/>
                </a:lnTo>
                <a:lnTo>
                  <a:pt x="19215" y="60735"/>
                </a:lnTo>
                <a:lnTo>
                  <a:pt x="19225" y="60734"/>
                </a:lnTo>
                <a:lnTo>
                  <a:pt x="19261" y="60734"/>
                </a:lnTo>
                <a:lnTo>
                  <a:pt x="19225" y="60342"/>
                </a:lnTo>
                <a:lnTo>
                  <a:pt x="19190" y="60342"/>
                </a:lnTo>
                <a:lnTo>
                  <a:pt x="19179" y="60343"/>
                </a:lnTo>
                <a:lnTo>
                  <a:pt x="19179" y="60343"/>
                </a:lnTo>
                <a:lnTo>
                  <a:pt x="19178" y="60330"/>
                </a:lnTo>
                <a:lnTo>
                  <a:pt x="18822" y="56501"/>
                </a:lnTo>
                <a:lnTo>
                  <a:pt x="18822" y="56501"/>
                </a:lnTo>
                <a:lnTo>
                  <a:pt x="18645" y="56523"/>
                </a:lnTo>
                <a:lnTo>
                  <a:pt x="18645" y="56523"/>
                </a:lnTo>
                <a:lnTo>
                  <a:pt x="18988" y="60342"/>
                </a:lnTo>
                <a:lnTo>
                  <a:pt x="18989" y="60354"/>
                </a:lnTo>
                <a:lnTo>
                  <a:pt x="18989" y="60354"/>
                </a:lnTo>
                <a:lnTo>
                  <a:pt x="18988" y="60354"/>
                </a:lnTo>
                <a:cubicBezTo>
                  <a:pt x="18810" y="60378"/>
                  <a:pt x="18632" y="60390"/>
                  <a:pt x="18442" y="60401"/>
                </a:cubicBezTo>
                <a:lnTo>
                  <a:pt x="18466" y="60793"/>
                </a:lnTo>
                <a:lnTo>
                  <a:pt x="19024" y="60757"/>
                </a:lnTo>
                <a:lnTo>
                  <a:pt x="19025" y="60757"/>
                </a:lnTo>
                <a:lnTo>
                  <a:pt x="19025" y="60757"/>
                </a:lnTo>
                <a:lnTo>
                  <a:pt x="19344" y="64197"/>
                </a:lnTo>
                <a:cubicBezTo>
                  <a:pt x="18193" y="64303"/>
                  <a:pt x="17031" y="64351"/>
                  <a:pt x="15881" y="64351"/>
                </a:cubicBezTo>
                <a:lnTo>
                  <a:pt x="15869" y="64351"/>
                </a:lnTo>
                <a:cubicBezTo>
                  <a:pt x="11801" y="64351"/>
                  <a:pt x="7745" y="63722"/>
                  <a:pt x="3867" y="62477"/>
                </a:cubicBezTo>
                <a:lnTo>
                  <a:pt x="4934" y="59168"/>
                </a:lnTo>
                <a:lnTo>
                  <a:pt x="4935" y="59165"/>
                </a:lnTo>
                <a:lnTo>
                  <a:pt x="4946" y="59168"/>
                </a:lnTo>
                <a:lnTo>
                  <a:pt x="5171" y="59239"/>
                </a:lnTo>
                <a:lnTo>
                  <a:pt x="5290" y="58872"/>
                </a:lnTo>
                <a:lnTo>
                  <a:pt x="5065" y="58800"/>
                </a:lnTo>
                <a:cubicBezTo>
                  <a:pt x="5061" y="58799"/>
                  <a:pt x="5058" y="58798"/>
                  <a:pt x="5054" y="58796"/>
                </a:cubicBezTo>
                <a:lnTo>
                  <a:pt x="5054" y="58796"/>
                </a:lnTo>
                <a:lnTo>
                  <a:pt x="5812" y="56440"/>
                </a:lnTo>
                <a:lnTo>
                  <a:pt x="5813" y="56437"/>
                </a:lnTo>
                <a:lnTo>
                  <a:pt x="5813" y="56437"/>
                </a:lnTo>
                <a:lnTo>
                  <a:pt x="5824" y="56440"/>
                </a:lnTo>
                <a:cubicBezTo>
                  <a:pt x="8445" y="57282"/>
                  <a:pt x="11149" y="57792"/>
                  <a:pt x="13876" y="57947"/>
                </a:cubicBezTo>
                <a:lnTo>
                  <a:pt x="13983" y="57947"/>
                </a:lnTo>
                <a:lnTo>
                  <a:pt x="14066" y="56583"/>
                </a:lnTo>
                <a:lnTo>
                  <a:pt x="14066" y="56583"/>
                </a:lnTo>
                <a:lnTo>
                  <a:pt x="13876" y="56571"/>
                </a:lnTo>
                <a:cubicBezTo>
                  <a:pt x="13872" y="56571"/>
                  <a:pt x="13868" y="56570"/>
                  <a:pt x="13864" y="56570"/>
                </a:cubicBezTo>
                <a:lnTo>
                  <a:pt x="13864" y="56570"/>
                </a:lnTo>
                <a:lnTo>
                  <a:pt x="13793" y="57745"/>
                </a:lnTo>
                <a:cubicBezTo>
                  <a:pt x="11113" y="57579"/>
                  <a:pt x="8457" y="57081"/>
                  <a:pt x="5883" y="56262"/>
                </a:cubicBezTo>
                <a:lnTo>
                  <a:pt x="5879" y="56261"/>
                </a:lnTo>
                <a:lnTo>
                  <a:pt x="5879" y="56261"/>
                </a:lnTo>
                <a:lnTo>
                  <a:pt x="5883" y="56251"/>
                </a:lnTo>
                <a:lnTo>
                  <a:pt x="6251" y="55124"/>
                </a:lnTo>
                <a:lnTo>
                  <a:pt x="6255" y="55110"/>
                </a:lnTo>
                <a:lnTo>
                  <a:pt x="6255" y="55110"/>
                </a:lnTo>
                <a:cubicBezTo>
                  <a:pt x="6257" y="55111"/>
                  <a:pt x="6260" y="55112"/>
                  <a:pt x="6262" y="55112"/>
                </a:cubicBezTo>
                <a:cubicBezTo>
                  <a:pt x="8219" y="55752"/>
                  <a:pt x="10236" y="56179"/>
                  <a:pt x="12287" y="56417"/>
                </a:cubicBezTo>
                <a:cubicBezTo>
                  <a:pt x="12805" y="56475"/>
                  <a:pt x="13334" y="56534"/>
                  <a:pt x="13864" y="56570"/>
                </a:cubicBezTo>
                <a:lnTo>
                  <a:pt x="13864" y="56570"/>
                </a:lnTo>
                <a:lnTo>
                  <a:pt x="13865" y="56559"/>
                </a:lnTo>
                <a:lnTo>
                  <a:pt x="13888" y="56179"/>
                </a:lnTo>
                <a:lnTo>
                  <a:pt x="13888" y="56179"/>
                </a:lnTo>
                <a:cubicBezTo>
                  <a:pt x="13888" y="56179"/>
                  <a:pt x="13888" y="56179"/>
                  <a:pt x="13888" y="56179"/>
                </a:cubicBezTo>
                <a:lnTo>
                  <a:pt x="14089" y="56191"/>
                </a:lnTo>
                <a:lnTo>
                  <a:pt x="14089" y="56191"/>
                </a:lnTo>
                <a:lnTo>
                  <a:pt x="14090" y="56179"/>
                </a:lnTo>
                <a:lnTo>
                  <a:pt x="14220" y="54057"/>
                </a:lnTo>
                <a:cubicBezTo>
                  <a:pt x="14778" y="54092"/>
                  <a:pt x="15335" y="54104"/>
                  <a:pt x="15881" y="54104"/>
                </a:cubicBezTo>
                <a:cubicBezTo>
                  <a:pt x="16723" y="54104"/>
                  <a:pt x="17577" y="54068"/>
                  <a:pt x="18419" y="53997"/>
                </a:cubicBezTo>
                <a:lnTo>
                  <a:pt x="18609" y="56120"/>
                </a:lnTo>
                <a:lnTo>
                  <a:pt x="18609" y="56130"/>
                </a:lnTo>
                <a:lnTo>
                  <a:pt x="18609" y="56130"/>
                </a:lnTo>
                <a:lnTo>
                  <a:pt x="18798" y="56108"/>
                </a:lnTo>
                <a:lnTo>
                  <a:pt x="18585" y="53784"/>
                </a:lnTo>
                <a:lnTo>
                  <a:pt x="18478" y="53796"/>
                </a:lnTo>
                <a:cubicBezTo>
                  <a:pt x="17624" y="53867"/>
                  <a:pt x="16735" y="53914"/>
                  <a:pt x="15869" y="53914"/>
                </a:cubicBezTo>
                <a:cubicBezTo>
                  <a:pt x="15327" y="53914"/>
                  <a:pt x="14774" y="53891"/>
                  <a:pt x="14232" y="53867"/>
                </a:cubicBezTo>
                <a:lnTo>
                  <a:pt x="14232" y="53867"/>
                </a:lnTo>
                <a:lnTo>
                  <a:pt x="14232" y="53855"/>
                </a:lnTo>
                <a:lnTo>
                  <a:pt x="14292" y="52835"/>
                </a:lnTo>
                <a:lnTo>
                  <a:pt x="14197" y="52835"/>
                </a:lnTo>
                <a:cubicBezTo>
                  <a:pt x="10579" y="52622"/>
                  <a:pt x="7045" y="51708"/>
                  <a:pt x="3796" y="50119"/>
                </a:cubicBezTo>
                <a:lnTo>
                  <a:pt x="3701" y="50084"/>
                </a:lnTo>
                <a:close/>
                <a:moveTo>
                  <a:pt x="32200" y="62097"/>
                </a:moveTo>
                <a:lnTo>
                  <a:pt x="33244" y="64481"/>
                </a:lnTo>
                <a:cubicBezTo>
                  <a:pt x="32854" y="64635"/>
                  <a:pt x="32465" y="64800"/>
                  <a:pt x="32076" y="64953"/>
                </a:cubicBezTo>
                <a:lnTo>
                  <a:pt x="32076" y="64953"/>
                </a:lnTo>
                <a:lnTo>
                  <a:pt x="31121" y="62548"/>
                </a:lnTo>
                <a:cubicBezTo>
                  <a:pt x="31476" y="62406"/>
                  <a:pt x="31844" y="62252"/>
                  <a:pt x="32200" y="62097"/>
                </a:cubicBezTo>
                <a:close/>
                <a:moveTo>
                  <a:pt x="32307" y="61837"/>
                </a:moveTo>
                <a:lnTo>
                  <a:pt x="32212" y="61872"/>
                </a:lnTo>
                <a:cubicBezTo>
                  <a:pt x="31797" y="62062"/>
                  <a:pt x="31370" y="62240"/>
                  <a:pt x="30955" y="62394"/>
                </a:cubicBezTo>
                <a:lnTo>
                  <a:pt x="30860" y="62429"/>
                </a:lnTo>
                <a:lnTo>
                  <a:pt x="31963" y="65217"/>
                </a:lnTo>
                <a:lnTo>
                  <a:pt x="32058" y="65181"/>
                </a:lnTo>
                <a:cubicBezTo>
                  <a:pt x="32520" y="65003"/>
                  <a:pt x="32971" y="64813"/>
                  <a:pt x="33410" y="64624"/>
                </a:cubicBezTo>
                <a:lnTo>
                  <a:pt x="33504" y="64588"/>
                </a:lnTo>
                <a:lnTo>
                  <a:pt x="32307" y="61837"/>
                </a:lnTo>
                <a:close/>
                <a:moveTo>
                  <a:pt x="28357" y="63521"/>
                </a:moveTo>
                <a:lnTo>
                  <a:pt x="29152" y="65999"/>
                </a:lnTo>
                <a:cubicBezTo>
                  <a:pt x="28749" y="66130"/>
                  <a:pt x="28345" y="66248"/>
                  <a:pt x="27942" y="66367"/>
                </a:cubicBezTo>
                <a:lnTo>
                  <a:pt x="27231" y="63865"/>
                </a:lnTo>
                <a:cubicBezTo>
                  <a:pt x="27610" y="63758"/>
                  <a:pt x="27978" y="63639"/>
                  <a:pt x="28357" y="63521"/>
                </a:cubicBezTo>
                <a:close/>
                <a:moveTo>
                  <a:pt x="28488" y="63283"/>
                </a:moveTo>
                <a:lnTo>
                  <a:pt x="28393" y="63319"/>
                </a:lnTo>
                <a:cubicBezTo>
                  <a:pt x="27954" y="63449"/>
                  <a:pt x="27515" y="63580"/>
                  <a:pt x="27088" y="63710"/>
                </a:cubicBezTo>
                <a:lnTo>
                  <a:pt x="26993" y="63734"/>
                </a:lnTo>
                <a:lnTo>
                  <a:pt x="27812" y="66616"/>
                </a:lnTo>
                <a:lnTo>
                  <a:pt x="27907" y="66592"/>
                </a:lnTo>
                <a:cubicBezTo>
                  <a:pt x="28369" y="66450"/>
                  <a:pt x="28844" y="66319"/>
                  <a:pt x="29306" y="66165"/>
                </a:cubicBezTo>
                <a:lnTo>
                  <a:pt x="29401" y="66142"/>
                </a:lnTo>
                <a:lnTo>
                  <a:pt x="28488" y="63283"/>
                </a:lnTo>
                <a:close/>
                <a:moveTo>
                  <a:pt x="24396" y="64552"/>
                </a:moveTo>
                <a:lnTo>
                  <a:pt x="24930" y="67102"/>
                </a:lnTo>
                <a:cubicBezTo>
                  <a:pt x="24515" y="67185"/>
                  <a:pt x="24100" y="67268"/>
                  <a:pt x="23685" y="67339"/>
                </a:cubicBezTo>
                <a:lnTo>
                  <a:pt x="23246" y="64778"/>
                </a:lnTo>
                <a:cubicBezTo>
                  <a:pt x="23625" y="64707"/>
                  <a:pt x="24017" y="64635"/>
                  <a:pt x="24396" y="64552"/>
                </a:cubicBezTo>
                <a:close/>
                <a:moveTo>
                  <a:pt x="24550" y="64327"/>
                </a:moveTo>
                <a:lnTo>
                  <a:pt x="24444" y="64351"/>
                </a:lnTo>
                <a:cubicBezTo>
                  <a:pt x="24005" y="64434"/>
                  <a:pt x="23554" y="64529"/>
                  <a:pt x="23115" y="64600"/>
                </a:cubicBezTo>
                <a:lnTo>
                  <a:pt x="23009" y="64624"/>
                </a:lnTo>
                <a:lnTo>
                  <a:pt x="23530" y="67577"/>
                </a:lnTo>
                <a:lnTo>
                  <a:pt x="23625" y="67553"/>
                </a:lnTo>
                <a:cubicBezTo>
                  <a:pt x="24111" y="67470"/>
                  <a:pt x="24598" y="67375"/>
                  <a:pt x="25060" y="67280"/>
                </a:cubicBezTo>
                <a:lnTo>
                  <a:pt x="25167" y="67256"/>
                </a:lnTo>
                <a:lnTo>
                  <a:pt x="24550" y="64327"/>
                </a:lnTo>
                <a:close/>
                <a:moveTo>
                  <a:pt x="10995" y="65062"/>
                </a:moveTo>
                <a:cubicBezTo>
                  <a:pt x="11386" y="65110"/>
                  <a:pt x="11765" y="65157"/>
                  <a:pt x="12157" y="65193"/>
                </a:cubicBezTo>
                <a:lnTo>
                  <a:pt x="11908" y="67790"/>
                </a:lnTo>
                <a:cubicBezTo>
                  <a:pt x="11493" y="67755"/>
                  <a:pt x="11078" y="67707"/>
                  <a:pt x="10662" y="67648"/>
                </a:cubicBezTo>
                <a:lnTo>
                  <a:pt x="10995" y="65062"/>
                </a:lnTo>
                <a:close/>
                <a:moveTo>
                  <a:pt x="20340" y="65181"/>
                </a:moveTo>
                <a:lnTo>
                  <a:pt x="20613" y="67766"/>
                </a:lnTo>
                <a:cubicBezTo>
                  <a:pt x="20202" y="67813"/>
                  <a:pt x="19790" y="67849"/>
                  <a:pt x="19367" y="67884"/>
                </a:cubicBezTo>
                <a:lnTo>
                  <a:pt x="19367" y="67884"/>
                </a:lnTo>
                <a:lnTo>
                  <a:pt x="19178" y="65288"/>
                </a:lnTo>
                <a:cubicBezTo>
                  <a:pt x="19557" y="65264"/>
                  <a:pt x="19949" y="65228"/>
                  <a:pt x="20340" y="65181"/>
                </a:cubicBezTo>
                <a:close/>
                <a:moveTo>
                  <a:pt x="10829" y="64861"/>
                </a:moveTo>
                <a:lnTo>
                  <a:pt x="10437" y="67826"/>
                </a:lnTo>
                <a:lnTo>
                  <a:pt x="10532" y="67838"/>
                </a:lnTo>
                <a:cubicBezTo>
                  <a:pt x="11018" y="67897"/>
                  <a:pt x="11505" y="67944"/>
                  <a:pt x="11991" y="67992"/>
                </a:cubicBezTo>
                <a:lnTo>
                  <a:pt x="12086" y="68004"/>
                </a:lnTo>
                <a:lnTo>
                  <a:pt x="12370" y="65027"/>
                </a:lnTo>
                <a:lnTo>
                  <a:pt x="12275" y="65015"/>
                </a:lnTo>
                <a:cubicBezTo>
                  <a:pt x="11825" y="64967"/>
                  <a:pt x="11374" y="64920"/>
                  <a:pt x="10923" y="64873"/>
                </a:cubicBezTo>
                <a:lnTo>
                  <a:pt x="10829" y="64861"/>
                </a:lnTo>
                <a:close/>
                <a:moveTo>
                  <a:pt x="15086" y="65383"/>
                </a:moveTo>
                <a:cubicBezTo>
                  <a:pt x="15466" y="65394"/>
                  <a:pt x="15857" y="65406"/>
                  <a:pt x="16248" y="65406"/>
                </a:cubicBezTo>
                <a:lnTo>
                  <a:pt x="16260" y="68004"/>
                </a:lnTo>
                <a:cubicBezTo>
                  <a:pt x="15833" y="68004"/>
                  <a:pt x="15418" y="68004"/>
                  <a:pt x="15003" y="67992"/>
                </a:cubicBezTo>
                <a:lnTo>
                  <a:pt x="15086" y="65383"/>
                </a:lnTo>
                <a:close/>
                <a:moveTo>
                  <a:pt x="20518" y="64967"/>
                </a:moveTo>
                <a:lnTo>
                  <a:pt x="20423" y="64979"/>
                </a:lnTo>
                <a:cubicBezTo>
                  <a:pt x="19961" y="65027"/>
                  <a:pt x="19510" y="65062"/>
                  <a:pt x="19059" y="65098"/>
                </a:cubicBezTo>
                <a:lnTo>
                  <a:pt x="18964" y="65110"/>
                </a:lnTo>
                <a:lnTo>
                  <a:pt x="19178" y="68098"/>
                </a:lnTo>
                <a:lnTo>
                  <a:pt x="19273" y="68098"/>
                </a:lnTo>
                <a:cubicBezTo>
                  <a:pt x="19771" y="68063"/>
                  <a:pt x="20257" y="68015"/>
                  <a:pt x="20731" y="67968"/>
                </a:cubicBezTo>
                <a:lnTo>
                  <a:pt x="20838" y="67956"/>
                </a:lnTo>
                <a:lnTo>
                  <a:pt x="20518" y="64967"/>
                </a:lnTo>
                <a:close/>
                <a:moveTo>
                  <a:pt x="14885" y="65193"/>
                </a:moveTo>
                <a:lnTo>
                  <a:pt x="14802" y="68181"/>
                </a:lnTo>
                <a:lnTo>
                  <a:pt x="14896" y="68181"/>
                </a:lnTo>
                <a:cubicBezTo>
                  <a:pt x="15323" y="68193"/>
                  <a:pt x="15750" y="68205"/>
                  <a:pt x="16177" y="68205"/>
                </a:cubicBezTo>
                <a:lnTo>
                  <a:pt x="16462" y="68205"/>
                </a:lnTo>
                <a:lnTo>
                  <a:pt x="16450" y="65205"/>
                </a:lnTo>
                <a:lnTo>
                  <a:pt x="16343" y="65205"/>
                </a:lnTo>
                <a:cubicBezTo>
                  <a:pt x="15904" y="65205"/>
                  <a:pt x="15442" y="65205"/>
                  <a:pt x="14991" y="65193"/>
                </a:cubicBezTo>
                <a:close/>
                <a:moveTo>
                  <a:pt x="1" y="56168"/>
                </a:moveTo>
                <a:lnTo>
                  <a:pt x="1" y="56393"/>
                </a:lnTo>
                <a:cubicBezTo>
                  <a:pt x="1412" y="57104"/>
                  <a:pt x="2859" y="57721"/>
                  <a:pt x="4341" y="58243"/>
                </a:cubicBezTo>
                <a:lnTo>
                  <a:pt x="273" y="70008"/>
                </a:lnTo>
                <a:cubicBezTo>
                  <a:pt x="178" y="69972"/>
                  <a:pt x="95" y="69949"/>
                  <a:pt x="1" y="69913"/>
                </a:cubicBezTo>
                <a:lnTo>
                  <a:pt x="1" y="70126"/>
                </a:lnTo>
                <a:cubicBezTo>
                  <a:pt x="107" y="70162"/>
                  <a:pt x="202" y="70198"/>
                  <a:pt x="297" y="70221"/>
                </a:cubicBezTo>
                <a:lnTo>
                  <a:pt x="392" y="70257"/>
                </a:lnTo>
                <a:lnTo>
                  <a:pt x="4590" y="58113"/>
                </a:lnTo>
                <a:lnTo>
                  <a:pt x="4495" y="58089"/>
                </a:lnTo>
                <a:cubicBezTo>
                  <a:pt x="2954" y="57555"/>
                  <a:pt x="1459" y="56915"/>
                  <a:pt x="1" y="56168"/>
                </a:cubicBezTo>
                <a:close/>
                <a:moveTo>
                  <a:pt x="30484" y="72832"/>
                </a:moveTo>
                <a:cubicBezTo>
                  <a:pt x="30718" y="72832"/>
                  <a:pt x="30943" y="73014"/>
                  <a:pt x="30943" y="73293"/>
                </a:cubicBezTo>
                <a:cubicBezTo>
                  <a:pt x="30943" y="73542"/>
                  <a:pt x="30741" y="73756"/>
                  <a:pt x="30480" y="73756"/>
                </a:cubicBezTo>
                <a:cubicBezTo>
                  <a:pt x="30065" y="73756"/>
                  <a:pt x="29863" y="73257"/>
                  <a:pt x="30160" y="72973"/>
                </a:cubicBezTo>
                <a:cubicBezTo>
                  <a:pt x="30253" y="72875"/>
                  <a:pt x="30370" y="72832"/>
                  <a:pt x="30484" y="72832"/>
                </a:cubicBezTo>
                <a:close/>
                <a:moveTo>
                  <a:pt x="56678" y="53796"/>
                </a:moveTo>
                <a:cubicBezTo>
                  <a:pt x="56287" y="53796"/>
                  <a:pt x="55979" y="54116"/>
                  <a:pt x="55979" y="54507"/>
                </a:cubicBezTo>
                <a:cubicBezTo>
                  <a:pt x="55979" y="54668"/>
                  <a:pt x="56035" y="54818"/>
                  <a:pt x="56131" y="54937"/>
                </a:cubicBezTo>
                <a:lnTo>
                  <a:pt x="56131" y="54937"/>
                </a:lnTo>
                <a:cubicBezTo>
                  <a:pt x="56144" y="54921"/>
                  <a:pt x="56156" y="54904"/>
                  <a:pt x="56169" y="54887"/>
                </a:cubicBezTo>
                <a:lnTo>
                  <a:pt x="56477" y="55124"/>
                </a:lnTo>
                <a:cubicBezTo>
                  <a:pt x="56468" y="55136"/>
                  <a:pt x="56460" y="55147"/>
                  <a:pt x="56451" y="55159"/>
                </a:cubicBezTo>
                <a:lnTo>
                  <a:pt x="56451" y="55159"/>
                </a:lnTo>
                <a:cubicBezTo>
                  <a:pt x="56322" y="55115"/>
                  <a:pt x="56212" y="55037"/>
                  <a:pt x="56131" y="54937"/>
                </a:cubicBezTo>
                <a:lnTo>
                  <a:pt x="56131" y="54937"/>
                </a:lnTo>
                <a:cubicBezTo>
                  <a:pt x="54968" y="56508"/>
                  <a:pt x="53723" y="57997"/>
                  <a:pt x="52385" y="59417"/>
                </a:cubicBezTo>
                <a:lnTo>
                  <a:pt x="52255" y="59559"/>
                </a:lnTo>
                <a:lnTo>
                  <a:pt x="55125" y="62263"/>
                </a:lnTo>
                <a:cubicBezTo>
                  <a:pt x="54769" y="62631"/>
                  <a:pt x="54413" y="62999"/>
                  <a:pt x="54046" y="63366"/>
                </a:cubicBezTo>
                <a:cubicBezTo>
                  <a:pt x="50417" y="67007"/>
                  <a:pt x="46289" y="70103"/>
                  <a:pt x="41783" y="72570"/>
                </a:cubicBezTo>
                <a:lnTo>
                  <a:pt x="39909" y="69107"/>
                </a:lnTo>
                <a:lnTo>
                  <a:pt x="39731" y="69201"/>
                </a:lnTo>
                <a:cubicBezTo>
                  <a:pt x="36974" y="70703"/>
                  <a:pt x="34078" y="71938"/>
                  <a:pt x="31088" y="72894"/>
                </a:cubicBezTo>
                <a:lnTo>
                  <a:pt x="31088" y="72894"/>
                </a:lnTo>
                <a:cubicBezTo>
                  <a:pt x="31087" y="72893"/>
                  <a:pt x="31086" y="72891"/>
                  <a:pt x="31085" y="72890"/>
                </a:cubicBezTo>
                <a:cubicBezTo>
                  <a:pt x="30929" y="72664"/>
                  <a:pt x="30710" y="72567"/>
                  <a:pt x="30494" y="72567"/>
                </a:cubicBezTo>
                <a:cubicBezTo>
                  <a:pt x="30052" y="72567"/>
                  <a:pt x="29625" y="72973"/>
                  <a:pt x="29792" y="73506"/>
                </a:cubicBezTo>
                <a:cubicBezTo>
                  <a:pt x="29897" y="73856"/>
                  <a:pt x="30183" y="74018"/>
                  <a:pt x="30471" y="74018"/>
                </a:cubicBezTo>
                <a:cubicBezTo>
                  <a:pt x="30836" y="74018"/>
                  <a:pt x="31204" y="73757"/>
                  <a:pt x="31204" y="73293"/>
                </a:cubicBezTo>
                <a:cubicBezTo>
                  <a:pt x="31204" y="73283"/>
                  <a:pt x="31204" y="73273"/>
                  <a:pt x="31204" y="73263"/>
                </a:cubicBezTo>
                <a:lnTo>
                  <a:pt x="31204" y="73263"/>
                </a:lnTo>
                <a:cubicBezTo>
                  <a:pt x="31172" y="73273"/>
                  <a:pt x="31140" y="73283"/>
                  <a:pt x="31109" y="73293"/>
                </a:cubicBezTo>
                <a:lnTo>
                  <a:pt x="30990" y="72925"/>
                </a:lnTo>
                <a:cubicBezTo>
                  <a:pt x="31023" y="72915"/>
                  <a:pt x="31055" y="72905"/>
                  <a:pt x="31088" y="72894"/>
                </a:cubicBezTo>
                <a:lnTo>
                  <a:pt x="31088" y="72894"/>
                </a:lnTo>
                <a:cubicBezTo>
                  <a:pt x="31157" y="73000"/>
                  <a:pt x="31204" y="73129"/>
                  <a:pt x="31204" y="73257"/>
                </a:cubicBezTo>
                <a:cubicBezTo>
                  <a:pt x="31204" y="73259"/>
                  <a:pt x="31204" y="73261"/>
                  <a:pt x="31204" y="73263"/>
                </a:cubicBezTo>
                <a:lnTo>
                  <a:pt x="31204" y="73263"/>
                </a:lnTo>
                <a:cubicBezTo>
                  <a:pt x="34159" y="72318"/>
                  <a:pt x="37020" y="71107"/>
                  <a:pt x="39755" y="69640"/>
                </a:cubicBezTo>
                <a:lnTo>
                  <a:pt x="41628" y="73103"/>
                </a:lnTo>
                <a:lnTo>
                  <a:pt x="41806" y="73008"/>
                </a:lnTo>
                <a:cubicBezTo>
                  <a:pt x="46408" y="70506"/>
                  <a:pt x="50618" y="67351"/>
                  <a:pt x="54318" y="63651"/>
                </a:cubicBezTo>
                <a:cubicBezTo>
                  <a:pt x="54733" y="63236"/>
                  <a:pt x="55149" y="62809"/>
                  <a:pt x="55552" y="62382"/>
                </a:cubicBezTo>
                <a:lnTo>
                  <a:pt x="55682" y="62240"/>
                </a:lnTo>
                <a:lnTo>
                  <a:pt x="52812" y="59536"/>
                </a:lnTo>
                <a:cubicBezTo>
                  <a:pt x="54107" y="58147"/>
                  <a:pt x="55320" y="56688"/>
                  <a:pt x="56451" y="55159"/>
                </a:cubicBezTo>
                <a:lnTo>
                  <a:pt x="56451" y="55159"/>
                </a:lnTo>
                <a:cubicBezTo>
                  <a:pt x="56452" y="55159"/>
                  <a:pt x="56452" y="55159"/>
                  <a:pt x="56453" y="55159"/>
                </a:cubicBezTo>
                <a:cubicBezTo>
                  <a:pt x="56524" y="55195"/>
                  <a:pt x="56607" y="55207"/>
                  <a:pt x="56678" y="55207"/>
                </a:cubicBezTo>
                <a:cubicBezTo>
                  <a:pt x="57070" y="55207"/>
                  <a:pt x="57390" y="54887"/>
                  <a:pt x="57390" y="54495"/>
                </a:cubicBezTo>
                <a:cubicBezTo>
                  <a:pt x="57390" y="54116"/>
                  <a:pt x="57070" y="53796"/>
                  <a:pt x="56678" y="53796"/>
                </a:cubicBezTo>
                <a:close/>
                <a:moveTo>
                  <a:pt x="2686" y="73321"/>
                </a:moveTo>
                <a:cubicBezTo>
                  <a:pt x="2922" y="73321"/>
                  <a:pt x="3147" y="73506"/>
                  <a:pt x="3155" y="73779"/>
                </a:cubicBezTo>
                <a:cubicBezTo>
                  <a:pt x="3155" y="74040"/>
                  <a:pt x="2942" y="74242"/>
                  <a:pt x="2693" y="74242"/>
                </a:cubicBezTo>
                <a:cubicBezTo>
                  <a:pt x="2278" y="74242"/>
                  <a:pt x="2076" y="73744"/>
                  <a:pt x="2361" y="73459"/>
                </a:cubicBezTo>
                <a:cubicBezTo>
                  <a:pt x="2457" y="73363"/>
                  <a:pt x="2572" y="73321"/>
                  <a:pt x="2686" y="73321"/>
                </a:cubicBezTo>
                <a:close/>
                <a:moveTo>
                  <a:pt x="1" y="72676"/>
                </a:moveTo>
                <a:lnTo>
                  <a:pt x="1" y="73091"/>
                </a:lnTo>
                <a:cubicBezTo>
                  <a:pt x="653" y="73305"/>
                  <a:pt x="1317" y="73506"/>
                  <a:pt x="1969" y="73696"/>
                </a:cubicBezTo>
                <a:cubicBezTo>
                  <a:pt x="1987" y="73557"/>
                  <a:pt x="2043" y="73431"/>
                  <a:pt x="2125" y="73329"/>
                </a:cubicBezTo>
                <a:lnTo>
                  <a:pt x="2125" y="73329"/>
                </a:lnTo>
                <a:lnTo>
                  <a:pt x="2195" y="73352"/>
                </a:lnTo>
                <a:lnTo>
                  <a:pt x="2088" y="73732"/>
                </a:lnTo>
                <a:lnTo>
                  <a:pt x="1969" y="73696"/>
                </a:lnTo>
                <a:cubicBezTo>
                  <a:pt x="1969" y="73720"/>
                  <a:pt x="1969" y="73756"/>
                  <a:pt x="1969" y="73779"/>
                </a:cubicBezTo>
                <a:cubicBezTo>
                  <a:pt x="1969" y="74222"/>
                  <a:pt x="2329" y="74511"/>
                  <a:pt x="2702" y="74511"/>
                </a:cubicBezTo>
                <a:cubicBezTo>
                  <a:pt x="2878" y="74511"/>
                  <a:pt x="3058" y="74446"/>
                  <a:pt x="3203" y="74301"/>
                </a:cubicBezTo>
                <a:cubicBezTo>
                  <a:pt x="3665" y="73839"/>
                  <a:pt x="3345" y="73056"/>
                  <a:pt x="2693" y="73056"/>
                </a:cubicBezTo>
                <a:cubicBezTo>
                  <a:pt x="2464" y="73056"/>
                  <a:pt x="2259" y="73161"/>
                  <a:pt x="2125" y="73329"/>
                </a:cubicBezTo>
                <a:lnTo>
                  <a:pt x="2125" y="73329"/>
                </a:lnTo>
                <a:lnTo>
                  <a:pt x="2123" y="73329"/>
                </a:lnTo>
                <a:cubicBezTo>
                  <a:pt x="1412" y="73127"/>
                  <a:pt x="712" y="72913"/>
                  <a:pt x="1" y="72676"/>
                </a:cubicBezTo>
                <a:close/>
                <a:moveTo>
                  <a:pt x="21846" y="73589"/>
                </a:moveTo>
                <a:lnTo>
                  <a:pt x="20162" y="74728"/>
                </a:lnTo>
                <a:lnTo>
                  <a:pt x="21941" y="75712"/>
                </a:lnTo>
                <a:lnTo>
                  <a:pt x="21846" y="73589"/>
                </a:lnTo>
                <a:close/>
                <a:moveTo>
                  <a:pt x="19320" y="73696"/>
                </a:moveTo>
                <a:lnTo>
                  <a:pt x="17636" y="74835"/>
                </a:lnTo>
                <a:lnTo>
                  <a:pt x="19415" y="75831"/>
                </a:lnTo>
                <a:lnTo>
                  <a:pt x="19320" y="73696"/>
                </a:lnTo>
                <a:close/>
                <a:moveTo>
                  <a:pt x="14351" y="73779"/>
                </a:moveTo>
                <a:lnTo>
                  <a:pt x="12513" y="74633"/>
                </a:lnTo>
                <a:lnTo>
                  <a:pt x="14090" y="75902"/>
                </a:lnTo>
                <a:lnTo>
                  <a:pt x="14351" y="73779"/>
                </a:lnTo>
                <a:close/>
                <a:moveTo>
                  <a:pt x="16901" y="73862"/>
                </a:moveTo>
                <a:lnTo>
                  <a:pt x="15122" y="74858"/>
                </a:lnTo>
                <a:lnTo>
                  <a:pt x="16818" y="75985"/>
                </a:lnTo>
                <a:lnTo>
                  <a:pt x="16901" y="73862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52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927637" y="1593825"/>
            <a:ext cx="7566300" cy="9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ubTitle" idx="1"/>
          </p:nvPr>
        </p:nvSpPr>
        <p:spPr>
          <a:xfrm>
            <a:off x="2607700" y="2541225"/>
            <a:ext cx="42036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8"/>
          <p:cNvGrpSpPr/>
          <p:nvPr/>
        </p:nvGrpSpPr>
        <p:grpSpPr>
          <a:xfrm>
            <a:off x="2098437" y="3626992"/>
            <a:ext cx="4947235" cy="5243996"/>
            <a:chOff x="2098437" y="3626992"/>
            <a:chExt cx="4947235" cy="5243996"/>
          </a:xfrm>
        </p:grpSpPr>
        <p:grpSp>
          <p:nvGrpSpPr>
            <p:cNvPr id="75" name="Google Shape;75;p8"/>
            <p:cNvGrpSpPr/>
            <p:nvPr/>
          </p:nvGrpSpPr>
          <p:grpSpPr>
            <a:xfrm>
              <a:off x="2098437" y="3923753"/>
              <a:ext cx="4947235" cy="4947235"/>
              <a:chOff x="2979350" y="3326100"/>
              <a:chExt cx="2931000" cy="2931000"/>
            </a:xfrm>
          </p:grpSpPr>
          <p:sp>
            <p:nvSpPr>
              <p:cNvPr id="76" name="Google Shape;76;p8"/>
              <p:cNvSpPr/>
              <p:nvPr/>
            </p:nvSpPr>
            <p:spPr>
              <a:xfrm>
                <a:off x="3126675" y="3473425"/>
                <a:ext cx="2636400" cy="2636400"/>
              </a:xfrm>
              <a:prstGeom prst="chord">
                <a:avLst>
                  <a:gd name="adj1" fmla="val 12841351"/>
                  <a:gd name="adj2" fmla="val 1957116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8"/>
              <p:cNvSpPr/>
              <p:nvPr/>
            </p:nvSpPr>
            <p:spPr>
              <a:xfrm>
                <a:off x="2979350" y="3326100"/>
                <a:ext cx="2931000" cy="2931000"/>
              </a:xfrm>
              <a:prstGeom prst="blockArc">
                <a:avLst>
                  <a:gd name="adj1" fmla="val 17331783"/>
                  <a:gd name="adj2" fmla="val 19314520"/>
                  <a:gd name="adj3" fmla="val 823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>
                <a:off x="3056900" y="3403650"/>
                <a:ext cx="2775900" cy="2775900"/>
              </a:xfrm>
              <a:prstGeom prst="blockArc">
                <a:avLst>
                  <a:gd name="adj1" fmla="val 13988594"/>
                  <a:gd name="adj2" fmla="val 17609375"/>
                  <a:gd name="adj3" fmla="val 1110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" name="Google Shape;79;p8"/>
            <p:cNvSpPr/>
            <p:nvPr/>
          </p:nvSpPr>
          <p:spPr>
            <a:xfrm rot="8099876" flipH="1">
              <a:off x="3702236" y="3998871"/>
              <a:ext cx="1788302" cy="1778150"/>
            </a:xfrm>
            <a:custGeom>
              <a:avLst/>
              <a:gdLst/>
              <a:ahLst/>
              <a:cxnLst/>
              <a:rect l="l" t="t" r="r" b="b"/>
              <a:pathLst>
                <a:path w="18282" h="18958" extrusionOk="0">
                  <a:moveTo>
                    <a:pt x="16794" y="0"/>
                  </a:moveTo>
                  <a:lnTo>
                    <a:pt x="16794" y="194"/>
                  </a:lnTo>
                  <a:lnTo>
                    <a:pt x="18282" y="213"/>
                  </a:lnTo>
                  <a:lnTo>
                    <a:pt x="18282" y="0"/>
                  </a:lnTo>
                  <a:close/>
                  <a:moveTo>
                    <a:pt x="16774" y="1025"/>
                  </a:moveTo>
                  <a:cubicBezTo>
                    <a:pt x="16755" y="1083"/>
                    <a:pt x="16755" y="1160"/>
                    <a:pt x="16755" y="1218"/>
                  </a:cubicBezTo>
                  <a:lnTo>
                    <a:pt x="18243" y="1334"/>
                  </a:lnTo>
                  <a:lnTo>
                    <a:pt x="18262" y="1102"/>
                  </a:lnTo>
                  <a:lnTo>
                    <a:pt x="16774" y="1025"/>
                  </a:lnTo>
                  <a:close/>
                  <a:moveTo>
                    <a:pt x="16678" y="2029"/>
                  </a:moveTo>
                  <a:cubicBezTo>
                    <a:pt x="16678" y="2107"/>
                    <a:pt x="16658" y="2165"/>
                    <a:pt x="16658" y="2242"/>
                  </a:cubicBezTo>
                  <a:lnTo>
                    <a:pt x="18127" y="2435"/>
                  </a:lnTo>
                  <a:cubicBezTo>
                    <a:pt x="18146" y="2358"/>
                    <a:pt x="18146" y="2281"/>
                    <a:pt x="18166" y="2203"/>
                  </a:cubicBezTo>
                  <a:lnTo>
                    <a:pt x="16678" y="2029"/>
                  </a:lnTo>
                  <a:close/>
                  <a:moveTo>
                    <a:pt x="16523" y="3034"/>
                  </a:moveTo>
                  <a:lnTo>
                    <a:pt x="16504" y="3247"/>
                  </a:lnTo>
                  <a:lnTo>
                    <a:pt x="17953" y="3517"/>
                  </a:lnTo>
                  <a:cubicBezTo>
                    <a:pt x="17972" y="3459"/>
                    <a:pt x="17992" y="3382"/>
                    <a:pt x="18011" y="3305"/>
                  </a:cubicBezTo>
                  <a:lnTo>
                    <a:pt x="16523" y="3034"/>
                  </a:lnTo>
                  <a:close/>
                  <a:moveTo>
                    <a:pt x="16311" y="4039"/>
                  </a:moveTo>
                  <a:cubicBezTo>
                    <a:pt x="16311" y="4116"/>
                    <a:pt x="16291" y="4174"/>
                    <a:pt x="16272" y="4252"/>
                  </a:cubicBezTo>
                  <a:lnTo>
                    <a:pt x="17721" y="4600"/>
                  </a:lnTo>
                  <a:cubicBezTo>
                    <a:pt x="17741" y="4542"/>
                    <a:pt x="17760" y="4464"/>
                    <a:pt x="17760" y="4387"/>
                  </a:cubicBezTo>
                  <a:lnTo>
                    <a:pt x="16311" y="4039"/>
                  </a:lnTo>
                  <a:close/>
                  <a:moveTo>
                    <a:pt x="16059" y="5025"/>
                  </a:moveTo>
                  <a:cubicBezTo>
                    <a:pt x="16040" y="5102"/>
                    <a:pt x="16021" y="5160"/>
                    <a:pt x="15982" y="5237"/>
                  </a:cubicBezTo>
                  <a:lnTo>
                    <a:pt x="17412" y="5682"/>
                  </a:lnTo>
                  <a:lnTo>
                    <a:pt x="17489" y="5469"/>
                  </a:lnTo>
                  <a:lnTo>
                    <a:pt x="16059" y="5025"/>
                  </a:lnTo>
                  <a:close/>
                  <a:moveTo>
                    <a:pt x="15731" y="6010"/>
                  </a:moveTo>
                  <a:lnTo>
                    <a:pt x="15654" y="6203"/>
                  </a:lnTo>
                  <a:lnTo>
                    <a:pt x="17045" y="6725"/>
                  </a:lnTo>
                  <a:lnTo>
                    <a:pt x="17064" y="6725"/>
                  </a:lnTo>
                  <a:cubicBezTo>
                    <a:pt x="17084" y="6648"/>
                    <a:pt x="17103" y="6590"/>
                    <a:pt x="17122" y="6513"/>
                  </a:cubicBezTo>
                  <a:lnTo>
                    <a:pt x="15731" y="6010"/>
                  </a:lnTo>
                  <a:close/>
                  <a:moveTo>
                    <a:pt x="15344" y="6957"/>
                  </a:moveTo>
                  <a:cubicBezTo>
                    <a:pt x="15325" y="7015"/>
                    <a:pt x="15286" y="7073"/>
                    <a:pt x="15267" y="7150"/>
                  </a:cubicBezTo>
                  <a:lnTo>
                    <a:pt x="16620" y="7749"/>
                  </a:lnTo>
                  <a:lnTo>
                    <a:pt x="16639" y="7749"/>
                  </a:lnTo>
                  <a:cubicBezTo>
                    <a:pt x="16658" y="7691"/>
                    <a:pt x="16697" y="7614"/>
                    <a:pt x="16716" y="7556"/>
                  </a:cubicBezTo>
                  <a:lnTo>
                    <a:pt x="15344" y="6957"/>
                  </a:lnTo>
                  <a:close/>
                  <a:moveTo>
                    <a:pt x="14919" y="7885"/>
                  </a:moveTo>
                  <a:lnTo>
                    <a:pt x="14823" y="8059"/>
                  </a:lnTo>
                  <a:lnTo>
                    <a:pt x="16137" y="8754"/>
                  </a:lnTo>
                  <a:lnTo>
                    <a:pt x="16253" y="8561"/>
                  </a:lnTo>
                  <a:lnTo>
                    <a:pt x="14919" y="7885"/>
                  </a:lnTo>
                  <a:close/>
                  <a:moveTo>
                    <a:pt x="14417" y="8774"/>
                  </a:moveTo>
                  <a:cubicBezTo>
                    <a:pt x="14397" y="8832"/>
                    <a:pt x="14359" y="8890"/>
                    <a:pt x="14320" y="8947"/>
                  </a:cubicBezTo>
                  <a:lnTo>
                    <a:pt x="15596" y="9720"/>
                  </a:lnTo>
                  <a:lnTo>
                    <a:pt x="15712" y="9527"/>
                  </a:lnTo>
                  <a:lnTo>
                    <a:pt x="14417" y="8774"/>
                  </a:lnTo>
                  <a:close/>
                  <a:moveTo>
                    <a:pt x="13876" y="9643"/>
                  </a:moveTo>
                  <a:lnTo>
                    <a:pt x="13760" y="9817"/>
                  </a:lnTo>
                  <a:lnTo>
                    <a:pt x="14997" y="10648"/>
                  </a:lnTo>
                  <a:cubicBezTo>
                    <a:pt x="15054" y="10590"/>
                    <a:pt x="15093" y="10532"/>
                    <a:pt x="15132" y="10474"/>
                  </a:cubicBezTo>
                  <a:lnTo>
                    <a:pt x="13876" y="9643"/>
                  </a:lnTo>
                  <a:close/>
                  <a:moveTo>
                    <a:pt x="13296" y="10474"/>
                  </a:moveTo>
                  <a:lnTo>
                    <a:pt x="13161" y="10648"/>
                  </a:lnTo>
                  <a:lnTo>
                    <a:pt x="14359" y="11556"/>
                  </a:lnTo>
                  <a:lnTo>
                    <a:pt x="14494" y="11382"/>
                  </a:lnTo>
                  <a:lnTo>
                    <a:pt x="13296" y="10474"/>
                  </a:lnTo>
                  <a:close/>
                  <a:moveTo>
                    <a:pt x="12658" y="11286"/>
                  </a:moveTo>
                  <a:lnTo>
                    <a:pt x="12523" y="11440"/>
                  </a:lnTo>
                  <a:lnTo>
                    <a:pt x="13644" y="12407"/>
                  </a:lnTo>
                  <a:lnTo>
                    <a:pt x="13798" y="12252"/>
                  </a:lnTo>
                  <a:lnTo>
                    <a:pt x="12658" y="11286"/>
                  </a:lnTo>
                  <a:close/>
                  <a:moveTo>
                    <a:pt x="11963" y="12039"/>
                  </a:moveTo>
                  <a:lnTo>
                    <a:pt x="11827" y="12194"/>
                  </a:lnTo>
                  <a:lnTo>
                    <a:pt x="12890" y="13237"/>
                  </a:lnTo>
                  <a:lnTo>
                    <a:pt x="13045" y="13064"/>
                  </a:lnTo>
                  <a:lnTo>
                    <a:pt x="11963" y="12039"/>
                  </a:lnTo>
                  <a:close/>
                  <a:moveTo>
                    <a:pt x="11248" y="12754"/>
                  </a:moveTo>
                  <a:lnTo>
                    <a:pt x="11093" y="12909"/>
                  </a:lnTo>
                  <a:lnTo>
                    <a:pt x="12098" y="13991"/>
                  </a:lnTo>
                  <a:cubicBezTo>
                    <a:pt x="12156" y="13952"/>
                    <a:pt x="12214" y="13894"/>
                    <a:pt x="12272" y="13856"/>
                  </a:cubicBezTo>
                  <a:lnTo>
                    <a:pt x="11248" y="12754"/>
                  </a:lnTo>
                  <a:close/>
                  <a:moveTo>
                    <a:pt x="10475" y="13431"/>
                  </a:moveTo>
                  <a:lnTo>
                    <a:pt x="10320" y="13566"/>
                  </a:lnTo>
                  <a:lnTo>
                    <a:pt x="11267" y="14725"/>
                  </a:lnTo>
                  <a:lnTo>
                    <a:pt x="11441" y="14590"/>
                  </a:lnTo>
                  <a:lnTo>
                    <a:pt x="10475" y="13431"/>
                  </a:lnTo>
                  <a:close/>
                  <a:moveTo>
                    <a:pt x="9682" y="14068"/>
                  </a:moveTo>
                  <a:lnTo>
                    <a:pt x="9508" y="14184"/>
                  </a:lnTo>
                  <a:lnTo>
                    <a:pt x="10378" y="15402"/>
                  </a:lnTo>
                  <a:lnTo>
                    <a:pt x="10571" y="15286"/>
                  </a:lnTo>
                  <a:lnTo>
                    <a:pt x="9682" y="14068"/>
                  </a:lnTo>
                  <a:close/>
                  <a:moveTo>
                    <a:pt x="8832" y="14648"/>
                  </a:moveTo>
                  <a:cubicBezTo>
                    <a:pt x="8774" y="14687"/>
                    <a:pt x="8716" y="14725"/>
                    <a:pt x="8658" y="14764"/>
                  </a:cubicBezTo>
                  <a:lnTo>
                    <a:pt x="9470" y="16020"/>
                  </a:lnTo>
                  <a:lnTo>
                    <a:pt x="9644" y="15904"/>
                  </a:lnTo>
                  <a:lnTo>
                    <a:pt x="8832" y="14648"/>
                  </a:lnTo>
                  <a:close/>
                  <a:moveTo>
                    <a:pt x="7982" y="15189"/>
                  </a:moveTo>
                  <a:lnTo>
                    <a:pt x="7808" y="15305"/>
                  </a:lnTo>
                  <a:lnTo>
                    <a:pt x="8523" y="16581"/>
                  </a:lnTo>
                  <a:lnTo>
                    <a:pt x="8716" y="16484"/>
                  </a:lnTo>
                  <a:lnTo>
                    <a:pt x="7982" y="15189"/>
                  </a:lnTo>
                  <a:close/>
                  <a:moveTo>
                    <a:pt x="7074" y="15672"/>
                  </a:moveTo>
                  <a:lnTo>
                    <a:pt x="6880" y="15750"/>
                  </a:lnTo>
                  <a:lnTo>
                    <a:pt x="7537" y="17102"/>
                  </a:lnTo>
                  <a:lnTo>
                    <a:pt x="7731" y="17006"/>
                  </a:lnTo>
                  <a:lnTo>
                    <a:pt x="7074" y="15672"/>
                  </a:lnTo>
                  <a:close/>
                  <a:moveTo>
                    <a:pt x="6146" y="16097"/>
                  </a:moveTo>
                  <a:lnTo>
                    <a:pt x="5953" y="16175"/>
                  </a:lnTo>
                  <a:lnTo>
                    <a:pt x="6513" y="17547"/>
                  </a:lnTo>
                  <a:lnTo>
                    <a:pt x="6726" y="17469"/>
                  </a:lnTo>
                  <a:lnTo>
                    <a:pt x="6146" y="16097"/>
                  </a:lnTo>
                  <a:close/>
                  <a:moveTo>
                    <a:pt x="5199" y="16465"/>
                  </a:moveTo>
                  <a:lnTo>
                    <a:pt x="5006" y="16523"/>
                  </a:lnTo>
                  <a:lnTo>
                    <a:pt x="5489" y="17933"/>
                  </a:lnTo>
                  <a:lnTo>
                    <a:pt x="5701" y="17875"/>
                  </a:lnTo>
                  <a:lnTo>
                    <a:pt x="5199" y="16465"/>
                  </a:lnTo>
                  <a:close/>
                  <a:moveTo>
                    <a:pt x="4213" y="16774"/>
                  </a:moveTo>
                  <a:lnTo>
                    <a:pt x="4020" y="16832"/>
                  </a:lnTo>
                  <a:lnTo>
                    <a:pt x="4426" y="18281"/>
                  </a:lnTo>
                  <a:lnTo>
                    <a:pt x="4639" y="18223"/>
                  </a:lnTo>
                  <a:lnTo>
                    <a:pt x="4213" y="16774"/>
                  </a:lnTo>
                  <a:close/>
                  <a:moveTo>
                    <a:pt x="3228" y="17044"/>
                  </a:moveTo>
                  <a:lnTo>
                    <a:pt x="3035" y="17102"/>
                  </a:lnTo>
                  <a:lnTo>
                    <a:pt x="3363" y="18552"/>
                  </a:lnTo>
                  <a:lnTo>
                    <a:pt x="3576" y="18494"/>
                  </a:lnTo>
                  <a:lnTo>
                    <a:pt x="3228" y="17044"/>
                  </a:lnTo>
                  <a:close/>
                  <a:moveTo>
                    <a:pt x="2223" y="17238"/>
                  </a:moveTo>
                  <a:lnTo>
                    <a:pt x="2030" y="17276"/>
                  </a:lnTo>
                  <a:lnTo>
                    <a:pt x="2262" y="18745"/>
                  </a:lnTo>
                  <a:lnTo>
                    <a:pt x="2455" y="18706"/>
                  </a:lnTo>
                  <a:lnTo>
                    <a:pt x="2223" y="17238"/>
                  </a:lnTo>
                  <a:close/>
                  <a:moveTo>
                    <a:pt x="1218" y="17392"/>
                  </a:moveTo>
                  <a:lnTo>
                    <a:pt x="1025" y="17412"/>
                  </a:lnTo>
                  <a:lnTo>
                    <a:pt x="1160" y="18880"/>
                  </a:lnTo>
                  <a:lnTo>
                    <a:pt x="1392" y="18861"/>
                  </a:lnTo>
                  <a:lnTo>
                    <a:pt x="1218" y="17392"/>
                  </a:lnTo>
                  <a:close/>
                  <a:moveTo>
                    <a:pt x="1" y="17469"/>
                  </a:moveTo>
                  <a:lnTo>
                    <a:pt x="59" y="18957"/>
                  </a:lnTo>
                  <a:lnTo>
                    <a:pt x="271" y="18957"/>
                  </a:lnTo>
                  <a:lnTo>
                    <a:pt x="194" y="17469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F00">
              <a:alpha val="52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title"/>
          </p:nvPr>
        </p:nvSpPr>
        <p:spPr>
          <a:xfrm flipH="1">
            <a:off x="713250" y="1214950"/>
            <a:ext cx="3425100" cy="21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ubTitle" idx="1"/>
          </p:nvPr>
        </p:nvSpPr>
        <p:spPr>
          <a:xfrm flipH="1">
            <a:off x="713224" y="3392950"/>
            <a:ext cx="3176100" cy="9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0" y="165675"/>
            <a:ext cx="1077352" cy="1049276"/>
          </a:xfrm>
          <a:custGeom>
            <a:avLst/>
            <a:gdLst/>
            <a:ahLst/>
            <a:cxnLst/>
            <a:rect l="l" t="t" r="r" b="b"/>
            <a:pathLst>
              <a:path w="27552" h="26834" extrusionOk="0">
                <a:moveTo>
                  <a:pt x="26713" y="350"/>
                </a:moveTo>
                <a:cubicBezTo>
                  <a:pt x="26992" y="350"/>
                  <a:pt x="27221" y="579"/>
                  <a:pt x="27221" y="859"/>
                </a:cubicBezTo>
                <a:cubicBezTo>
                  <a:pt x="27221" y="1185"/>
                  <a:pt x="26965" y="1395"/>
                  <a:pt x="26698" y="1395"/>
                </a:cubicBezTo>
                <a:cubicBezTo>
                  <a:pt x="26570" y="1395"/>
                  <a:pt x="26438" y="1347"/>
                  <a:pt x="26331" y="1240"/>
                </a:cubicBezTo>
                <a:cubicBezTo>
                  <a:pt x="26001" y="909"/>
                  <a:pt x="26255" y="350"/>
                  <a:pt x="26713" y="350"/>
                </a:cubicBezTo>
                <a:close/>
                <a:moveTo>
                  <a:pt x="25238" y="2460"/>
                </a:moveTo>
                <a:cubicBezTo>
                  <a:pt x="25518" y="2460"/>
                  <a:pt x="25747" y="2714"/>
                  <a:pt x="25747" y="2994"/>
                </a:cubicBezTo>
                <a:cubicBezTo>
                  <a:pt x="25747" y="3301"/>
                  <a:pt x="25494" y="3506"/>
                  <a:pt x="25227" y="3506"/>
                </a:cubicBezTo>
                <a:cubicBezTo>
                  <a:pt x="25098" y="3506"/>
                  <a:pt x="24965" y="3457"/>
                  <a:pt x="24857" y="3349"/>
                </a:cubicBezTo>
                <a:cubicBezTo>
                  <a:pt x="24527" y="3044"/>
                  <a:pt x="24756" y="2485"/>
                  <a:pt x="25213" y="2485"/>
                </a:cubicBezTo>
                <a:lnTo>
                  <a:pt x="25238" y="2460"/>
                </a:lnTo>
                <a:close/>
                <a:moveTo>
                  <a:pt x="15555" y="13719"/>
                </a:moveTo>
                <a:cubicBezTo>
                  <a:pt x="15835" y="13744"/>
                  <a:pt x="16063" y="13973"/>
                  <a:pt x="16063" y="14253"/>
                </a:cubicBezTo>
                <a:cubicBezTo>
                  <a:pt x="16063" y="14561"/>
                  <a:pt x="15810" y="14765"/>
                  <a:pt x="15544" y="14765"/>
                </a:cubicBezTo>
                <a:cubicBezTo>
                  <a:pt x="15414" y="14765"/>
                  <a:pt x="15282" y="14717"/>
                  <a:pt x="15174" y="14609"/>
                </a:cubicBezTo>
                <a:cubicBezTo>
                  <a:pt x="14843" y="14304"/>
                  <a:pt x="15072" y="13744"/>
                  <a:pt x="15555" y="13744"/>
                </a:cubicBezTo>
                <a:lnTo>
                  <a:pt x="15555" y="13719"/>
                </a:lnTo>
                <a:close/>
                <a:moveTo>
                  <a:pt x="26" y="8356"/>
                </a:moveTo>
                <a:lnTo>
                  <a:pt x="26" y="8661"/>
                </a:lnTo>
                <a:lnTo>
                  <a:pt x="9735" y="8661"/>
                </a:lnTo>
                <a:lnTo>
                  <a:pt x="14843" y="13795"/>
                </a:lnTo>
                <a:cubicBezTo>
                  <a:pt x="14488" y="14354"/>
                  <a:pt x="14894" y="15091"/>
                  <a:pt x="15555" y="15091"/>
                </a:cubicBezTo>
                <a:cubicBezTo>
                  <a:pt x="15579" y="15093"/>
                  <a:pt x="15602" y="15094"/>
                  <a:pt x="15625" y="15094"/>
                </a:cubicBezTo>
                <a:cubicBezTo>
                  <a:pt x="16701" y="15094"/>
                  <a:pt x="16701" y="13412"/>
                  <a:pt x="15625" y="13412"/>
                </a:cubicBezTo>
                <a:cubicBezTo>
                  <a:pt x="15602" y="13412"/>
                  <a:pt x="15579" y="13412"/>
                  <a:pt x="15555" y="13414"/>
                </a:cubicBezTo>
                <a:cubicBezTo>
                  <a:pt x="15377" y="13414"/>
                  <a:pt x="15225" y="13465"/>
                  <a:pt x="15072" y="13567"/>
                </a:cubicBezTo>
                <a:lnTo>
                  <a:pt x="9862" y="8356"/>
                </a:lnTo>
                <a:close/>
                <a:moveTo>
                  <a:pt x="26721" y="0"/>
                </a:moveTo>
                <a:cubicBezTo>
                  <a:pt x="26358" y="0"/>
                  <a:pt x="25994" y="219"/>
                  <a:pt x="25899" y="681"/>
                </a:cubicBezTo>
                <a:lnTo>
                  <a:pt x="21960" y="681"/>
                </a:lnTo>
                <a:lnTo>
                  <a:pt x="18503" y="4137"/>
                </a:lnTo>
                <a:lnTo>
                  <a:pt x="18503" y="14990"/>
                </a:lnTo>
                <a:lnTo>
                  <a:pt x="17029" y="16464"/>
                </a:lnTo>
                <a:lnTo>
                  <a:pt x="14996" y="16464"/>
                </a:lnTo>
                <a:lnTo>
                  <a:pt x="8667" y="10135"/>
                </a:lnTo>
                <a:lnTo>
                  <a:pt x="26" y="10135"/>
                </a:lnTo>
                <a:lnTo>
                  <a:pt x="26" y="10440"/>
                </a:lnTo>
                <a:lnTo>
                  <a:pt x="8515" y="10440"/>
                </a:lnTo>
                <a:lnTo>
                  <a:pt x="14843" y="16769"/>
                </a:lnTo>
                <a:lnTo>
                  <a:pt x="17156" y="16769"/>
                </a:lnTo>
                <a:lnTo>
                  <a:pt x="18834" y="15142"/>
                </a:lnTo>
                <a:lnTo>
                  <a:pt x="18834" y="4264"/>
                </a:lnTo>
                <a:lnTo>
                  <a:pt x="22112" y="986"/>
                </a:lnTo>
                <a:lnTo>
                  <a:pt x="25899" y="986"/>
                </a:lnTo>
                <a:cubicBezTo>
                  <a:pt x="25993" y="1456"/>
                  <a:pt x="26354" y="1676"/>
                  <a:pt x="26715" y="1676"/>
                </a:cubicBezTo>
                <a:cubicBezTo>
                  <a:pt x="27133" y="1676"/>
                  <a:pt x="27551" y="1379"/>
                  <a:pt x="27551" y="833"/>
                </a:cubicBezTo>
                <a:cubicBezTo>
                  <a:pt x="27551" y="290"/>
                  <a:pt x="27137" y="0"/>
                  <a:pt x="26721" y="0"/>
                </a:cubicBezTo>
                <a:close/>
                <a:moveTo>
                  <a:pt x="25243" y="2142"/>
                </a:moveTo>
                <a:cubicBezTo>
                  <a:pt x="24854" y="2142"/>
                  <a:pt x="24462" y="2390"/>
                  <a:pt x="24400" y="2892"/>
                </a:cubicBezTo>
                <a:lnTo>
                  <a:pt x="22061" y="2892"/>
                </a:lnTo>
                <a:lnTo>
                  <a:pt x="19799" y="5128"/>
                </a:lnTo>
                <a:lnTo>
                  <a:pt x="19799" y="15524"/>
                </a:lnTo>
                <a:lnTo>
                  <a:pt x="17588" y="17735"/>
                </a:lnTo>
                <a:lnTo>
                  <a:pt x="14157" y="17735"/>
                </a:lnTo>
                <a:lnTo>
                  <a:pt x="8871" y="12448"/>
                </a:lnTo>
                <a:lnTo>
                  <a:pt x="26" y="12448"/>
                </a:lnTo>
                <a:lnTo>
                  <a:pt x="26" y="12779"/>
                </a:lnTo>
                <a:lnTo>
                  <a:pt x="8744" y="12779"/>
                </a:lnTo>
                <a:lnTo>
                  <a:pt x="14005" y="18040"/>
                </a:lnTo>
                <a:lnTo>
                  <a:pt x="17715" y="18040"/>
                </a:lnTo>
                <a:lnTo>
                  <a:pt x="20104" y="15651"/>
                </a:lnTo>
                <a:lnTo>
                  <a:pt x="20104" y="5256"/>
                </a:lnTo>
                <a:lnTo>
                  <a:pt x="22189" y="3197"/>
                </a:lnTo>
                <a:lnTo>
                  <a:pt x="24425" y="3197"/>
                </a:lnTo>
                <a:cubicBezTo>
                  <a:pt x="24546" y="3624"/>
                  <a:pt x="24883" y="3815"/>
                  <a:pt x="25222" y="3815"/>
                </a:cubicBezTo>
                <a:cubicBezTo>
                  <a:pt x="25670" y="3815"/>
                  <a:pt x="26121" y="3481"/>
                  <a:pt x="26077" y="2917"/>
                </a:cubicBezTo>
                <a:cubicBezTo>
                  <a:pt x="26039" y="2403"/>
                  <a:pt x="25642" y="2142"/>
                  <a:pt x="25243" y="2142"/>
                </a:cubicBezTo>
                <a:close/>
                <a:moveTo>
                  <a:pt x="5922" y="17226"/>
                </a:moveTo>
                <a:cubicBezTo>
                  <a:pt x="6202" y="17226"/>
                  <a:pt x="6431" y="17455"/>
                  <a:pt x="6431" y="17735"/>
                </a:cubicBezTo>
                <a:cubicBezTo>
                  <a:pt x="6431" y="18048"/>
                  <a:pt x="6168" y="18266"/>
                  <a:pt x="5897" y="18266"/>
                </a:cubicBezTo>
                <a:cubicBezTo>
                  <a:pt x="5772" y="18266"/>
                  <a:pt x="5645" y="18220"/>
                  <a:pt x="5541" y="18116"/>
                </a:cubicBezTo>
                <a:cubicBezTo>
                  <a:pt x="5211" y="17786"/>
                  <a:pt x="5440" y="17226"/>
                  <a:pt x="5922" y="17226"/>
                </a:cubicBezTo>
                <a:close/>
                <a:moveTo>
                  <a:pt x="5909" y="16907"/>
                </a:moveTo>
                <a:cubicBezTo>
                  <a:pt x="5566" y="16907"/>
                  <a:pt x="5227" y="17113"/>
                  <a:pt x="5109" y="17481"/>
                </a:cubicBezTo>
                <a:lnTo>
                  <a:pt x="1" y="17481"/>
                </a:lnTo>
                <a:lnTo>
                  <a:pt x="1" y="17786"/>
                </a:lnTo>
                <a:lnTo>
                  <a:pt x="5084" y="17786"/>
                </a:lnTo>
                <a:cubicBezTo>
                  <a:pt x="5109" y="18239"/>
                  <a:pt x="5458" y="18567"/>
                  <a:pt x="5910" y="18573"/>
                </a:cubicBezTo>
                <a:lnTo>
                  <a:pt x="5910" y="18573"/>
                </a:lnTo>
                <a:cubicBezTo>
                  <a:pt x="6588" y="18564"/>
                  <a:pt x="6962" y="17808"/>
                  <a:pt x="6583" y="17252"/>
                </a:cubicBezTo>
                <a:cubicBezTo>
                  <a:pt x="6412" y="17016"/>
                  <a:pt x="6159" y="16907"/>
                  <a:pt x="5909" y="16907"/>
                </a:cubicBezTo>
                <a:close/>
                <a:moveTo>
                  <a:pt x="5910" y="18573"/>
                </a:moveTo>
                <a:cubicBezTo>
                  <a:pt x="5905" y="18573"/>
                  <a:pt x="5901" y="18573"/>
                  <a:pt x="5897" y="18573"/>
                </a:cubicBezTo>
                <a:lnTo>
                  <a:pt x="5922" y="18573"/>
                </a:lnTo>
                <a:cubicBezTo>
                  <a:pt x="5918" y="18573"/>
                  <a:pt x="5914" y="18573"/>
                  <a:pt x="5910" y="18573"/>
                </a:cubicBezTo>
                <a:close/>
                <a:moveTo>
                  <a:pt x="21070" y="18802"/>
                </a:moveTo>
                <a:cubicBezTo>
                  <a:pt x="21350" y="18828"/>
                  <a:pt x="21579" y="19056"/>
                  <a:pt x="21579" y="19336"/>
                </a:cubicBezTo>
                <a:cubicBezTo>
                  <a:pt x="21579" y="19644"/>
                  <a:pt x="21325" y="19848"/>
                  <a:pt x="21059" y="19848"/>
                </a:cubicBezTo>
                <a:cubicBezTo>
                  <a:pt x="20930" y="19848"/>
                  <a:pt x="20797" y="19800"/>
                  <a:pt x="20689" y="19692"/>
                </a:cubicBezTo>
                <a:cubicBezTo>
                  <a:pt x="20359" y="19361"/>
                  <a:pt x="20587" y="18802"/>
                  <a:pt x="21045" y="18802"/>
                </a:cubicBezTo>
                <a:close/>
                <a:moveTo>
                  <a:pt x="26" y="14024"/>
                </a:moveTo>
                <a:lnTo>
                  <a:pt x="26" y="14329"/>
                </a:lnTo>
                <a:lnTo>
                  <a:pt x="7625" y="14329"/>
                </a:lnTo>
                <a:lnTo>
                  <a:pt x="12607" y="19336"/>
                </a:lnTo>
                <a:lnTo>
                  <a:pt x="20232" y="19336"/>
                </a:lnTo>
                <a:cubicBezTo>
                  <a:pt x="20207" y="19779"/>
                  <a:pt x="20564" y="20150"/>
                  <a:pt x="21002" y="20150"/>
                </a:cubicBezTo>
                <a:cubicBezTo>
                  <a:pt x="21016" y="20150"/>
                  <a:pt x="21030" y="20150"/>
                  <a:pt x="21045" y="20149"/>
                </a:cubicBezTo>
                <a:lnTo>
                  <a:pt x="21070" y="20149"/>
                </a:lnTo>
                <a:cubicBezTo>
                  <a:pt x="21731" y="20149"/>
                  <a:pt x="22138" y="19412"/>
                  <a:pt x="21756" y="18878"/>
                </a:cubicBezTo>
                <a:cubicBezTo>
                  <a:pt x="21594" y="18623"/>
                  <a:pt x="21331" y="18500"/>
                  <a:pt x="21069" y="18500"/>
                </a:cubicBezTo>
                <a:cubicBezTo>
                  <a:pt x="20757" y="18500"/>
                  <a:pt x="20446" y="18674"/>
                  <a:pt x="20308" y="19005"/>
                </a:cubicBezTo>
                <a:lnTo>
                  <a:pt x="12734" y="19005"/>
                </a:lnTo>
                <a:lnTo>
                  <a:pt x="7752" y="14024"/>
                </a:lnTo>
                <a:close/>
                <a:moveTo>
                  <a:pt x="15453" y="25487"/>
                </a:moveTo>
                <a:cubicBezTo>
                  <a:pt x="15733" y="25487"/>
                  <a:pt x="15962" y="25715"/>
                  <a:pt x="15962" y="25995"/>
                </a:cubicBezTo>
                <a:cubicBezTo>
                  <a:pt x="15962" y="26308"/>
                  <a:pt x="15699" y="26526"/>
                  <a:pt x="15428" y="26526"/>
                </a:cubicBezTo>
                <a:cubicBezTo>
                  <a:pt x="15303" y="26526"/>
                  <a:pt x="15176" y="26480"/>
                  <a:pt x="15072" y="26376"/>
                </a:cubicBezTo>
                <a:cubicBezTo>
                  <a:pt x="14742" y="26046"/>
                  <a:pt x="14970" y="25487"/>
                  <a:pt x="15453" y="25487"/>
                </a:cubicBezTo>
                <a:close/>
                <a:moveTo>
                  <a:pt x="26" y="19997"/>
                </a:moveTo>
                <a:lnTo>
                  <a:pt x="26" y="20302"/>
                </a:lnTo>
                <a:lnTo>
                  <a:pt x="9735" y="20302"/>
                </a:lnTo>
                <a:lnTo>
                  <a:pt x="14843" y="25410"/>
                </a:lnTo>
                <a:cubicBezTo>
                  <a:pt x="14335" y="25944"/>
                  <a:pt x="14691" y="26834"/>
                  <a:pt x="15453" y="26834"/>
                </a:cubicBezTo>
                <a:cubicBezTo>
                  <a:pt x="16495" y="26757"/>
                  <a:pt x="16495" y="25232"/>
                  <a:pt x="15453" y="25156"/>
                </a:cubicBezTo>
                <a:cubicBezTo>
                  <a:pt x="15352" y="25156"/>
                  <a:pt x="15225" y="25182"/>
                  <a:pt x="15123" y="25232"/>
                </a:cubicBezTo>
                <a:lnTo>
                  <a:pt x="9862" y="1999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3701599" y="3797925"/>
            <a:ext cx="786441" cy="1345567"/>
            <a:chOff x="3701599" y="3797925"/>
            <a:chExt cx="786441" cy="1345567"/>
          </a:xfrm>
        </p:grpSpPr>
        <p:sp>
          <p:nvSpPr>
            <p:cNvPr id="86" name="Google Shape;86;p9"/>
            <p:cNvSpPr/>
            <p:nvPr/>
          </p:nvSpPr>
          <p:spPr>
            <a:xfrm>
              <a:off x="4154061" y="3797925"/>
              <a:ext cx="330052" cy="489186"/>
            </a:xfrm>
            <a:custGeom>
              <a:avLst/>
              <a:gdLst/>
              <a:ahLst/>
              <a:cxnLst/>
              <a:rect l="l" t="t" r="r" b="b"/>
              <a:pathLst>
                <a:path w="7994" h="11849" extrusionOk="0">
                  <a:moveTo>
                    <a:pt x="949" y="11848"/>
                  </a:moveTo>
                  <a:cubicBezTo>
                    <a:pt x="320" y="11848"/>
                    <a:pt x="0" y="11089"/>
                    <a:pt x="451" y="10639"/>
                  </a:cubicBezTo>
                  <a:cubicBezTo>
                    <a:pt x="889" y="10200"/>
                    <a:pt x="1649" y="10508"/>
                    <a:pt x="1649" y="11137"/>
                  </a:cubicBezTo>
                  <a:cubicBezTo>
                    <a:pt x="1649" y="11528"/>
                    <a:pt x="1328" y="11848"/>
                    <a:pt x="949" y="11848"/>
                  </a:cubicBezTo>
                  <a:close/>
                  <a:moveTo>
                    <a:pt x="949" y="10734"/>
                  </a:moveTo>
                  <a:cubicBezTo>
                    <a:pt x="581" y="10734"/>
                    <a:pt x="403" y="11172"/>
                    <a:pt x="652" y="11421"/>
                  </a:cubicBezTo>
                  <a:cubicBezTo>
                    <a:pt x="913" y="11682"/>
                    <a:pt x="1352" y="11504"/>
                    <a:pt x="1352" y="11137"/>
                  </a:cubicBezTo>
                  <a:cubicBezTo>
                    <a:pt x="1352" y="10912"/>
                    <a:pt x="1174" y="10734"/>
                    <a:pt x="949" y="10734"/>
                  </a:cubicBezTo>
                  <a:close/>
                  <a:moveTo>
                    <a:pt x="1091" y="7105"/>
                  </a:moveTo>
                  <a:lnTo>
                    <a:pt x="7994" y="202"/>
                  </a:lnTo>
                  <a:lnTo>
                    <a:pt x="7780" y="1"/>
                  </a:lnTo>
                  <a:lnTo>
                    <a:pt x="795" y="6986"/>
                  </a:lnTo>
                  <a:lnTo>
                    <a:pt x="795" y="10141"/>
                  </a:lnTo>
                  <a:lnTo>
                    <a:pt x="1091" y="101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3889124" y="4553448"/>
              <a:ext cx="598916" cy="590045"/>
            </a:xfrm>
            <a:custGeom>
              <a:avLst/>
              <a:gdLst/>
              <a:ahLst/>
              <a:cxnLst/>
              <a:rect l="l" t="t" r="r" b="b"/>
              <a:pathLst>
                <a:path w="14506" h="14292" extrusionOk="0">
                  <a:moveTo>
                    <a:pt x="2930" y="2835"/>
                  </a:moveTo>
                  <a:cubicBezTo>
                    <a:pt x="2302" y="2835"/>
                    <a:pt x="1993" y="2076"/>
                    <a:pt x="2432" y="1625"/>
                  </a:cubicBezTo>
                  <a:cubicBezTo>
                    <a:pt x="2871" y="1186"/>
                    <a:pt x="3630" y="1494"/>
                    <a:pt x="3630" y="2123"/>
                  </a:cubicBezTo>
                  <a:cubicBezTo>
                    <a:pt x="3630" y="2514"/>
                    <a:pt x="3322" y="2835"/>
                    <a:pt x="2930" y="2835"/>
                  </a:cubicBezTo>
                  <a:close/>
                  <a:moveTo>
                    <a:pt x="2930" y="1720"/>
                  </a:moveTo>
                  <a:cubicBezTo>
                    <a:pt x="2563" y="1720"/>
                    <a:pt x="2385" y="2159"/>
                    <a:pt x="2646" y="2419"/>
                  </a:cubicBezTo>
                  <a:cubicBezTo>
                    <a:pt x="2895" y="2669"/>
                    <a:pt x="3333" y="2491"/>
                    <a:pt x="3333" y="2123"/>
                  </a:cubicBezTo>
                  <a:cubicBezTo>
                    <a:pt x="3333" y="1898"/>
                    <a:pt x="3156" y="1720"/>
                    <a:pt x="2930" y="1720"/>
                  </a:cubicBezTo>
                  <a:close/>
                  <a:moveTo>
                    <a:pt x="938" y="11338"/>
                  </a:moveTo>
                  <a:cubicBezTo>
                    <a:pt x="309" y="11338"/>
                    <a:pt x="1" y="10579"/>
                    <a:pt x="440" y="10140"/>
                  </a:cubicBezTo>
                  <a:cubicBezTo>
                    <a:pt x="890" y="9701"/>
                    <a:pt x="1649" y="10010"/>
                    <a:pt x="1649" y="10638"/>
                  </a:cubicBezTo>
                  <a:cubicBezTo>
                    <a:pt x="1649" y="11030"/>
                    <a:pt x="1329" y="11338"/>
                    <a:pt x="938" y="11338"/>
                  </a:cubicBezTo>
                  <a:close/>
                  <a:moveTo>
                    <a:pt x="938" y="10235"/>
                  </a:moveTo>
                  <a:cubicBezTo>
                    <a:pt x="570" y="10235"/>
                    <a:pt x="392" y="10674"/>
                    <a:pt x="653" y="10923"/>
                  </a:cubicBezTo>
                  <a:cubicBezTo>
                    <a:pt x="902" y="11184"/>
                    <a:pt x="1353" y="11006"/>
                    <a:pt x="1353" y="10638"/>
                  </a:cubicBezTo>
                  <a:cubicBezTo>
                    <a:pt x="1353" y="10413"/>
                    <a:pt x="1163" y="10235"/>
                    <a:pt x="938" y="10235"/>
                  </a:cubicBezTo>
                  <a:close/>
                  <a:moveTo>
                    <a:pt x="4116" y="1649"/>
                  </a:moveTo>
                  <a:cubicBezTo>
                    <a:pt x="3488" y="1649"/>
                    <a:pt x="3179" y="890"/>
                    <a:pt x="3618" y="439"/>
                  </a:cubicBezTo>
                  <a:cubicBezTo>
                    <a:pt x="4069" y="0"/>
                    <a:pt x="4828" y="308"/>
                    <a:pt x="4828" y="937"/>
                  </a:cubicBezTo>
                  <a:cubicBezTo>
                    <a:pt x="4816" y="1328"/>
                    <a:pt x="4508" y="1637"/>
                    <a:pt x="4116" y="1649"/>
                  </a:cubicBezTo>
                  <a:close/>
                  <a:moveTo>
                    <a:pt x="4116" y="534"/>
                  </a:moveTo>
                  <a:cubicBezTo>
                    <a:pt x="3749" y="534"/>
                    <a:pt x="3571" y="973"/>
                    <a:pt x="3832" y="1222"/>
                  </a:cubicBezTo>
                  <a:cubicBezTo>
                    <a:pt x="4081" y="1483"/>
                    <a:pt x="4531" y="1305"/>
                    <a:pt x="4531" y="937"/>
                  </a:cubicBezTo>
                  <a:cubicBezTo>
                    <a:pt x="4531" y="712"/>
                    <a:pt x="4342" y="534"/>
                    <a:pt x="4116" y="534"/>
                  </a:cubicBezTo>
                  <a:close/>
                  <a:moveTo>
                    <a:pt x="2930" y="4531"/>
                  </a:moveTo>
                  <a:cubicBezTo>
                    <a:pt x="2302" y="4531"/>
                    <a:pt x="1993" y="3771"/>
                    <a:pt x="2432" y="3333"/>
                  </a:cubicBezTo>
                  <a:cubicBezTo>
                    <a:pt x="2883" y="2882"/>
                    <a:pt x="3642" y="3202"/>
                    <a:pt x="3642" y="3831"/>
                  </a:cubicBezTo>
                  <a:cubicBezTo>
                    <a:pt x="3642" y="4222"/>
                    <a:pt x="3322" y="4542"/>
                    <a:pt x="2930" y="4542"/>
                  </a:cubicBezTo>
                  <a:close/>
                  <a:moveTo>
                    <a:pt x="2930" y="3428"/>
                  </a:moveTo>
                  <a:cubicBezTo>
                    <a:pt x="2563" y="3428"/>
                    <a:pt x="2385" y="3866"/>
                    <a:pt x="2646" y="4115"/>
                  </a:cubicBezTo>
                  <a:cubicBezTo>
                    <a:pt x="2895" y="4376"/>
                    <a:pt x="3345" y="4198"/>
                    <a:pt x="3345" y="3831"/>
                  </a:cubicBezTo>
                  <a:cubicBezTo>
                    <a:pt x="3333" y="3605"/>
                    <a:pt x="3156" y="3428"/>
                    <a:pt x="2930" y="3428"/>
                  </a:cubicBezTo>
                  <a:close/>
                  <a:moveTo>
                    <a:pt x="2930" y="6238"/>
                  </a:moveTo>
                  <a:cubicBezTo>
                    <a:pt x="2302" y="6238"/>
                    <a:pt x="1993" y="5479"/>
                    <a:pt x="2432" y="5040"/>
                  </a:cubicBezTo>
                  <a:cubicBezTo>
                    <a:pt x="2883" y="4590"/>
                    <a:pt x="3642" y="4910"/>
                    <a:pt x="3642" y="5539"/>
                  </a:cubicBezTo>
                  <a:cubicBezTo>
                    <a:pt x="3642" y="5930"/>
                    <a:pt x="3322" y="6250"/>
                    <a:pt x="2930" y="6250"/>
                  </a:cubicBezTo>
                  <a:close/>
                  <a:moveTo>
                    <a:pt x="2930" y="5123"/>
                  </a:moveTo>
                  <a:cubicBezTo>
                    <a:pt x="2563" y="5123"/>
                    <a:pt x="2385" y="5562"/>
                    <a:pt x="2646" y="5823"/>
                  </a:cubicBezTo>
                  <a:cubicBezTo>
                    <a:pt x="2895" y="6084"/>
                    <a:pt x="3345" y="5894"/>
                    <a:pt x="3345" y="5539"/>
                  </a:cubicBezTo>
                  <a:cubicBezTo>
                    <a:pt x="3333" y="5313"/>
                    <a:pt x="3156" y="5135"/>
                    <a:pt x="2930" y="5135"/>
                  </a:cubicBezTo>
                  <a:close/>
                  <a:moveTo>
                    <a:pt x="10995" y="8515"/>
                  </a:moveTo>
                  <a:cubicBezTo>
                    <a:pt x="10366" y="8515"/>
                    <a:pt x="10058" y="7756"/>
                    <a:pt x="10497" y="7306"/>
                  </a:cubicBezTo>
                  <a:cubicBezTo>
                    <a:pt x="10947" y="6867"/>
                    <a:pt x="11706" y="7175"/>
                    <a:pt x="11706" y="7804"/>
                  </a:cubicBezTo>
                  <a:cubicBezTo>
                    <a:pt x="11706" y="8195"/>
                    <a:pt x="11386" y="8527"/>
                    <a:pt x="10995" y="8527"/>
                  </a:cubicBezTo>
                  <a:close/>
                  <a:moveTo>
                    <a:pt x="10995" y="7401"/>
                  </a:moveTo>
                  <a:cubicBezTo>
                    <a:pt x="10639" y="7401"/>
                    <a:pt x="10449" y="7839"/>
                    <a:pt x="10710" y="8100"/>
                  </a:cubicBezTo>
                  <a:cubicBezTo>
                    <a:pt x="10971" y="8349"/>
                    <a:pt x="11410" y="8171"/>
                    <a:pt x="11410" y="7804"/>
                  </a:cubicBezTo>
                  <a:cubicBezTo>
                    <a:pt x="11398" y="7590"/>
                    <a:pt x="11220" y="7412"/>
                    <a:pt x="10995" y="7412"/>
                  </a:cubicBezTo>
                  <a:close/>
                  <a:moveTo>
                    <a:pt x="10402" y="7045"/>
                  </a:moveTo>
                  <a:lnTo>
                    <a:pt x="4875" y="1506"/>
                  </a:lnTo>
                  <a:lnTo>
                    <a:pt x="4662" y="1720"/>
                  </a:lnTo>
                  <a:lnTo>
                    <a:pt x="10200" y="7246"/>
                  </a:lnTo>
                  <a:close/>
                  <a:moveTo>
                    <a:pt x="1080" y="4068"/>
                  </a:moveTo>
                  <a:lnTo>
                    <a:pt x="2373" y="2775"/>
                  </a:lnTo>
                  <a:lnTo>
                    <a:pt x="2159" y="2562"/>
                  </a:lnTo>
                  <a:lnTo>
                    <a:pt x="784" y="3938"/>
                  </a:lnTo>
                  <a:lnTo>
                    <a:pt x="784" y="9725"/>
                  </a:lnTo>
                  <a:lnTo>
                    <a:pt x="1080" y="9725"/>
                  </a:lnTo>
                  <a:close/>
                  <a:moveTo>
                    <a:pt x="14505" y="13093"/>
                  </a:moveTo>
                  <a:lnTo>
                    <a:pt x="3974" y="2574"/>
                  </a:lnTo>
                  <a:lnTo>
                    <a:pt x="3772" y="2775"/>
                  </a:lnTo>
                  <a:lnTo>
                    <a:pt x="14292" y="13307"/>
                  </a:lnTo>
                  <a:close/>
                  <a:moveTo>
                    <a:pt x="13699" y="14078"/>
                  </a:moveTo>
                  <a:lnTo>
                    <a:pt x="3974" y="4353"/>
                  </a:lnTo>
                  <a:lnTo>
                    <a:pt x="3772" y="4578"/>
                  </a:lnTo>
                  <a:lnTo>
                    <a:pt x="13497" y="14291"/>
                  </a:lnTo>
                  <a:close/>
                  <a:moveTo>
                    <a:pt x="11908" y="14078"/>
                  </a:moveTo>
                  <a:lnTo>
                    <a:pt x="3974" y="6143"/>
                  </a:lnTo>
                  <a:lnTo>
                    <a:pt x="3772" y="6357"/>
                  </a:lnTo>
                  <a:lnTo>
                    <a:pt x="11706" y="1429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3701599" y="4052037"/>
              <a:ext cx="693878" cy="1087034"/>
            </a:xfrm>
            <a:custGeom>
              <a:avLst/>
              <a:gdLst/>
              <a:ahLst/>
              <a:cxnLst/>
              <a:rect l="l" t="t" r="r" b="b"/>
              <a:pathLst>
                <a:path w="16806" h="26330" extrusionOk="0">
                  <a:moveTo>
                    <a:pt x="16094" y="1649"/>
                  </a:moveTo>
                  <a:cubicBezTo>
                    <a:pt x="15466" y="1649"/>
                    <a:pt x="15157" y="890"/>
                    <a:pt x="15596" y="451"/>
                  </a:cubicBezTo>
                  <a:cubicBezTo>
                    <a:pt x="16047" y="1"/>
                    <a:pt x="16806" y="321"/>
                    <a:pt x="16806" y="950"/>
                  </a:cubicBezTo>
                  <a:cubicBezTo>
                    <a:pt x="16806" y="1329"/>
                    <a:pt x="16486" y="1649"/>
                    <a:pt x="16094" y="1649"/>
                  </a:cubicBezTo>
                  <a:close/>
                  <a:moveTo>
                    <a:pt x="16094" y="534"/>
                  </a:moveTo>
                  <a:cubicBezTo>
                    <a:pt x="15727" y="534"/>
                    <a:pt x="15549" y="973"/>
                    <a:pt x="15810" y="1234"/>
                  </a:cubicBezTo>
                  <a:cubicBezTo>
                    <a:pt x="16059" y="1495"/>
                    <a:pt x="16509" y="1305"/>
                    <a:pt x="16509" y="950"/>
                  </a:cubicBezTo>
                  <a:cubicBezTo>
                    <a:pt x="16509" y="724"/>
                    <a:pt x="16320" y="534"/>
                    <a:pt x="16094" y="534"/>
                  </a:cubicBezTo>
                  <a:close/>
                  <a:moveTo>
                    <a:pt x="10995" y="12406"/>
                  </a:moveTo>
                  <a:cubicBezTo>
                    <a:pt x="10366" y="12406"/>
                    <a:pt x="10046" y="11647"/>
                    <a:pt x="10496" y="11208"/>
                  </a:cubicBezTo>
                  <a:cubicBezTo>
                    <a:pt x="10935" y="10758"/>
                    <a:pt x="11694" y="11078"/>
                    <a:pt x="11694" y="11706"/>
                  </a:cubicBezTo>
                  <a:cubicBezTo>
                    <a:pt x="11694" y="12098"/>
                    <a:pt x="11386" y="12406"/>
                    <a:pt x="10995" y="12406"/>
                  </a:cubicBezTo>
                  <a:close/>
                  <a:moveTo>
                    <a:pt x="10995" y="11291"/>
                  </a:moveTo>
                  <a:cubicBezTo>
                    <a:pt x="10627" y="11291"/>
                    <a:pt x="10449" y="11730"/>
                    <a:pt x="10710" y="11991"/>
                  </a:cubicBezTo>
                  <a:cubicBezTo>
                    <a:pt x="10959" y="12252"/>
                    <a:pt x="11398" y="12062"/>
                    <a:pt x="11398" y="11706"/>
                  </a:cubicBezTo>
                  <a:cubicBezTo>
                    <a:pt x="11398" y="11481"/>
                    <a:pt x="11220" y="11291"/>
                    <a:pt x="10995" y="11291"/>
                  </a:cubicBezTo>
                  <a:close/>
                  <a:moveTo>
                    <a:pt x="12809" y="12406"/>
                  </a:moveTo>
                  <a:cubicBezTo>
                    <a:pt x="12181" y="12406"/>
                    <a:pt x="11872" y="11647"/>
                    <a:pt x="12311" y="11208"/>
                  </a:cubicBezTo>
                  <a:cubicBezTo>
                    <a:pt x="12762" y="10758"/>
                    <a:pt x="13521" y="11078"/>
                    <a:pt x="13521" y="11706"/>
                  </a:cubicBezTo>
                  <a:cubicBezTo>
                    <a:pt x="13521" y="12098"/>
                    <a:pt x="13201" y="12406"/>
                    <a:pt x="12809" y="12406"/>
                  </a:cubicBezTo>
                  <a:close/>
                  <a:moveTo>
                    <a:pt x="12809" y="11291"/>
                  </a:moveTo>
                  <a:cubicBezTo>
                    <a:pt x="12453" y="11291"/>
                    <a:pt x="12264" y="11730"/>
                    <a:pt x="12525" y="11991"/>
                  </a:cubicBezTo>
                  <a:cubicBezTo>
                    <a:pt x="12785" y="12252"/>
                    <a:pt x="13224" y="12062"/>
                    <a:pt x="13224" y="11706"/>
                  </a:cubicBezTo>
                  <a:cubicBezTo>
                    <a:pt x="13224" y="11481"/>
                    <a:pt x="13034" y="11291"/>
                    <a:pt x="12809" y="11291"/>
                  </a:cubicBezTo>
                  <a:close/>
                  <a:moveTo>
                    <a:pt x="14636" y="12406"/>
                  </a:moveTo>
                  <a:cubicBezTo>
                    <a:pt x="14007" y="12406"/>
                    <a:pt x="13687" y="11647"/>
                    <a:pt x="14137" y="11208"/>
                  </a:cubicBezTo>
                  <a:cubicBezTo>
                    <a:pt x="14576" y="10758"/>
                    <a:pt x="15335" y="11078"/>
                    <a:pt x="15335" y="11706"/>
                  </a:cubicBezTo>
                  <a:cubicBezTo>
                    <a:pt x="15335" y="12098"/>
                    <a:pt x="15027" y="12406"/>
                    <a:pt x="14636" y="12406"/>
                  </a:cubicBezTo>
                  <a:close/>
                  <a:moveTo>
                    <a:pt x="14636" y="11291"/>
                  </a:moveTo>
                  <a:cubicBezTo>
                    <a:pt x="14268" y="11291"/>
                    <a:pt x="14090" y="11730"/>
                    <a:pt x="14339" y="11991"/>
                  </a:cubicBezTo>
                  <a:cubicBezTo>
                    <a:pt x="14600" y="12252"/>
                    <a:pt x="15039" y="12062"/>
                    <a:pt x="15039" y="11706"/>
                  </a:cubicBezTo>
                  <a:cubicBezTo>
                    <a:pt x="15039" y="11481"/>
                    <a:pt x="14861" y="11291"/>
                    <a:pt x="14636" y="11291"/>
                  </a:cubicBezTo>
                  <a:close/>
                  <a:moveTo>
                    <a:pt x="297" y="17197"/>
                  </a:moveTo>
                  <a:lnTo>
                    <a:pt x="8741" y="8741"/>
                  </a:lnTo>
                  <a:lnTo>
                    <a:pt x="16248" y="8741"/>
                  </a:lnTo>
                  <a:lnTo>
                    <a:pt x="16248" y="1922"/>
                  </a:lnTo>
                  <a:lnTo>
                    <a:pt x="15952" y="1922"/>
                  </a:lnTo>
                  <a:lnTo>
                    <a:pt x="15952" y="8445"/>
                  </a:lnTo>
                  <a:lnTo>
                    <a:pt x="8623" y="8445"/>
                  </a:lnTo>
                  <a:lnTo>
                    <a:pt x="1" y="17067"/>
                  </a:lnTo>
                  <a:lnTo>
                    <a:pt x="1" y="26329"/>
                  </a:lnTo>
                  <a:lnTo>
                    <a:pt x="297" y="26329"/>
                  </a:lnTo>
                  <a:close/>
                  <a:moveTo>
                    <a:pt x="11137" y="8599"/>
                  </a:moveTo>
                  <a:lnTo>
                    <a:pt x="10840" y="8599"/>
                  </a:lnTo>
                  <a:lnTo>
                    <a:pt x="10840" y="10758"/>
                  </a:lnTo>
                  <a:lnTo>
                    <a:pt x="11137" y="10758"/>
                  </a:lnTo>
                  <a:close/>
                  <a:moveTo>
                    <a:pt x="12050" y="10817"/>
                  </a:moveTo>
                  <a:lnTo>
                    <a:pt x="12050" y="8599"/>
                  </a:lnTo>
                  <a:lnTo>
                    <a:pt x="11754" y="8599"/>
                  </a:lnTo>
                  <a:lnTo>
                    <a:pt x="11754" y="10698"/>
                  </a:lnTo>
                  <a:lnTo>
                    <a:pt x="11528" y="10924"/>
                  </a:lnTo>
                  <a:lnTo>
                    <a:pt x="11742" y="11125"/>
                  </a:lnTo>
                  <a:close/>
                  <a:moveTo>
                    <a:pt x="12963" y="8599"/>
                  </a:moveTo>
                  <a:lnTo>
                    <a:pt x="12667" y="8599"/>
                  </a:lnTo>
                  <a:lnTo>
                    <a:pt x="12667" y="10758"/>
                  </a:lnTo>
                  <a:lnTo>
                    <a:pt x="12963" y="10758"/>
                  </a:lnTo>
                  <a:close/>
                  <a:moveTo>
                    <a:pt x="14078" y="10912"/>
                  </a:moveTo>
                  <a:lnTo>
                    <a:pt x="13877" y="10698"/>
                  </a:lnTo>
                  <a:lnTo>
                    <a:pt x="13877" y="8599"/>
                  </a:lnTo>
                  <a:lnTo>
                    <a:pt x="13580" y="8599"/>
                  </a:lnTo>
                  <a:lnTo>
                    <a:pt x="13580" y="10817"/>
                  </a:lnTo>
                  <a:lnTo>
                    <a:pt x="13877" y="11113"/>
                  </a:lnTo>
                  <a:close/>
                  <a:moveTo>
                    <a:pt x="14778" y="8599"/>
                  </a:moveTo>
                  <a:lnTo>
                    <a:pt x="14481" y="8599"/>
                  </a:lnTo>
                  <a:lnTo>
                    <a:pt x="14481" y="10758"/>
                  </a:lnTo>
                  <a:lnTo>
                    <a:pt x="14778" y="107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4593475" y="2142750"/>
            <a:ext cx="3837300" cy="858000"/>
          </a:xfrm>
          <a:prstGeom prst="rect">
            <a:avLst/>
          </a:prstGeom>
          <a:noFill/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udiowide"/>
              <a:buNone/>
              <a:defRPr sz="36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"/>
              <a:buChar char="●"/>
              <a:defRPr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"/>
              <a:buChar char="○"/>
              <a:defRPr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"/>
              <a:buChar char="■"/>
              <a:defRPr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"/>
              <a:buChar char="●"/>
              <a:defRPr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"/>
              <a:buChar char="○"/>
              <a:defRPr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"/>
              <a:buChar char="■"/>
              <a:defRPr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"/>
              <a:buChar char="●"/>
              <a:defRPr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"/>
              <a:buChar char="○"/>
              <a:defRPr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pace Grotesk"/>
              <a:buChar char="■"/>
              <a:defRPr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unnabrit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2.png"/><Relationship Id="rId5" Type="http://schemas.openxmlformats.org/officeDocument/2006/relationships/hyperlink" Target="https://github.com/JulianoMata" TargetMode="External"/><Relationship Id="rId4" Type="http://schemas.openxmlformats.org/officeDocument/2006/relationships/hyperlink" Target="https://github.com/Oliveira-GB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0"/>
          <p:cNvSpPr txBox="1">
            <a:spLocks noGrp="1"/>
          </p:cNvSpPr>
          <p:nvPr>
            <p:ph type="ctrTitle"/>
          </p:nvPr>
        </p:nvSpPr>
        <p:spPr>
          <a:xfrm>
            <a:off x="1139525" y="2201700"/>
            <a:ext cx="6930900" cy="7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BEM VINDOS AO FUTURO</a:t>
            </a:r>
            <a:endParaRPr sz="5000" dirty="0"/>
          </a:p>
        </p:txBody>
      </p:sp>
      <p:sp>
        <p:nvSpPr>
          <p:cNvPr id="482" name="Google Shape;482;p30"/>
          <p:cNvSpPr txBox="1">
            <a:spLocks noGrp="1"/>
          </p:cNvSpPr>
          <p:nvPr>
            <p:ph type="subTitle" idx="1"/>
          </p:nvPr>
        </p:nvSpPr>
        <p:spPr>
          <a:xfrm>
            <a:off x="1882350" y="4312450"/>
            <a:ext cx="5379300" cy="2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Trabalho de conclusão do módulo 1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Turma 12 - Data Analytics - Resilia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Grupo 12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59;p41">
            <a:extLst>
              <a:ext uri="{FF2B5EF4-FFF2-40B4-BE49-F238E27FC236}">
                <a16:creationId xmlns:a16="http://schemas.microsoft.com/office/drawing/2014/main" id="{8E557E43-3C3D-B747-AD57-AE6604E8E9E0}"/>
              </a:ext>
            </a:extLst>
          </p:cNvPr>
          <p:cNvSpPr txBox="1">
            <a:spLocks/>
          </p:cNvSpPr>
          <p:nvPr/>
        </p:nvSpPr>
        <p:spPr>
          <a:xfrm>
            <a:off x="7470648" y="4695024"/>
            <a:ext cx="17427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spcAft>
                <a:spcPts val="1600"/>
              </a:spcAft>
              <a:buClr>
                <a:schemeClr val="lt1"/>
              </a:buClr>
              <a:buSzPts val="7200"/>
              <a:buFont typeface="Audiowide"/>
              <a:buNone/>
              <a:defRPr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1pPr>
            <a:lvl2pPr algn="ctr">
              <a:buClr>
                <a:schemeClr val="lt1"/>
              </a:buClr>
              <a:buSzPts val="7200"/>
              <a:buFont typeface="Audiowide"/>
              <a:buNone/>
              <a:defRPr sz="7200"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2pPr>
            <a:lvl3pPr algn="ctr">
              <a:buClr>
                <a:schemeClr val="lt1"/>
              </a:buClr>
              <a:buSzPts val="7200"/>
              <a:buFont typeface="Audiowide"/>
              <a:buNone/>
              <a:defRPr sz="7200"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3pPr>
            <a:lvl4pPr algn="ctr">
              <a:buClr>
                <a:schemeClr val="lt1"/>
              </a:buClr>
              <a:buSzPts val="7200"/>
              <a:buFont typeface="Audiowide"/>
              <a:buNone/>
              <a:defRPr sz="7200"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4pPr>
            <a:lvl5pPr algn="ctr">
              <a:buClr>
                <a:schemeClr val="lt1"/>
              </a:buClr>
              <a:buSzPts val="7200"/>
              <a:buFont typeface="Audiowide"/>
              <a:buNone/>
              <a:defRPr sz="7200"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5pPr>
            <a:lvl6pPr algn="ctr">
              <a:buClr>
                <a:schemeClr val="lt1"/>
              </a:buClr>
              <a:buSzPts val="7200"/>
              <a:buFont typeface="Audiowide"/>
              <a:buNone/>
              <a:defRPr sz="7200"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6pPr>
            <a:lvl7pPr algn="ctr">
              <a:buClr>
                <a:schemeClr val="lt1"/>
              </a:buClr>
              <a:buSzPts val="7200"/>
              <a:buFont typeface="Audiowide"/>
              <a:buNone/>
              <a:defRPr sz="7200"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7pPr>
            <a:lvl8pPr algn="ctr">
              <a:buClr>
                <a:schemeClr val="lt1"/>
              </a:buClr>
              <a:buSzPts val="7200"/>
              <a:buFont typeface="Audiowide"/>
              <a:buNone/>
              <a:defRPr sz="7200"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8pPr>
            <a:lvl9pPr algn="ctr">
              <a:buClr>
                <a:schemeClr val="lt1"/>
              </a:buClr>
              <a:buSzPts val="7200"/>
              <a:buFont typeface="Audiowide"/>
              <a:buNone/>
              <a:defRPr sz="7200"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9pPr>
          </a:lstStyle>
          <a:p>
            <a:r>
              <a:rPr lang="pt-BR" dirty="0"/>
              <a:t>Gabriel Oliveira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06679F0-75AF-BD4C-B396-A885F5F4D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21" y="3035808"/>
            <a:ext cx="3806665" cy="197946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FC250A9-FE87-C742-B7B4-507E3957E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065" y="3566248"/>
            <a:ext cx="4195933" cy="112877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59C3CF0-7CD6-4240-8DDE-517A122B3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75" y="215884"/>
            <a:ext cx="3699329" cy="26080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4B487B3-F69E-AE4D-8426-14F4B6452A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6131" y="584375"/>
            <a:ext cx="5474694" cy="2080384"/>
          </a:xfrm>
          <a:prstGeom prst="rect">
            <a:avLst/>
          </a:prstGeom>
          <a:ln w="38100">
            <a:solidFill>
              <a:schemeClr val="tx1"/>
            </a:solidFill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e aprendizados</a:t>
            </a:r>
            <a:endParaRPr/>
          </a:p>
        </p:txBody>
      </p:sp>
      <p:sp>
        <p:nvSpPr>
          <p:cNvPr id="854" name="Google Shape;854;p39"/>
          <p:cNvSpPr txBox="1">
            <a:spLocks noGrp="1"/>
          </p:cNvSpPr>
          <p:nvPr>
            <p:ph type="subTitle" idx="2"/>
          </p:nvPr>
        </p:nvSpPr>
        <p:spPr>
          <a:xfrm>
            <a:off x="875800" y="1884350"/>
            <a:ext cx="16887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856" name="Google Shape;856;p39"/>
          <p:cNvSpPr txBox="1">
            <a:spLocks noGrp="1"/>
          </p:cNvSpPr>
          <p:nvPr>
            <p:ph type="subTitle" idx="4"/>
          </p:nvPr>
        </p:nvSpPr>
        <p:spPr>
          <a:xfrm>
            <a:off x="3727650" y="1884350"/>
            <a:ext cx="16887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err="1"/>
              <a:t>Pesquisar</a:t>
            </a:r>
            <a:endParaRPr dirty="0"/>
          </a:p>
        </p:txBody>
      </p:sp>
      <p:sp>
        <p:nvSpPr>
          <p:cNvPr id="858" name="Google Shape;858;p39"/>
          <p:cNvSpPr txBox="1">
            <a:spLocks noGrp="1"/>
          </p:cNvSpPr>
          <p:nvPr>
            <p:ph type="subTitle" idx="6"/>
          </p:nvPr>
        </p:nvSpPr>
        <p:spPr>
          <a:xfrm>
            <a:off x="6579500" y="1884350"/>
            <a:ext cx="16887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GitHub</a:t>
            </a:r>
            <a:endParaRPr dirty="0"/>
          </a:p>
        </p:txBody>
      </p:sp>
      <p:sp>
        <p:nvSpPr>
          <p:cNvPr id="860" name="Google Shape;860;p39"/>
          <p:cNvSpPr txBox="1">
            <a:spLocks noGrp="1"/>
          </p:cNvSpPr>
          <p:nvPr>
            <p:ph type="subTitle" idx="8"/>
          </p:nvPr>
        </p:nvSpPr>
        <p:spPr>
          <a:xfrm>
            <a:off x="720255" y="3582430"/>
            <a:ext cx="1965967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err="1"/>
              <a:t>Planejamento</a:t>
            </a:r>
            <a:endParaRPr dirty="0"/>
          </a:p>
        </p:txBody>
      </p:sp>
      <p:sp>
        <p:nvSpPr>
          <p:cNvPr id="862" name="Google Shape;862;p39"/>
          <p:cNvSpPr txBox="1">
            <a:spLocks noGrp="1"/>
          </p:cNvSpPr>
          <p:nvPr>
            <p:ph type="subTitle" idx="13"/>
          </p:nvPr>
        </p:nvSpPr>
        <p:spPr>
          <a:xfrm>
            <a:off x="3667857" y="3582430"/>
            <a:ext cx="1841046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Gestão de tempo</a:t>
            </a:r>
            <a:endParaRPr dirty="0"/>
          </a:p>
        </p:txBody>
      </p:sp>
      <p:sp>
        <p:nvSpPr>
          <p:cNvPr id="864" name="Google Shape;864;p39"/>
          <p:cNvSpPr txBox="1">
            <a:spLocks noGrp="1"/>
          </p:cNvSpPr>
          <p:nvPr>
            <p:ph type="subTitle" idx="15"/>
          </p:nvPr>
        </p:nvSpPr>
        <p:spPr>
          <a:xfrm>
            <a:off x="6427154" y="3582430"/>
            <a:ext cx="1841046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" dirty="0" err="1"/>
              <a:t>Comunicação</a:t>
            </a:r>
            <a:endParaRPr dirty="0"/>
          </a:p>
        </p:txBody>
      </p:sp>
      <p:grpSp>
        <p:nvGrpSpPr>
          <p:cNvPr id="865" name="Google Shape;865;p39"/>
          <p:cNvGrpSpPr/>
          <p:nvPr/>
        </p:nvGrpSpPr>
        <p:grpSpPr>
          <a:xfrm>
            <a:off x="7292955" y="3246294"/>
            <a:ext cx="261789" cy="209161"/>
            <a:chOff x="3049653" y="2321468"/>
            <a:chExt cx="362991" cy="290018"/>
          </a:xfrm>
        </p:grpSpPr>
        <p:sp>
          <p:nvSpPr>
            <p:cNvPr id="866" name="Google Shape;866;p39"/>
            <p:cNvSpPr/>
            <p:nvPr/>
          </p:nvSpPr>
          <p:spPr>
            <a:xfrm>
              <a:off x="3280290" y="2429690"/>
              <a:ext cx="29913" cy="73957"/>
            </a:xfrm>
            <a:custGeom>
              <a:avLst/>
              <a:gdLst/>
              <a:ahLst/>
              <a:cxnLst/>
              <a:rect l="l" t="t" r="r" b="b"/>
              <a:pathLst>
                <a:path w="942" h="2329" extrusionOk="0">
                  <a:moveTo>
                    <a:pt x="200" y="1"/>
                  </a:moveTo>
                  <a:cubicBezTo>
                    <a:pt x="158" y="1"/>
                    <a:pt x="114" y="16"/>
                    <a:pt x="72" y="45"/>
                  </a:cubicBezTo>
                  <a:cubicBezTo>
                    <a:pt x="13" y="93"/>
                    <a:pt x="13" y="200"/>
                    <a:pt x="72" y="283"/>
                  </a:cubicBezTo>
                  <a:cubicBezTo>
                    <a:pt x="572" y="772"/>
                    <a:pt x="572" y="1569"/>
                    <a:pt x="72" y="2046"/>
                  </a:cubicBezTo>
                  <a:cubicBezTo>
                    <a:pt x="1" y="2129"/>
                    <a:pt x="1" y="2224"/>
                    <a:pt x="72" y="2284"/>
                  </a:cubicBezTo>
                  <a:cubicBezTo>
                    <a:pt x="102" y="2313"/>
                    <a:pt x="144" y="2328"/>
                    <a:pt x="187" y="2328"/>
                  </a:cubicBezTo>
                  <a:cubicBezTo>
                    <a:pt x="230" y="2328"/>
                    <a:pt x="275" y="2313"/>
                    <a:pt x="310" y="2284"/>
                  </a:cubicBezTo>
                  <a:cubicBezTo>
                    <a:pt x="941" y="1665"/>
                    <a:pt x="941" y="664"/>
                    <a:pt x="310" y="45"/>
                  </a:cubicBezTo>
                  <a:cubicBezTo>
                    <a:pt x="280" y="16"/>
                    <a:pt x="242" y="1"/>
                    <a:pt x="20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3317729" y="2392250"/>
              <a:ext cx="49570" cy="148836"/>
            </a:xfrm>
            <a:custGeom>
              <a:avLst/>
              <a:gdLst/>
              <a:ahLst/>
              <a:cxnLst/>
              <a:rect l="l" t="t" r="r" b="b"/>
              <a:pathLst>
                <a:path w="1561" h="4687" extrusionOk="0">
                  <a:moveTo>
                    <a:pt x="183" y="1"/>
                  </a:moveTo>
                  <a:cubicBezTo>
                    <a:pt x="140" y="1"/>
                    <a:pt x="96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1191" y="1415"/>
                    <a:pt x="1191" y="3272"/>
                    <a:pt x="60" y="4403"/>
                  </a:cubicBezTo>
                  <a:cubicBezTo>
                    <a:pt x="0" y="4475"/>
                    <a:pt x="0" y="4582"/>
                    <a:pt x="60" y="4641"/>
                  </a:cubicBezTo>
                  <a:cubicBezTo>
                    <a:pt x="90" y="4671"/>
                    <a:pt x="131" y="4686"/>
                    <a:pt x="175" y="4686"/>
                  </a:cubicBezTo>
                  <a:cubicBezTo>
                    <a:pt x="218" y="4686"/>
                    <a:pt x="262" y="4671"/>
                    <a:pt x="298" y="4641"/>
                  </a:cubicBezTo>
                  <a:cubicBezTo>
                    <a:pt x="1560" y="3379"/>
                    <a:pt x="1560" y="1308"/>
                    <a:pt x="298" y="46"/>
                  </a:cubicBezTo>
                  <a:cubicBezTo>
                    <a:pt x="268" y="16"/>
                    <a:pt x="227" y="1"/>
                    <a:pt x="18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3354406" y="2355954"/>
              <a:ext cx="58239" cy="222317"/>
            </a:xfrm>
            <a:custGeom>
              <a:avLst/>
              <a:gdLst/>
              <a:ahLst/>
              <a:cxnLst/>
              <a:rect l="l" t="t" r="r" b="b"/>
              <a:pathLst>
                <a:path w="1834" h="7001" extrusionOk="0">
                  <a:moveTo>
                    <a:pt x="174" y="1"/>
                  </a:moveTo>
                  <a:cubicBezTo>
                    <a:pt x="131" y="1"/>
                    <a:pt x="90" y="16"/>
                    <a:pt x="60" y="46"/>
                  </a:cubicBezTo>
                  <a:cubicBezTo>
                    <a:pt x="0" y="105"/>
                    <a:pt x="0" y="200"/>
                    <a:pt x="60" y="284"/>
                  </a:cubicBezTo>
                  <a:cubicBezTo>
                    <a:pt x="1834" y="2046"/>
                    <a:pt x="1834" y="4939"/>
                    <a:pt x="60" y="6713"/>
                  </a:cubicBezTo>
                  <a:cubicBezTo>
                    <a:pt x="0" y="6773"/>
                    <a:pt x="0" y="6868"/>
                    <a:pt x="60" y="6951"/>
                  </a:cubicBezTo>
                  <a:cubicBezTo>
                    <a:pt x="88" y="6985"/>
                    <a:pt x="128" y="7000"/>
                    <a:pt x="169" y="7000"/>
                  </a:cubicBezTo>
                  <a:cubicBezTo>
                    <a:pt x="214" y="7000"/>
                    <a:pt x="261" y="6982"/>
                    <a:pt x="298" y="6951"/>
                  </a:cubicBezTo>
                  <a:cubicBezTo>
                    <a:pt x="1227" y="6023"/>
                    <a:pt x="1727" y="4808"/>
                    <a:pt x="1727" y="3498"/>
                  </a:cubicBezTo>
                  <a:cubicBezTo>
                    <a:pt x="1727" y="2189"/>
                    <a:pt x="1227" y="962"/>
                    <a:pt x="298" y="46"/>
                  </a:cubicBezTo>
                  <a:cubicBezTo>
                    <a:pt x="262" y="16"/>
                    <a:pt x="218" y="1"/>
                    <a:pt x="1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3049653" y="2321468"/>
              <a:ext cx="210250" cy="290018"/>
            </a:xfrm>
            <a:custGeom>
              <a:avLst/>
              <a:gdLst/>
              <a:ahLst/>
              <a:cxnLst/>
              <a:rect l="l" t="t" r="r" b="b"/>
              <a:pathLst>
                <a:path w="6621" h="9133" extrusionOk="0">
                  <a:moveTo>
                    <a:pt x="5216" y="1072"/>
                  </a:moveTo>
                  <a:lnTo>
                    <a:pt x="5216" y="8097"/>
                  </a:lnTo>
                  <a:cubicBezTo>
                    <a:pt x="4156" y="7751"/>
                    <a:pt x="3287" y="7037"/>
                    <a:pt x="2739" y="6061"/>
                  </a:cubicBezTo>
                  <a:lnTo>
                    <a:pt x="2739" y="3084"/>
                  </a:lnTo>
                  <a:cubicBezTo>
                    <a:pt x="3275" y="2120"/>
                    <a:pt x="4156" y="1405"/>
                    <a:pt x="5216" y="1072"/>
                  </a:cubicBezTo>
                  <a:close/>
                  <a:moveTo>
                    <a:pt x="5716" y="0"/>
                  </a:moveTo>
                  <a:cubicBezTo>
                    <a:pt x="5430" y="0"/>
                    <a:pt x="5216" y="215"/>
                    <a:pt x="5216" y="501"/>
                  </a:cubicBezTo>
                  <a:lnTo>
                    <a:pt x="5216" y="691"/>
                  </a:lnTo>
                  <a:cubicBezTo>
                    <a:pt x="4049" y="1048"/>
                    <a:pt x="3096" y="1810"/>
                    <a:pt x="2489" y="2858"/>
                  </a:cubicBezTo>
                  <a:lnTo>
                    <a:pt x="1227" y="2858"/>
                  </a:lnTo>
                  <a:cubicBezTo>
                    <a:pt x="549" y="2858"/>
                    <a:pt x="13" y="3394"/>
                    <a:pt x="13" y="4061"/>
                  </a:cubicBezTo>
                  <a:lnTo>
                    <a:pt x="13" y="5037"/>
                  </a:lnTo>
                  <a:cubicBezTo>
                    <a:pt x="1" y="5692"/>
                    <a:pt x="489" y="6227"/>
                    <a:pt x="1120" y="6275"/>
                  </a:cubicBezTo>
                  <a:cubicBezTo>
                    <a:pt x="1203" y="6275"/>
                    <a:pt x="1287" y="6216"/>
                    <a:pt x="1299" y="6132"/>
                  </a:cubicBezTo>
                  <a:cubicBezTo>
                    <a:pt x="1299" y="6037"/>
                    <a:pt x="1239" y="5966"/>
                    <a:pt x="1144" y="5954"/>
                  </a:cubicBezTo>
                  <a:cubicBezTo>
                    <a:pt x="703" y="5918"/>
                    <a:pt x="346" y="5537"/>
                    <a:pt x="346" y="5073"/>
                  </a:cubicBezTo>
                  <a:lnTo>
                    <a:pt x="346" y="4084"/>
                  </a:lnTo>
                  <a:cubicBezTo>
                    <a:pt x="346" y="3608"/>
                    <a:pt x="727" y="3215"/>
                    <a:pt x="1227" y="3215"/>
                  </a:cubicBezTo>
                  <a:lnTo>
                    <a:pt x="2418" y="3215"/>
                  </a:lnTo>
                  <a:lnTo>
                    <a:pt x="2418" y="5954"/>
                  </a:lnTo>
                  <a:lnTo>
                    <a:pt x="1918" y="5954"/>
                  </a:lnTo>
                  <a:cubicBezTo>
                    <a:pt x="1834" y="5954"/>
                    <a:pt x="1763" y="6025"/>
                    <a:pt x="1763" y="6108"/>
                  </a:cubicBezTo>
                  <a:cubicBezTo>
                    <a:pt x="1763" y="6204"/>
                    <a:pt x="1834" y="6275"/>
                    <a:pt x="1918" y="6275"/>
                  </a:cubicBezTo>
                  <a:lnTo>
                    <a:pt x="2489" y="6275"/>
                  </a:lnTo>
                  <a:cubicBezTo>
                    <a:pt x="3096" y="7323"/>
                    <a:pt x="4049" y="8097"/>
                    <a:pt x="5216" y="8430"/>
                  </a:cubicBezTo>
                  <a:lnTo>
                    <a:pt x="5216" y="8633"/>
                  </a:lnTo>
                  <a:cubicBezTo>
                    <a:pt x="5216" y="8906"/>
                    <a:pt x="5430" y="9133"/>
                    <a:pt x="5716" y="9133"/>
                  </a:cubicBezTo>
                  <a:lnTo>
                    <a:pt x="6121" y="9133"/>
                  </a:lnTo>
                  <a:cubicBezTo>
                    <a:pt x="6406" y="9133"/>
                    <a:pt x="6621" y="8906"/>
                    <a:pt x="6621" y="8633"/>
                  </a:cubicBezTo>
                  <a:lnTo>
                    <a:pt x="6621" y="4953"/>
                  </a:lnTo>
                  <a:cubicBezTo>
                    <a:pt x="6621" y="4858"/>
                    <a:pt x="6549" y="4787"/>
                    <a:pt x="6466" y="4787"/>
                  </a:cubicBezTo>
                  <a:cubicBezTo>
                    <a:pt x="6371" y="4787"/>
                    <a:pt x="6299" y="4858"/>
                    <a:pt x="6299" y="4953"/>
                  </a:cubicBezTo>
                  <a:lnTo>
                    <a:pt x="6299" y="8633"/>
                  </a:lnTo>
                  <a:cubicBezTo>
                    <a:pt x="6299" y="8728"/>
                    <a:pt x="6228" y="8811"/>
                    <a:pt x="6121" y="8811"/>
                  </a:cubicBezTo>
                  <a:lnTo>
                    <a:pt x="5716" y="8811"/>
                  </a:lnTo>
                  <a:cubicBezTo>
                    <a:pt x="5609" y="8811"/>
                    <a:pt x="5537" y="8728"/>
                    <a:pt x="5537" y="8633"/>
                  </a:cubicBezTo>
                  <a:lnTo>
                    <a:pt x="5537" y="501"/>
                  </a:lnTo>
                  <a:cubicBezTo>
                    <a:pt x="5537" y="393"/>
                    <a:pt x="5609" y="322"/>
                    <a:pt x="5716" y="322"/>
                  </a:cubicBezTo>
                  <a:lnTo>
                    <a:pt x="6121" y="322"/>
                  </a:lnTo>
                  <a:cubicBezTo>
                    <a:pt x="6228" y="322"/>
                    <a:pt x="6299" y="393"/>
                    <a:pt x="6299" y="501"/>
                  </a:cubicBezTo>
                  <a:lnTo>
                    <a:pt x="6299" y="4180"/>
                  </a:lnTo>
                  <a:cubicBezTo>
                    <a:pt x="6299" y="4263"/>
                    <a:pt x="6371" y="4346"/>
                    <a:pt x="6466" y="4346"/>
                  </a:cubicBezTo>
                  <a:cubicBezTo>
                    <a:pt x="6549" y="4346"/>
                    <a:pt x="6621" y="4263"/>
                    <a:pt x="6621" y="4180"/>
                  </a:cubicBezTo>
                  <a:lnTo>
                    <a:pt x="6621" y="501"/>
                  </a:lnTo>
                  <a:cubicBezTo>
                    <a:pt x="6621" y="215"/>
                    <a:pt x="6406" y="0"/>
                    <a:pt x="612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39"/>
          <p:cNvGrpSpPr/>
          <p:nvPr/>
        </p:nvGrpSpPr>
        <p:grpSpPr>
          <a:xfrm>
            <a:off x="7292944" y="1518610"/>
            <a:ext cx="261811" cy="250295"/>
            <a:chOff x="7441465" y="2302860"/>
            <a:chExt cx="342192" cy="327140"/>
          </a:xfrm>
        </p:grpSpPr>
        <p:sp>
          <p:nvSpPr>
            <p:cNvPr id="871" name="Google Shape;871;p39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39"/>
          <p:cNvGrpSpPr/>
          <p:nvPr/>
        </p:nvGrpSpPr>
        <p:grpSpPr>
          <a:xfrm>
            <a:off x="1589257" y="3225917"/>
            <a:ext cx="261787" cy="249898"/>
            <a:chOff x="4126815" y="2760704"/>
            <a:chExt cx="380393" cy="363118"/>
          </a:xfrm>
        </p:grpSpPr>
        <p:sp>
          <p:nvSpPr>
            <p:cNvPr id="874" name="Google Shape;874;p39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39"/>
          <p:cNvGrpSpPr/>
          <p:nvPr/>
        </p:nvGrpSpPr>
        <p:grpSpPr>
          <a:xfrm>
            <a:off x="1589256" y="1516210"/>
            <a:ext cx="261792" cy="261016"/>
            <a:chOff x="3527780" y="2885263"/>
            <a:chExt cx="347435" cy="345534"/>
          </a:xfrm>
        </p:grpSpPr>
        <p:sp>
          <p:nvSpPr>
            <p:cNvPr id="879" name="Google Shape;879;p39"/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9"/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39"/>
          <p:cNvGrpSpPr/>
          <p:nvPr/>
        </p:nvGrpSpPr>
        <p:grpSpPr>
          <a:xfrm>
            <a:off x="4478563" y="3201170"/>
            <a:ext cx="186873" cy="299411"/>
            <a:chOff x="2691555" y="2884503"/>
            <a:chExt cx="215044" cy="348924"/>
          </a:xfrm>
        </p:grpSpPr>
        <p:sp>
          <p:nvSpPr>
            <p:cNvPr id="903" name="Google Shape;903;p39"/>
            <p:cNvSpPr/>
            <p:nvPr/>
          </p:nvSpPr>
          <p:spPr>
            <a:xfrm>
              <a:off x="2691555" y="2884503"/>
              <a:ext cx="215044" cy="348924"/>
            </a:xfrm>
            <a:custGeom>
              <a:avLst/>
              <a:gdLst/>
              <a:ahLst/>
              <a:cxnLst/>
              <a:rect l="l" t="t" r="r" b="b"/>
              <a:pathLst>
                <a:path w="6788" h="11014" extrusionOk="0">
                  <a:moveTo>
                    <a:pt x="632" y="4941"/>
                  </a:moveTo>
                  <a:lnTo>
                    <a:pt x="632" y="5394"/>
                  </a:lnTo>
                  <a:lnTo>
                    <a:pt x="441" y="5394"/>
                  </a:lnTo>
                  <a:lnTo>
                    <a:pt x="632" y="4941"/>
                  </a:lnTo>
                  <a:close/>
                  <a:moveTo>
                    <a:pt x="3703" y="0"/>
                  </a:moveTo>
                  <a:cubicBezTo>
                    <a:pt x="2013" y="0"/>
                    <a:pt x="632" y="1346"/>
                    <a:pt x="632" y="2989"/>
                  </a:cubicBezTo>
                  <a:lnTo>
                    <a:pt x="632" y="4179"/>
                  </a:lnTo>
                  <a:lnTo>
                    <a:pt x="36" y="5489"/>
                  </a:lnTo>
                  <a:cubicBezTo>
                    <a:pt x="1" y="5537"/>
                    <a:pt x="13" y="5596"/>
                    <a:pt x="48" y="5644"/>
                  </a:cubicBezTo>
                  <a:cubicBezTo>
                    <a:pt x="72" y="5692"/>
                    <a:pt x="120" y="5715"/>
                    <a:pt x="179" y="5715"/>
                  </a:cubicBezTo>
                  <a:lnTo>
                    <a:pt x="632" y="5715"/>
                  </a:lnTo>
                  <a:lnTo>
                    <a:pt x="632" y="6965"/>
                  </a:lnTo>
                  <a:cubicBezTo>
                    <a:pt x="632" y="7335"/>
                    <a:pt x="941" y="7656"/>
                    <a:pt x="1310" y="7656"/>
                  </a:cubicBezTo>
                  <a:lnTo>
                    <a:pt x="2156" y="7656"/>
                  </a:lnTo>
                  <a:lnTo>
                    <a:pt x="2156" y="8704"/>
                  </a:lnTo>
                  <a:lnTo>
                    <a:pt x="751" y="10775"/>
                  </a:lnTo>
                  <a:cubicBezTo>
                    <a:pt x="703" y="10835"/>
                    <a:pt x="703" y="10906"/>
                    <a:pt x="751" y="10954"/>
                  </a:cubicBezTo>
                  <a:cubicBezTo>
                    <a:pt x="775" y="11002"/>
                    <a:pt x="822" y="11014"/>
                    <a:pt x="882" y="11014"/>
                  </a:cubicBezTo>
                  <a:lnTo>
                    <a:pt x="929" y="11014"/>
                  </a:lnTo>
                  <a:lnTo>
                    <a:pt x="2394" y="10585"/>
                  </a:lnTo>
                  <a:cubicBezTo>
                    <a:pt x="2489" y="10549"/>
                    <a:pt x="2537" y="10466"/>
                    <a:pt x="2501" y="10394"/>
                  </a:cubicBezTo>
                  <a:cubicBezTo>
                    <a:pt x="2482" y="10328"/>
                    <a:pt x="2418" y="10277"/>
                    <a:pt x="2356" y="10277"/>
                  </a:cubicBezTo>
                  <a:cubicBezTo>
                    <a:pt x="2340" y="10277"/>
                    <a:pt x="2325" y="10280"/>
                    <a:pt x="2310" y="10287"/>
                  </a:cubicBezTo>
                  <a:lnTo>
                    <a:pt x="1263" y="10597"/>
                  </a:lnTo>
                  <a:lnTo>
                    <a:pt x="2441" y="8859"/>
                  </a:lnTo>
                  <a:cubicBezTo>
                    <a:pt x="2453" y="8823"/>
                    <a:pt x="2477" y="8799"/>
                    <a:pt x="2477" y="8763"/>
                  </a:cubicBezTo>
                  <a:lnTo>
                    <a:pt x="2477" y="7608"/>
                  </a:lnTo>
                  <a:lnTo>
                    <a:pt x="3453" y="7073"/>
                  </a:lnTo>
                  <a:cubicBezTo>
                    <a:pt x="3537" y="7025"/>
                    <a:pt x="3561" y="6942"/>
                    <a:pt x="3513" y="6846"/>
                  </a:cubicBezTo>
                  <a:cubicBezTo>
                    <a:pt x="3488" y="6797"/>
                    <a:pt x="3436" y="6765"/>
                    <a:pt x="3378" y="6765"/>
                  </a:cubicBezTo>
                  <a:cubicBezTo>
                    <a:pt x="3352" y="6765"/>
                    <a:pt x="3325" y="6772"/>
                    <a:pt x="3299" y="6787"/>
                  </a:cubicBezTo>
                  <a:lnTo>
                    <a:pt x="2263" y="7358"/>
                  </a:lnTo>
                  <a:lnTo>
                    <a:pt x="1298" y="7358"/>
                  </a:lnTo>
                  <a:cubicBezTo>
                    <a:pt x="1108" y="7358"/>
                    <a:pt x="941" y="7192"/>
                    <a:pt x="941" y="7001"/>
                  </a:cubicBezTo>
                  <a:lnTo>
                    <a:pt x="941" y="6549"/>
                  </a:lnTo>
                  <a:lnTo>
                    <a:pt x="1775" y="6549"/>
                  </a:lnTo>
                  <a:cubicBezTo>
                    <a:pt x="1870" y="6549"/>
                    <a:pt x="1941" y="6477"/>
                    <a:pt x="1941" y="6382"/>
                  </a:cubicBezTo>
                  <a:cubicBezTo>
                    <a:pt x="1941" y="6299"/>
                    <a:pt x="1870" y="6227"/>
                    <a:pt x="1775" y="6227"/>
                  </a:cubicBezTo>
                  <a:lnTo>
                    <a:pt x="941" y="6227"/>
                  </a:lnTo>
                  <a:lnTo>
                    <a:pt x="941" y="3025"/>
                  </a:lnTo>
                  <a:cubicBezTo>
                    <a:pt x="941" y="1548"/>
                    <a:pt x="2179" y="358"/>
                    <a:pt x="3715" y="358"/>
                  </a:cubicBezTo>
                  <a:cubicBezTo>
                    <a:pt x="5239" y="358"/>
                    <a:pt x="6478" y="1548"/>
                    <a:pt x="6478" y="3025"/>
                  </a:cubicBezTo>
                  <a:cubicBezTo>
                    <a:pt x="6478" y="4263"/>
                    <a:pt x="5811" y="5406"/>
                    <a:pt x="4727" y="6013"/>
                  </a:cubicBezTo>
                  <a:lnTo>
                    <a:pt x="3954" y="6442"/>
                  </a:lnTo>
                  <a:cubicBezTo>
                    <a:pt x="3870" y="6489"/>
                    <a:pt x="3846" y="6584"/>
                    <a:pt x="3894" y="6668"/>
                  </a:cubicBezTo>
                  <a:cubicBezTo>
                    <a:pt x="3918" y="6717"/>
                    <a:pt x="3971" y="6749"/>
                    <a:pt x="4029" y="6749"/>
                  </a:cubicBezTo>
                  <a:cubicBezTo>
                    <a:pt x="4055" y="6749"/>
                    <a:pt x="4082" y="6742"/>
                    <a:pt x="4108" y="6727"/>
                  </a:cubicBezTo>
                  <a:lnTo>
                    <a:pt x="4882" y="6299"/>
                  </a:lnTo>
                  <a:cubicBezTo>
                    <a:pt x="4918" y="6287"/>
                    <a:pt x="4930" y="6263"/>
                    <a:pt x="4966" y="6251"/>
                  </a:cubicBezTo>
                  <a:lnTo>
                    <a:pt x="4966" y="8525"/>
                  </a:lnTo>
                  <a:cubicBezTo>
                    <a:pt x="4966" y="8573"/>
                    <a:pt x="4977" y="8609"/>
                    <a:pt x="5001" y="8632"/>
                  </a:cubicBezTo>
                  <a:lnTo>
                    <a:pt x="5620" y="9323"/>
                  </a:lnTo>
                  <a:lnTo>
                    <a:pt x="2965" y="10109"/>
                  </a:lnTo>
                  <a:cubicBezTo>
                    <a:pt x="2882" y="10133"/>
                    <a:pt x="2834" y="10228"/>
                    <a:pt x="2858" y="10299"/>
                  </a:cubicBezTo>
                  <a:cubicBezTo>
                    <a:pt x="2882" y="10371"/>
                    <a:pt x="2953" y="10418"/>
                    <a:pt x="3013" y="10418"/>
                  </a:cubicBezTo>
                  <a:lnTo>
                    <a:pt x="3061" y="10418"/>
                  </a:lnTo>
                  <a:lnTo>
                    <a:pt x="5942" y="9573"/>
                  </a:lnTo>
                  <a:cubicBezTo>
                    <a:pt x="6001" y="9549"/>
                    <a:pt x="6037" y="9513"/>
                    <a:pt x="6049" y="9466"/>
                  </a:cubicBezTo>
                  <a:cubicBezTo>
                    <a:pt x="6061" y="9406"/>
                    <a:pt x="6049" y="9359"/>
                    <a:pt x="6013" y="9311"/>
                  </a:cubicBezTo>
                  <a:lnTo>
                    <a:pt x="5263" y="8442"/>
                  </a:lnTo>
                  <a:lnTo>
                    <a:pt x="5263" y="6013"/>
                  </a:lnTo>
                  <a:cubicBezTo>
                    <a:pt x="6216" y="5311"/>
                    <a:pt x="6787" y="4203"/>
                    <a:pt x="6787" y="2989"/>
                  </a:cubicBezTo>
                  <a:cubicBezTo>
                    <a:pt x="6787" y="1346"/>
                    <a:pt x="5406" y="0"/>
                    <a:pt x="3703" y="0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2754535" y="2907503"/>
              <a:ext cx="126783" cy="127164"/>
            </a:xfrm>
            <a:custGeom>
              <a:avLst/>
              <a:gdLst/>
              <a:ahLst/>
              <a:cxnLst/>
              <a:rect l="l" t="t" r="r" b="b"/>
              <a:pathLst>
                <a:path w="4002" h="4014" extrusionOk="0">
                  <a:moveTo>
                    <a:pt x="1989" y="1"/>
                  </a:moveTo>
                  <a:cubicBezTo>
                    <a:pt x="953" y="1"/>
                    <a:pt x="72" y="822"/>
                    <a:pt x="1" y="1870"/>
                  </a:cubicBezTo>
                  <a:cubicBezTo>
                    <a:pt x="1" y="1953"/>
                    <a:pt x="61" y="2025"/>
                    <a:pt x="144" y="2048"/>
                  </a:cubicBezTo>
                  <a:cubicBezTo>
                    <a:pt x="239" y="2048"/>
                    <a:pt x="311" y="1989"/>
                    <a:pt x="322" y="1894"/>
                  </a:cubicBezTo>
                  <a:cubicBezTo>
                    <a:pt x="382" y="1013"/>
                    <a:pt x="1108" y="346"/>
                    <a:pt x="1989" y="346"/>
                  </a:cubicBezTo>
                  <a:cubicBezTo>
                    <a:pt x="2918" y="346"/>
                    <a:pt x="3656" y="1096"/>
                    <a:pt x="3656" y="2013"/>
                  </a:cubicBezTo>
                  <a:cubicBezTo>
                    <a:pt x="3656" y="2941"/>
                    <a:pt x="2918" y="3680"/>
                    <a:pt x="1989" y="3680"/>
                  </a:cubicBezTo>
                  <a:cubicBezTo>
                    <a:pt x="1251" y="3680"/>
                    <a:pt x="596" y="3191"/>
                    <a:pt x="382" y="2477"/>
                  </a:cubicBezTo>
                  <a:cubicBezTo>
                    <a:pt x="363" y="2401"/>
                    <a:pt x="298" y="2363"/>
                    <a:pt x="236" y="2363"/>
                  </a:cubicBezTo>
                  <a:cubicBezTo>
                    <a:pt x="221" y="2363"/>
                    <a:pt x="206" y="2365"/>
                    <a:pt x="191" y="2370"/>
                  </a:cubicBezTo>
                  <a:cubicBezTo>
                    <a:pt x="96" y="2406"/>
                    <a:pt x="61" y="2489"/>
                    <a:pt x="84" y="2560"/>
                  </a:cubicBezTo>
                  <a:cubicBezTo>
                    <a:pt x="322" y="3418"/>
                    <a:pt x="1108" y="4013"/>
                    <a:pt x="2001" y="4013"/>
                  </a:cubicBezTo>
                  <a:cubicBezTo>
                    <a:pt x="3109" y="4013"/>
                    <a:pt x="4001" y="3120"/>
                    <a:pt x="4001" y="2013"/>
                  </a:cubicBezTo>
                  <a:cubicBezTo>
                    <a:pt x="3990" y="917"/>
                    <a:pt x="3097" y="1"/>
                    <a:pt x="1989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2781336" y="2931263"/>
              <a:ext cx="74321" cy="74353"/>
            </a:xfrm>
            <a:custGeom>
              <a:avLst/>
              <a:gdLst/>
              <a:ahLst/>
              <a:cxnLst/>
              <a:rect l="l" t="t" r="r" b="b"/>
              <a:pathLst>
                <a:path w="2346" h="2347" extrusionOk="0">
                  <a:moveTo>
                    <a:pt x="1465" y="310"/>
                  </a:moveTo>
                  <a:cubicBezTo>
                    <a:pt x="1620" y="310"/>
                    <a:pt x="1751" y="370"/>
                    <a:pt x="1858" y="477"/>
                  </a:cubicBezTo>
                  <a:cubicBezTo>
                    <a:pt x="1965" y="584"/>
                    <a:pt x="2024" y="715"/>
                    <a:pt x="2024" y="858"/>
                  </a:cubicBezTo>
                  <a:cubicBezTo>
                    <a:pt x="2024" y="1013"/>
                    <a:pt x="1965" y="1144"/>
                    <a:pt x="1858" y="1251"/>
                  </a:cubicBezTo>
                  <a:cubicBezTo>
                    <a:pt x="1751" y="1358"/>
                    <a:pt x="1620" y="1418"/>
                    <a:pt x="1465" y="1418"/>
                  </a:cubicBezTo>
                  <a:cubicBezTo>
                    <a:pt x="1322" y="1418"/>
                    <a:pt x="1191" y="1358"/>
                    <a:pt x="1084" y="1251"/>
                  </a:cubicBezTo>
                  <a:cubicBezTo>
                    <a:pt x="869" y="1037"/>
                    <a:pt x="869" y="679"/>
                    <a:pt x="1084" y="477"/>
                  </a:cubicBezTo>
                  <a:cubicBezTo>
                    <a:pt x="1191" y="370"/>
                    <a:pt x="1322" y="310"/>
                    <a:pt x="1465" y="310"/>
                  </a:cubicBezTo>
                  <a:close/>
                  <a:moveTo>
                    <a:pt x="1489" y="1"/>
                  </a:moveTo>
                  <a:cubicBezTo>
                    <a:pt x="1262" y="1"/>
                    <a:pt x="1036" y="84"/>
                    <a:pt x="869" y="251"/>
                  </a:cubicBezTo>
                  <a:cubicBezTo>
                    <a:pt x="572" y="548"/>
                    <a:pt x="536" y="1025"/>
                    <a:pt x="774" y="1370"/>
                  </a:cubicBezTo>
                  <a:lnTo>
                    <a:pt x="60" y="2084"/>
                  </a:lnTo>
                  <a:cubicBezTo>
                    <a:pt x="0" y="2144"/>
                    <a:pt x="0" y="2239"/>
                    <a:pt x="60" y="2299"/>
                  </a:cubicBezTo>
                  <a:cubicBezTo>
                    <a:pt x="84" y="2334"/>
                    <a:pt x="131" y="2346"/>
                    <a:pt x="179" y="2346"/>
                  </a:cubicBezTo>
                  <a:cubicBezTo>
                    <a:pt x="215" y="2346"/>
                    <a:pt x="262" y="2334"/>
                    <a:pt x="298" y="2299"/>
                  </a:cubicBezTo>
                  <a:lnTo>
                    <a:pt x="1012" y="1584"/>
                  </a:lnTo>
                  <a:cubicBezTo>
                    <a:pt x="1155" y="1691"/>
                    <a:pt x="1322" y="1739"/>
                    <a:pt x="1501" y="1739"/>
                  </a:cubicBezTo>
                  <a:cubicBezTo>
                    <a:pt x="1739" y="1739"/>
                    <a:pt x="1941" y="1644"/>
                    <a:pt x="2108" y="1489"/>
                  </a:cubicBezTo>
                  <a:cubicBezTo>
                    <a:pt x="2263" y="1310"/>
                    <a:pt x="2346" y="1096"/>
                    <a:pt x="2346" y="858"/>
                  </a:cubicBezTo>
                  <a:cubicBezTo>
                    <a:pt x="2346" y="620"/>
                    <a:pt x="2263" y="417"/>
                    <a:pt x="2096" y="251"/>
                  </a:cubicBezTo>
                  <a:cubicBezTo>
                    <a:pt x="1929" y="84"/>
                    <a:pt x="1703" y="1"/>
                    <a:pt x="1489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39"/>
          <p:cNvGrpSpPr/>
          <p:nvPr/>
        </p:nvGrpSpPr>
        <p:grpSpPr>
          <a:xfrm>
            <a:off x="4441089" y="1513239"/>
            <a:ext cx="261816" cy="261026"/>
            <a:chOff x="2630824" y="1976966"/>
            <a:chExt cx="368185" cy="330454"/>
          </a:xfrm>
        </p:grpSpPr>
        <p:sp>
          <p:nvSpPr>
            <p:cNvPr id="907" name="Google Shape;907;p39"/>
            <p:cNvSpPr/>
            <p:nvPr/>
          </p:nvSpPr>
          <p:spPr>
            <a:xfrm>
              <a:off x="2630824" y="2059967"/>
              <a:ext cx="229743" cy="247072"/>
            </a:xfrm>
            <a:custGeom>
              <a:avLst/>
              <a:gdLst/>
              <a:ahLst/>
              <a:cxnLst/>
              <a:rect l="l" t="t" r="r" b="b"/>
              <a:pathLst>
                <a:path w="7252" h="7799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632"/>
                  </a:lnTo>
                  <a:cubicBezTo>
                    <a:pt x="1" y="7727"/>
                    <a:pt x="72" y="7799"/>
                    <a:pt x="167" y="7799"/>
                  </a:cubicBezTo>
                  <a:lnTo>
                    <a:pt x="7085" y="7799"/>
                  </a:lnTo>
                  <a:cubicBezTo>
                    <a:pt x="7180" y="7799"/>
                    <a:pt x="7252" y="7727"/>
                    <a:pt x="7252" y="7632"/>
                  </a:cubicBezTo>
                  <a:cubicBezTo>
                    <a:pt x="7252" y="7549"/>
                    <a:pt x="7180" y="7454"/>
                    <a:pt x="7085" y="7454"/>
                  </a:cubicBezTo>
                  <a:lnTo>
                    <a:pt x="346" y="7454"/>
                  </a:lnTo>
                  <a:lnTo>
                    <a:pt x="346" y="322"/>
                  </a:lnTo>
                  <a:lnTo>
                    <a:pt x="2715" y="322"/>
                  </a:lnTo>
                  <a:lnTo>
                    <a:pt x="3906" y="1512"/>
                  </a:lnTo>
                  <a:cubicBezTo>
                    <a:pt x="3930" y="1548"/>
                    <a:pt x="3977" y="1560"/>
                    <a:pt x="4025" y="1560"/>
                  </a:cubicBezTo>
                  <a:lnTo>
                    <a:pt x="4597" y="1560"/>
                  </a:lnTo>
                  <a:cubicBezTo>
                    <a:pt x="4692" y="1560"/>
                    <a:pt x="4763" y="1489"/>
                    <a:pt x="4763" y="1393"/>
                  </a:cubicBezTo>
                  <a:cubicBezTo>
                    <a:pt x="4763" y="1310"/>
                    <a:pt x="4692" y="1239"/>
                    <a:pt x="4597" y="1239"/>
                  </a:cubicBezTo>
                  <a:lnTo>
                    <a:pt x="4073" y="1239"/>
                  </a:lnTo>
                  <a:lnTo>
                    <a:pt x="2882" y="48"/>
                  </a:lnTo>
                  <a:cubicBezTo>
                    <a:pt x="2858" y="12"/>
                    <a:pt x="2811" y="0"/>
                    <a:pt x="2775" y="0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2792646" y="1976966"/>
              <a:ext cx="206364" cy="330454"/>
            </a:xfrm>
            <a:custGeom>
              <a:avLst/>
              <a:gdLst/>
              <a:ahLst/>
              <a:cxnLst/>
              <a:rect l="l" t="t" r="r" b="b"/>
              <a:pathLst>
                <a:path w="6514" h="10431" extrusionOk="0">
                  <a:moveTo>
                    <a:pt x="3894" y="1"/>
                  </a:moveTo>
                  <a:cubicBezTo>
                    <a:pt x="2453" y="1"/>
                    <a:pt x="1286" y="1180"/>
                    <a:pt x="1286" y="2608"/>
                  </a:cubicBezTo>
                  <a:cubicBezTo>
                    <a:pt x="1286" y="3061"/>
                    <a:pt x="1405" y="3513"/>
                    <a:pt x="1632" y="3882"/>
                  </a:cubicBezTo>
                  <a:lnTo>
                    <a:pt x="155" y="3882"/>
                  </a:lnTo>
                  <a:cubicBezTo>
                    <a:pt x="72" y="3882"/>
                    <a:pt x="1" y="3954"/>
                    <a:pt x="1" y="4049"/>
                  </a:cubicBezTo>
                  <a:cubicBezTo>
                    <a:pt x="1" y="4132"/>
                    <a:pt x="72" y="4216"/>
                    <a:pt x="155" y="4216"/>
                  </a:cubicBezTo>
                  <a:lnTo>
                    <a:pt x="1858" y="4216"/>
                  </a:lnTo>
                  <a:cubicBezTo>
                    <a:pt x="2334" y="4811"/>
                    <a:pt x="3072" y="5192"/>
                    <a:pt x="3894" y="5192"/>
                  </a:cubicBezTo>
                  <a:cubicBezTo>
                    <a:pt x="4061" y="5192"/>
                    <a:pt x="4227" y="5180"/>
                    <a:pt x="4382" y="5144"/>
                  </a:cubicBezTo>
                  <a:lnTo>
                    <a:pt x="4382" y="10109"/>
                  </a:lnTo>
                  <a:lnTo>
                    <a:pt x="2632" y="10109"/>
                  </a:lnTo>
                  <a:cubicBezTo>
                    <a:pt x="2537" y="10109"/>
                    <a:pt x="2465" y="10181"/>
                    <a:pt x="2465" y="10264"/>
                  </a:cubicBezTo>
                  <a:cubicBezTo>
                    <a:pt x="2465" y="10359"/>
                    <a:pt x="2537" y="10431"/>
                    <a:pt x="2632" y="10431"/>
                  </a:cubicBezTo>
                  <a:lnTo>
                    <a:pt x="4549" y="10431"/>
                  </a:lnTo>
                  <a:cubicBezTo>
                    <a:pt x="4644" y="10431"/>
                    <a:pt x="4715" y="10359"/>
                    <a:pt x="4715" y="10264"/>
                  </a:cubicBezTo>
                  <a:lnTo>
                    <a:pt x="4715" y="5061"/>
                  </a:lnTo>
                  <a:cubicBezTo>
                    <a:pt x="5061" y="4942"/>
                    <a:pt x="5382" y="4752"/>
                    <a:pt x="5656" y="4490"/>
                  </a:cubicBezTo>
                  <a:cubicBezTo>
                    <a:pt x="6132" y="4049"/>
                    <a:pt x="6430" y="3442"/>
                    <a:pt x="6466" y="2787"/>
                  </a:cubicBezTo>
                  <a:cubicBezTo>
                    <a:pt x="6513" y="2680"/>
                    <a:pt x="6442" y="2585"/>
                    <a:pt x="6358" y="2585"/>
                  </a:cubicBezTo>
                  <a:cubicBezTo>
                    <a:pt x="6263" y="2585"/>
                    <a:pt x="6168" y="2644"/>
                    <a:pt x="6168" y="2751"/>
                  </a:cubicBezTo>
                  <a:cubicBezTo>
                    <a:pt x="6085" y="3930"/>
                    <a:pt x="5096" y="4847"/>
                    <a:pt x="3906" y="4847"/>
                  </a:cubicBezTo>
                  <a:cubicBezTo>
                    <a:pt x="2656" y="4847"/>
                    <a:pt x="1644" y="3835"/>
                    <a:pt x="1644" y="2585"/>
                  </a:cubicBezTo>
                  <a:cubicBezTo>
                    <a:pt x="1644" y="1334"/>
                    <a:pt x="2656" y="322"/>
                    <a:pt x="3906" y="322"/>
                  </a:cubicBezTo>
                  <a:cubicBezTo>
                    <a:pt x="4977" y="322"/>
                    <a:pt x="5918" y="1084"/>
                    <a:pt x="6132" y="2144"/>
                  </a:cubicBezTo>
                  <a:cubicBezTo>
                    <a:pt x="6143" y="2220"/>
                    <a:pt x="6214" y="2277"/>
                    <a:pt x="6299" y="2277"/>
                  </a:cubicBezTo>
                  <a:cubicBezTo>
                    <a:pt x="6306" y="2277"/>
                    <a:pt x="6315" y="2276"/>
                    <a:pt x="6323" y="2275"/>
                  </a:cubicBezTo>
                  <a:cubicBezTo>
                    <a:pt x="6406" y="2263"/>
                    <a:pt x="6466" y="2168"/>
                    <a:pt x="6454" y="2085"/>
                  </a:cubicBezTo>
                  <a:cubicBezTo>
                    <a:pt x="6204" y="882"/>
                    <a:pt x="5132" y="1"/>
                    <a:pt x="3894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2876376" y="2005256"/>
              <a:ext cx="78123" cy="91333"/>
            </a:xfrm>
            <a:custGeom>
              <a:avLst/>
              <a:gdLst/>
              <a:ahLst/>
              <a:cxnLst/>
              <a:rect l="l" t="t" r="r" b="b"/>
              <a:pathLst>
                <a:path w="2466" h="2883" extrusionOk="0">
                  <a:moveTo>
                    <a:pt x="1239" y="346"/>
                  </a:moveTo>
                  <a:cubicBezTo>
                    <a:pt x="1406" y="346"/>
                    <a:pt x="1537" y="477"/>
                    <a:pt x="1537" y="644"/>
                  </a:cubicBezTo>
                  <a:lnTo>
                    <a:pt x="1537" y="1061"/>
                  </a:lnTo>
                  <a:lnTo>
                    <a:pt x="941" y="1061"/>
                  </a:lnTo>
                  <a:lnTo>
                    <a:pt x="941" y="644"/>
                  </a:lnTo>
                  <a:cubicBezTo>
                    <a:pt x="941" y="477"/>
                    <a:pt x="1072" y="346"/>
                    <a:pt x="1239" y="346"/>
                  </a:cubicBezTo>
                  <a:close/>
                  <a:moveTo>
                    <a:pt x="2120" y="1394"/>
                  </a:moveTo>
                  <a:lnTo>
                    <a:pt x="2120" y="2561"/>
                  </a:lnTo>
                  <a:lnTo>
                    <a:pt x="358" y="2561"/>
                  </a:lnTo>
                  <a:lnTo>
                    <a:pt x="358" y="1394"/>
                  </a:lnTo>
                  <a:close/>
                  <a:moveTo>
                    <a:pt x="1227" y="1"/>
                  </a:moveTo>
                  <a:cubicBezTo>
                    <a:pt x="870" y="1"/>
                    <a:pt x="584" y="275"/>
                    <a:pt x="584" y="644"/>
                  </a:cubicBezTo>
                  <a:lnTo>
                    <a:pt x="584" y="1061"/>
                  </a:lnTo>
                  <a:lnTo>
                    <a:pt x="167" y="1061"/>
                  </a:lnTo>
                  <a:cubicBezTo>
                    <a:pt x="84" y="1061"/>
                    <a:pt x="1" y="1132"/>
                    <a:pt x="1" y="1215"/>
                  </a:cubicBezTo>
                  <a:lnTo>
                    <a:pt x="1" y="2727"/>
                  </a:lnTo>
                  <a:cubicBezTo>
                    <a:pt x="1" y="2811"/>
                    <a:pt x="84" y="2882"/>
                    <a:pt x="167" y="2882"/>
                  </a:cubicBezTo>
                  <a:lnTo>
                    <a:pt x="2263" y="2882"/>
                  </a:lnTo>
                  <a:cubicBezTo>
                    <a:pt x="2358" y="2882"/>
                    <a:pt x="2430" y="2811"/>
                    <a:pt x="2430" y="2727"/>
                  </a:cubicBezTo>
                  <a:lnTo>
                    <a:pt x="2430" y="1215"/>
                  </a:lnTo>
                  <a:cubicBezTo>
                    <a:pt x="2465" y="1132"/>
                    <a:pt x="2382" y="1061"/>
                    <a:pt x="2275" y="1061"/>
                  </a:cubicBezTo>
                  <a:lnTo>
                    <a:pt x="1870" y="1061"/>
                  </a:lnTo>
                  <a:lnTo>
                    <a:pt x="1870" y="644"/>
                  </a:lnTo>
                  <a:cubicBezTo>
                    <a:pt x="1870" y="287"/>
                    <a:pt x="1584" y="1"/>
                    <a:pt x="1227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2715695" y="2177659"/>
              <a:ext cx="43782" cy="43402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1048" y="345"/>
                  </a:moveTo>
                  <a:lnTo>
                    <a:pt x="1048" y="1048"/>
                  </a:lnTo>
                  <a:lnTo>
                    <a:pt x="346" y="1048"/>
                  </a:lnTo>
                  <a:lnTo>
                    <a:pt x="346" y="345"/>
                  </a:lnTo>
                  <a:close/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1215"/>
                  </a:lnTo>
                  <a:cubicBezTo>
                    <a:pt x="1" y="1298"/>
                    <a:pt x="72" y="1369"/>
                    <a:pt x="167" y="1369"/>
                  </a:cubicBezTo>
                  <a:lnTo>
                    <a:pt x="1203" y="1369"/>
                  </a:lnTo>
                  <a:cubicBezTo>
                    <a:pt x="1298" y="1369"/>
                    <a:pt x="1370" y="1298"/>
                    <a:pt x="1370" y="1215"/>
                  </a:cubicBezTo>
                  <a:lnTo>
                    <a:pt x="1370" y="167"/>
                  </a:lnTo>
                  <a:cubicBezTo>
                    <a:pt x="1382" y="83"/>
                    <a:pt x="1310" y="0"/>
                    <a:pt x="1203" y="0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2770026" y="2177659"/>
              <a:ext cx="88292" cy="10581"/>
            </a:xfrm>
            <a:custGeom>
              <a:avLst/>
              <a:gdLst/>
              <a:ahLst/>
              <a:cxnLst/>
              <a:rect l="l" t="t" r="r" b="b"/>
              <a:pathLst>
                <a:path w="2787" h="334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2620" y="333"/>
                  </a:lnTo>
                  <a:cubicBezTo>
                    <a:pt x="2703" y="333"/>
                    <a:pt x="2786" y="262"/>
                    <a:pt x="2786" y="167"/>
                  </a:cubicBezTo>
                  <a:cubicBezTo>
                    <a:pt x="2786" y="83"/>
                    <a:pt x="2703" y="0"/>
                    <a:pt x="2620" y="0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2770026" y="2194227"/>
              <a:ext cx="88292" cy="10613"/>
            </a:xfrm>
            <a:custGeom>
              <a:avLst/>
              <a:gdLst/>
              <a:ahLst/>
              <a:cxnLst/>
              <a:rect l="l" t="t" r="r" b="b"/>
              <a:pathLst>
                <a:path w="2787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620" y="334"/>
                  </a:lnTo>
                  <a:cubicBezTo>
                    <a:pt x="2703" y="334"/>
                    <a:pt x="2786" y="251"/>
                    <a:pt x="2786" y="168"/>
                  </a:cubicBezTo>
                  <a:cubicBezTo>
                    <a:pt x="2786" y="72"/>
                    <a:pt x="2703" y="1"/>
                    <a:pt x="2620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2770026" y="2210828"/>
              <a:ext cx="88292" cy="10233"/>
            </a:xfrm>
            <a:custGeom>
              <a:avLst/>
              <a:gdLst/>
              <a:ahLst/>
              <a:cxnLst/>
              <a:rect l="l" t="t" r="r" b="b"/>
              <a:pathLst>
                <a:path w="2787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620" y="322"/>
                  </a:lnTo>
                  <a:cubicBezTo>
                    <a:pt x="2703" y="322"/>
                    <a:pt x="2786" y="251"/>
                    <a:pt x="2786" y="168"/>
                  </a:cubicBezTo>
                  <a:cubicBezTo>
                    <a:pt x="2786" y="72"/>
                    <a:pt x="2703" y="1"/>
                    <a:pt x="2620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2908436" y="2058447"/>
              <a:ext cx="16252" cy="18913"/>
            </a:xfrm>
            <a:custGeom>
              <a:avLst/>
              <a:gdLst/>
              <a:ahLst/>
              <a:cxnLst/>
              <a:rect l="l" t="t" r="r" b="b"/>
              <a:pathLst>
                <a:path w="513" h="597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27"/>
                    <a:pt x="36" y="286"/>
                    <a:pt x="96" y="310"/>
                  </a:cubicBezTo>
                  <a:lnTo>
                    <a:pt x="96" y="429"/>
                  </a:lnTo>
                  <a:cubicBezTo>
                    <a:pt x="96" y="525"/>
                    <a:pt x="167" y="596"/>
                    <a:pt x="263" y="596"/>
                  </a:cubicBezTo>
                  <a:cubicBezTo>
                    <a:pt x="346" y="596"/>
                    <a:pt x="417" y="525"/>
                    <a:pt x="417" y="429"/>
                  </a:cubicBezTo>
                  <a:lnTo>
                    <a:pt x="417" y="310"/>
                  </a:lnTo>
                  <a:cubicBezTo>
                    <a:pt x="465" y="286"/>
                    <a:pt x="513" y="227"/>
                    <a:pt x="513" y="167"/>
                  </a:cubicBezTo>
                  <a:cubicBezTo>
                    <a:pt x="513" y="72"/>
                    <a:pt x="441" y="1"/>
                    <a:pt x="334" y="1"/>
                  </a:cubicBezTo>
                  <a:close/>
                </a:path>
              </a:pathLst>
            </a:custGeom>
            <a:gradFill>
              <a:gsLst>
                <a:gs pos="0">
                  <a:srgbClr val="F8FF00"/>
                </a:gs>
                <a:gs pos="100000">
                  <a:srgbClr val="28FC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0"/>
          <p:cNvSpPr txBox="1">
            <a:spLocks noGrp="1"/>
          </p:cNvSpPr>
          <p:nvPr>
            <p:ph type="title"/>
          </p:nvPr>
        </p:nvSpPr>
        <p:spPr>
          <a:xfrm>
            <a:off x="1922250" y="4182525"/>
            <a:ext cx="5299500" cy="3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Clarice Lispector</a:t>
            </a:r>
            <a:endParaRPr/>
          </a:p>
        </p:txBody>
      </p:sp>
      <p:sp>
        <p:nvSpPr>
          <p:cNvPr id="920" name="Google Shape;920;p40"/>
          <p:cNvSpPr txBox="1">
            <a:spLocks noGrp="1"/>
          </p:cNvSpPr>
          <p:nvPr>
            <p:ph type="subTitle" idx="1"/>
          </p:nvPr>
        </p:nvSpPr>
        <p:spPr>
          <a:xfrm>
            <a:off x="1737400" y="2733000"/>
            <a:ext cx="5852400" cy="10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« Quem caminha sozinho pode até chegar mais rápido, mas aquele que vai acompanhado, com certeza vai mais longe »</a:t>
            </a:r>
            <a:endParaRPr/>
          </a:p>
        </p:txBody>
      </p:sp>
      <p:grpSp>
        <p:nvGrpSpPr>
          <p:cNvPr id="921" name="Google Shape;921;p40"/>
          <p:cNvGrpSpPr/>
          <p:nvPr/>
        </p:nvGrpSpPr>
        <p:grpSpPr>
          <a:xfrm>
            <a:off x="3816085" y="1005840"/>
            <a:ext cx="1511829" cy="1646528"/>
            <a:chOff x="4620965" y="967192"/>
            <a:chExt cx="1630707" cy="1775999"/>
          </a:xfrm>
        </p:grpSpPr>
        <p:grpSp>
          <p:nvGrpSpPr>
            <p:cNvPr id="922" name="Google Shape;922;p40"/>
            <p:cNvGrpSpPr/>
            <p:nvPr/>
          </p:nvGrpSpPr>
          <p:grpSpPr>
            <a:xfrm rot="5400000" flipH="1">
              <a:off x="4703718" y="884445"/>
              <a:ext cx="1465201" cy="1630707"/>
              <a:chOff x="4063535" y="2417188"/>
              <a:chExt cx="1717703" cy="1911732"/>
            </a:xfrm>
          </p:grpSpPr>
          <p:sp>
            <p:nvSpPr>
              <p:cNvPr id="923" name="Google Shape;923;p40"/>
              <p:cNvSpPr/>
              <p:nvPr/>
            </p:nvSpPr>
            <p:spPr>
              <a:xfrm rot="5400000">
                <a:off x="4041422" y="2439301"/>
                <a:ext cx="1761930" cy="1717703"/>
              </a:xfrm>
              <a:custGeom>
                <a:avLst/>
                <a:gdLst/>
                <a:ahLst/>
                <a:cxnLst/>
                <a:rect l="l" t="t" r="r" b="b"/>
                <a:pathLst>
                  <a:path w="3866" h="3769" extrusionOk="0">
                    <a:moveTo>
                      <a:pt x="658" y="0"/>
                    </a:moveTo>
                    <a:lnTo>
                      <a:pt x="1" y="658"/>
                    </a:lnTo>
                    <a:lnTo>
                      <a:pt x="1" y="2764"/>
                    </a:lnTo>
                    <a:lnTo>
                      <a:pt x="832" y="3614"/>
                    </a:lnTo>
                    <a:lnTo>
                      <a:pt x="1199" y="3247"/>
                    </a:lnTo>
                    <a:lnTo>
                      <a:pt x="2629" y="3247"/>
                    </a:lnTo>
                    <a:lnTo>
                      <a:pt x="3131" y="3769"/>
                    </a:lnTo>
                    <a:lnTo>
                      <a:pt x="3866" y="3769"/>
                    </a:lnTo>
                    <a:lnTo>
                      <a:pt x="3866" y="812"/>
                    </a:lnTo>
                    <a:lnTo>
                      <a:pt x="2957" y="812"/>
                    </a:lnTo>
                    <a:lnTo>
                      <a:pt x="21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0"/>
              <p:cNvSpPr/>
              <p:nvPr/>
            </p:nvSpPr>
            <p:spPr>
              <a:xfrm>
                <a:off x="5165950" y="3195009"/>
                <a:ext cx="422955" cy="422955"/>
              </a:xfrm>
              <a:custGeom>
                <a:avLst/>
                <a:gdLst/>
                <a:ahLst/>
                <a:cxnLst/>
                <a:rect l="l" t="t" r="r" b="b"/>
                <a:pathLst>
                  <a:path w="9252" h="9252" extrusionOk="0">
                    <a:moveTo>
                      <a:pt x="4579" y="5349"/>
                    </a:moveTo>
                    <a:cubicBezTo>
                      <a:pt x="3950" y="5349"/>
                      <a:pt x="3642" y="4590"/>
                      <a:pt x="4081" y="4151"/>
                    </a:cubicBezTo>
                    <a:cubicBezTo>
                      <a:pt x="4519" y="3701"/>
                      <a:pt x="5278" y="4021"/>
                      <a:pt x="5278" y="4649"/>
                    </a:cubicBezTo>
                    <a:cubicBezTo>
                      <a:pt x="5278" y="5041"/>
                      <a:pt x="4970" y="5349"/>
                      <a:pt x="4579" y="5349"/>
                    </a:cubicBezTo>
                    <a:close/>
                    <a:moveTo>
                      <a:pt x="4579" y="4246"/>
                    </a:moveTo>
                    <a:cubicBezTo>
                      <a:pt x="4211" y="4246"/>
                      <a:pt x="4033" y="4685"/>
                      <a:pt x="4294" y="4934"/>
                    </a:cubicBezTo>
                    <a:cubicBezTo>
                      <a:pt x="4543" y="5195"/>
                      <a:pt x="4982" y="5017"/>
                      <a:pt x="4982" y="4649"/>
                    </a:cubicBezTo>
                    <a:cubicBezTo>
                      <a:pt x="4994" y="4424"/>
                      <a:pt x="4804" y="4234"/>
                      <a:pt x="4579" y="4234"/>
                    </a:cubicBezTo>
                    <a:close/>
                    <a:moveTo>
                      <a:pt x="8552" y="1649"/>
                    </a:moveTo>
                    <a:cubicBezTo>
                      <a:pt x="7923" y="1649"/>
                      <a:pt x="7603" y="890"/>
                      <a:pt x="8054" y="439"/>
                    </a:cubicBezTo>
                    <a:cubicBezTo>
                      <a:pt x="8492" y="0"/>
                      <a:pt x="9251" y="309"/>
                      <a:pt x="9251" y="937"/>
                    </a:cubicBezTo>
                    <a:cubicBezTo>
                      <a:pt x="9251" y="1329"/>
                      <a:pt x="8943" y="1649"/>
                      <a:pt x="8552" y="1649"/>
                    </a:cubicBezTo>
                    <a:close/>
                    <a:moveTo>
                      <a:pt x="8552" y="534"/>
                    </a:moveTo>
                    <a:cubicBezTo>
                      <a:pt x="8184" y="534"/>
                      <a:pt x="8006" y="973"/>
                      <a:pt x="8267" y="1234"/>
                    </a:cubicBezTo>
                    <a:cubicBezTo>
                      <a:pt x="8516" y="1483"/>
                      <a:pt x="8955" y="1305"/>
                      <a:pt x="8955" y="937"/>
                    </a:cubicBezTo>
                    <a:cubicBezTo>
                      <a:pt x="8955" y="712"/>
                      <a:pt x="8777" y="522"/>
                      <a:pt x="8552" y="534"/>
                    </a:cubicBezTo>
                    <a:close/>
                    <a:moveTo>
                      <a:pt x="950" y="9251"/>
                    </a:moveTo>
                    <a:cubicBezTo>
                      <a:pt x="321" y="9251"/>
                      <a:pt x="1" y="8492"/>
                      <a:pt x="452" y="8041"/>
                    </a:cubicBezTo>
                    <a:cubicBezTo>
                      <a:pt x="890" y="7603"/>
                      <a:pt x="1649" y="7911"/>
                      <a:pt x="1649" y="8539"/>
                    </a:cubicBezTo>
                    <a:cubicBezTo>
                      <a:pt x="1649" y="8931"/>
                      <a:pt x="1329" y="9251"/>
                      <a:pt x="950" y="9251"/>
                    </a:cubicBezTo>
                    <a:close/>
                    <a:moveTo>
                      <a:pt x="950" y="8136"/>
                    </a:moveTo>
                    <a:cubicBezTo>
                      <a:pt x="582" y="8136"/>
                      <a:pt x="404" y="8575"/>
                      <a:pt x="653" y="8836"/>
                    </a:cubicBezTo>
                    <a:cubicBezTo>
                      <a:pt x="914" y="9085"/>
                      <a:pt x="1353" y="8907"/>
                      <a:pt x="1353" y="8539"/>
                    </a:cubicBezTo>
                    <a:cubicBezTo>
                      <a:pt x="1353" y="8314"/>
                      <a:pt x="1175" y="8136"/>
                      <a:pt x="950" y="8136"/>
                    </a:cubicBezTo>
                    <a:close/>
                    <a:moveTo>
                      <a:pt x="950" y="7377"/>
                    </a:moveTo>
                    <a:cubicBezTo>
                      <a:pt x="321" y="7377"/>
                      <a:pt x="1" y="6618"/>
                      <a:pt x="452" y="6179"/>
                    </a:cubicBezTo>
                    <a:cubicBezTo>
                      <a:pt x="890" y="5729"/>
                      <a:pt x="1649" y="6049"/>
                      <a:pt x="1649" y="6677"/>
                    </a:cubicBezTo>
                    <a:cubicBezTo>
                      <a:pt x="1649" y="7069"/>
                      <a:pt x="1329" y="7377"/>
                      <a:pt x="950" y="7377"/>
                    </a:cubicBezTo>
                    <a:close/>
                    <a:moveTo>
                      <a:pt x="950" y="6274"/>
                    </a:moveTo>
                    <a:cubicBezTo>
                      <a:pt x="582" y="6274"/>
                      <a:pt x="404" y="6713"/>
                      <a:pt x="653" y="6962"/>
                    </a:cubicBezTo>
                    <a:cubicBezTo>
                      <a:pt x="914" y="7223"/>
                      <a:pt x="1353" y="7045"/>
                      <a:pt x="1353" y="6677"/>
                    </a:cubicBezTo>
                    <a:cubicBezTo>
                      <a:pt x="1353" y="6452"/>
                      <a:pt x="1175" y="6274"/>
                      <a:pt x="950" y="6274"/>
                    </a:cubicBezTo>
                    <a:close/>
                    <a:moveTo>
                      <a:pt x="8694" y="3452"/>
                    </a:moveTo>
                    <a:lnTo>
                      <a:pt x="8694" y="1862"/>
                    </a:lnTo>
                    <a:lnTo>
                      <a:pt x="8398" y="1862"/>
                    </a:lnTo>
                    <a:lnTo>
                      <a:pt x="8398" y="3321"/>
                    </a:lnTo>
                    <a:lnTo>
                      <a:pt x="3333" y="8397"/>
                    </a:lnTo>
                    <a:lnTo>
                      <a:pt x="1804" y="8397"/>
                    </a:lnTo>
                    <a:lnTo>
                      <a:pt x="1804" y="8694"/>
                    </a:lnTo>
                    <a:lnTo>
                      <a:pt x="3452" y="8694"/>
                    </a:lnTo>
                    <a:close/>
                    <a:moveTo>
                      <a:pt x="4081" y="5515"/>
                    </a:moveTo>
                    <a:lnTo>
                      <a:pt x="3879" y="5302"/>
                    </a:lnTo>
                    <a:lnTo>
                      <a:pt x="2646" y="6523"/>
                    </a:lnTo>
                    <a:lnTo>
                      <a:pt x="1804" y="6523"/>
                    </a:lnTo>
                    <a:lnTo>
                      <a:pt x="1804" y="6820"/>
                    </a:lnTo>
                    <a:lnTo>
                      <a:pt x="2764" y="682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4555362" y="2917556"/>
                <a:ext cx="302588" cy="702685"/>
              </a:xfrm>
              <a:custGeom>
                <a:avLst/>
                <a:gdLst/>
                <a:ahLst/>
                <a:cxnLst/>
                <a:rect l="l" t="t" r="r" b="b"/>
                <a:pathLst>
                  <a:path w="6619" h="15371" extrusionOk="0">
                    <a:moveTo>
                      <a:pt x="2586" y="14884"/>
                    </a:moveTo>
                    <a:cubicBezTo>
                      <a:pt x="1958" y="14884"/>
                      <a:pt x="1649" y="14125"/>
                      <a:pt x="2088" y="13675"/>
                    </a:cubicBezTo>
                    <a:cubicBezTo>
                      <a:pt x="2527" y="13236"/>
                      <a:pt x="3286" y="13544"/>
                      <a:pt x="3286" y="14173"/>
                    </a:cubicBezTo>
                    <a:cubicBezTo>
                      <a:pt x="3286" y="14564"/>
                      <a:pt x="2978" y="14884"/>
                      <a:pt x="2586" y="14884"/>
                    </a:cubicBezTo>
                    <a:close/>
                    <a:moveTo>
                      <a:pt x="2586" y="13770"/>
                    </a:moveTo>
                    <a:cubicBezTo>
                      <a:pt x="2219" y="13770"/>
                      <a:pt x="2041" y="14208"/>
                      <a:pt x="2302" y="14469"/>
                    </a:cubicBezTo>
                    <a:cubicBezTo>
                      <a:pt x="2551" y="14718"/>
                      <a:pt x="2990" y="14541"/>
                      <a:pt x="2990" y="14173"/>
                    </a:cubicBezTo>
                    <a:cubicBezTo>
                      <a:pt x="2990" y="13948"/>
                      <a:pt x="2812" y="13770"/>
                      <a:pt x="2586" y="13770"/>
                    </a:cubicBezTo>
                    <a:close/>
                    <a:moveTo>
                      <a:pt x="4223" y="4199"/>
                    </a:moveTo>
                    <a:lnTo>
                      <a:pt x="962" y="4199"/>
                    </a:lnTo>
                    <a:lnTo>
                      <a:pt x="962" y="937"/>
                    </a:lnTo>
                    <a:lnTo>
                      <a:pt x="4223" y="937"/>
                    </a:lnTo>
                    <a:close/>
                    <a:moveTo>
                      <a:pt x="1258" y="3902"/>
                    </a:moveTo>
                    <a:lnTo>
                      <a:pt x="3927" y="3902"/>
                    </a:lnTo>
                    <a:lnTo>
                      <a:pt x="3927" y="1234"/>
                    </a:lnTo>
                    <a:lnTo>
                      <a:pt x="1258" y="1234"/>
                    </a:lnTo>
                    <a:close/>
                    <a:moveTo>
                      <a:pt x="2741" y="4045"/>
                    </a:moveTo>
                    <a:lnTo>
                      <a:pt x="2444" y="4045"/>
                    </a:lnTo>
                    <a:lnTo>
                      <a:pt x="2444" y="13177"/>
                    </a:lnTo>
                    <a:lnTo>
                      <a:pt x="2741" y="13177"/>
                    </a:lnTo>
                    <a:close/>
                    <a:moveTo>
                      <a:pt x="2124" y="4045"/>
                    </a:moveTo>
                    <a:lnTo>
                      <a:pt x="1827" y="4045"/>
                    </a:lnTo>
                    <a:lnTo>
                      <a:pt x="1827" y="13177"/>
                    </a:lnTo>
                    <a:lnTo>
                      <a:pt x="2124" y="13177"/>
                    </a:lnTo>
                    <a:close/>
                    <a:moveTo>
                      <a:pt x="6619" y="15157"/>
                    </a:moveTo>
                    <a:lnTo>
                      <a:pt x="4484" y="13034"/>
                    </a:lnTo>
                    <a:lnTo>
                      <a:pt x="3334" y="13034"/>
                    </a:lnTo>
                    <a:lnTo>
                      <a:pt x="3334" y="4045"/>
                    </a:lnTo>
                    <a:lnTo>
                      <a:pt x="3037" y="4045"/>
                    </a:lnTo>
                    <a:lnTo>
                      <a:pt x="3037" y="13331"/>
                    </a:lnTo>
                    <a:lnTo>
                      <a:pt x="4365" y="13331"/>
                    </a:lnTo>
                    <a:lnTo>
                      <a:pt x="6405" y="15371"/>
                    </a:lnTo>
                    <a:close/>
                    <a:moveTo>
                      <a:pt x="2741" y="1"/>
                    </a:moveTo>
                    <a:lnTo>
                      <a:pt x="2444" y="1"/>
                    </a:lnTo>
                    <a:lnTo>
                      <a:pt x="2444" y="1080"/>
                    </a:lnTo>
                    <a:lnTo>
                      <a:pt x="2741" y="1080"/>
                    </a:lnTo>
                    <a:close/>
                    <a:moveTo>
                      <a:pt x="2112" y="1"/>
                    </a:moveTo>
                    <a:lnTo>
                      <a:pt x="1815" y="1"/>
                    </a:lnTo>
                    <a:lnTo>
                      <a:pt x="1815" y="1080"/>
                    </a:lnTo>
                    <a:lnTo>
                      <a:pt x="2112" y="1080"/>
                    </a:lnTo>
                    <a:close/>
                    <a:moveTo>
                      <a:pt x="3322" y="1"/>
                    </a:moveTo>
                    <a:lnTo>
                      <a:pt x="3025" y="1"/>
                    </a:lnTo>
                    <a:lnTo>
                      <a:pt x="3025" y="1080"/>
                    </a:lnTo>
                    <a:lnTo>
                      <a:pt x="3322" y="1080"/>
                    </a:lnTo>
                    <a:close/>
                    <a:moveTo>
                      <a:pt x="1080" y="2432"/>
                    </a:moveTo>
                    <a:lnTo>
                      <a:pt x="1" y="2432"/>
                    </a:lnTo>
                    <a:lnTo>
                      <a:pt x="1" y="2728"/>
                    </a:lnTo>
                    <a:lnTo>
                      <a:pt x="1080" y="2728"/>
                    </a:lnTo>
                    <a:close/>
                    <a:moveTo>
                      <a:pt x="1080" y="1815"/>
                    </a:moveTo>
                    <a:lnTo>
                      <a:pt x="1" y="1815"/>
                    </a:lnTo>
                    <a:lnTo>
                      <a:pt x="1" y="2112"/>
                    </a:lnTo>
                    <a:lnTo>
                      <a:pt x="1080" y="2112"/>
                    </a:lnTo>
                    <a:close/>
                    <a:moveTo>
                      <a:pt x="1080" y="3025"/>
                    </a:moveTo>
                    <a:lnTo>
                      <a:pt x="1" y="3025"/>
                    </a:lnTo>
                    <a:lnTo>
                      <a:pt x="1" y="3321"/>
                    </a:lnTo>
                    <a:lnTo>
                      <a:pt x="1080" y="3321"/>
                    </a:lnTo>
                    <a:close/>
                    <a:moveTo>
                      <a:pt x="5136" y="2432"/>
                    </a:moveTo>
                    <a:lnTo>
                      <a:pt x="4057" y="2432"/>
                    </a:lnTo>
                    <a:lnTo>
                      <a:pt x="4057" y="2728"/>
                    </a:lnTo>
                    <a:lnTo>
                      <a:pt x="5136" y="2728"/>
                    </a:lnTo>
                    <a:close/>
                    <a:moveTo>
                      <a:pt x="5136" y="1803"/>
                    </a:moveTo>
                    <a:lnTo>
                      <a:pt x="4057" y="1803"/>
                    </a:lnTo>
                    <a:lnTo>
                      <a:pt x="4057" y="2100"/>
                    </a:lnTo>
                    <a:lnTo>
                      <a:pt x="5136" y="2100"/>
                    </a:lnTo>
                    <a:close/>
                    <a:moveTo>
                      <a:pt x="5136" y="3013"/>
                    </a:moveTo>
                    <a:lnTo>
                      <a:pt x="4057" y="3013"/>
                    </a:lnTo>
                    <a:lnTo>
                      <a:pt x="4057" y="3309"/>
                    </a:lnTo>
                    <a:lnTo>
                      <a:pt x="5136" y="330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0"/>
              <p:cNvSpPr/>
              <p:nvPr/>
            </p:nvSpPr>
            <p:spPr>
              <a:xfrm>
                <a:off x="5203310" y="2964044"/>
                <a:ext cx="152917" cy="141031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3085" extrusionOk="0">
                    <a:moveTo>
                      <a:pt x="3345" y="3084"/>
                    </a:moveTo>
                    <a:lnTo>
                      <a:pt x="0" y="3084"/>
                    </a:lnTo>
                    <a:lnTo>
                      <a:pt x="0" y="2788"/>
                    </a:lnTo>
                    <a:lnTo>
                      <a:pt x="3345" y="2788"/>
                    </a:lnTo>
                    <a:close/>
                    <a:moveTo>
                      <a:pt x="3345" y="1851"/>
                    </a:moveTo>
                    <a:lnTo>
                      <a:pt x="0" y="1851"/>
                    </a:lnTo>
                    <a:lnTo>
                      <a:pt x="0" y="2147"/>
                    </a:lnTo>
                    <a:lnTo>
                      <a:pt x="3345" y="2147"/>
                    </a:lnTo>
                    <a:close/>
                    <a:moveTo>
                      <a:pt x="3345" y="926"/>
                    </a:moveTo>
                    <a:lnTo>
                      <a:pt x="0" y="926"/>
                    </a:lnTo>
                    <a:lnTo>
                      <a:pt x="0" y="1222"/>
                    </a:lnTo>
                    <a:lnTo>
                      <a:pt x="3345" y="1222"/>
                    </a:lnTo>
                    <a:close/>
                    <a:moveTo>
                      <a:pt x="3345" y="1"/>
                    </a:moveTo>
                    <a:lnTo>
                      <a:pt x="0" y="1"/>
                    </a:lnTo>
                    <a:lnTo>
                      <a:pt x="0" y="297"/>
                    </a:lnTo>
                    <a:lnTo>
                      <a:pt x="3345" y="29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0"/>
              <p:cNvSpPr/>
              <p:nvPr/>
            </p:nvSpPr>
            <p:spPr>
              <a:xfrm>
                <a:off x="5096919" y="2624075"/>
                <a:ext cx="665839" cy="250015"/>
              </a:xfrm>
              <a:custGeom>
                <a:avLst/>
                <a:gdLst/>
                <a:ahLst/>
                <a:cxnLst/>
                <a:rect l="l" t="t" r="r" b="b"/>
                <a:pathLst>
                  <a:path w="14565" h="5469" extrusionOk="0">
                    <a:moveTo>
                      <a:pt x="4685" y="1649"/>
                    </a:moveTo>
                    <a:cubicBezTo>
                      <a:pt x="4056" y="1649"/>
                      <a:pt x="3736" y="890"/>
                      <a:pt x="4187" y="440"/>
                    </a:cubicBezTo>
                    <a:cubicBezTo>
                      <a:pt x="4626" y="1"/>
                      <a:pt x="5385" y="309"/>
                      <a:pt x="5385" y="938"/>
                    </a:cubicBezTo>
                    <a:cubicBezTo>
                      <a:pt x="5385" y="1329"/>
                      <a:pt x="5065" y="1649"/>
                      <a:pt x="4685" y="1649"/>
                    </a:cubicBezTo>
                    <a:close/>
                    <a:moveTo>
                      <a:pt x="4685" y="535"/>
                    </a:moveTo>
                    <a:cubicBezTo>
                      <a:pt x="4317" y="535"/>
                      <a:pt x="4139" y="973"/>
                      <a:pt x="4389" y="1234"/>
                    </a:cubicBezTo>
                    <a:cubicBezTo>
                      <a:pt x="4649" y="1483"/>
                      <a:pt x="5088" y="1306"/>
                      <a:pt x="5088" y="938"/>
                    </a:cubicBezTo>
                    <a:cubicBezTo>
                      <a:pt x="5088" y="713"/>
                      <a:pt x="4898" y="535"/>
                      <a:pt x="4685" y="535"/>
                    </a:cubicBezTo>
                    <a:close/>
                    <a:moveTo>
                      <a:pt x="949" y="5468"/>
                    </a:moveTo>
                    <a:cubicBezTo>
                      <a:pt x="321" y="5468"/>
                      <a:pt x="0" y="4709"/>
                      <a:pt x="451" y="4259"/>
                    </a:cubicBezTo>
                    <a:cubicBezTo>
                      <a:pt x="890" y="3820"/>
                      <a:pt x="1649" y="4128"/>
                      <a:pt x="1649" y="4757"/>
                    </a:cubicBezTo>
                    <a:cubicBezTo>
                      <a:pt x="1649" y="5148"/>
                      <a:pt x="1341" y="5468"/>
                      <a:pt x="949" y="5468"/>
                    </a:cubicBezTo>
                    <a:close/>
                    <a:moveTo>
                      <a:pt x="949" y="4353"/>
                    </a:moveTo>
                    <a:cubicBezTo>
                      <a:pt x="582" y="4353"/>
                      <a:pt x="404" y="4792"/>
                      <a:pt x="653" y="5053"/>
                    </a:cubicBezTo>
                    <a:cubicBezTo>
                      <a:pt x="914" y="5302"/>
                      <a:pt x="1352" y="5124"/>
                      <a:pt x="1352" y="4757"/>
                    </a:cubicBezTo>
                    <a:cubicBezTo>
                      <a:pt x="1352" y="4531"/>
                      <a:pt x="1175" y="4342"/>
                      <a:pt x="949" y="4353"/>
                    </a:cubicBezTo>
                    <a:close/>
                    <a:moveTo>
                      <a:pt x="14564" y="3654"/>
                    </a:moveTo>
                    <a:lnTo>
                      <a:pt x="7555" y="3654"/>
                    </a:lnTo>
                    <a:lnTo>
                      <a:pt x="5456" y="1543"/>
                    </a:lnTo>
                    <a:lnTo>
                      <a:pt x="5242" y="1756"/>
                    </a:lnTo>
                    <a:lnTo>
                      <a:pt x="7436" y="3938"/>
                    </a:lnTo>
                    <a:lnTo>
                      <a:pt x="14564" y="3938"/>
                    </a:lnTo>
                    <a:close/>
                    <a:moveTo>
                      <a:pt x="14517" y="4614"/>
                    </a:moveTo>
                    <a:lnTo>
                      <a:pt x="1791" y="4614"/>
                    </a:lnTo>
                    <a:lnTo>
                      <a:pt x="1791" y="4911"/>
                    </a:lnTo>
                    <a:lnTo>
                      <a:pt x="14517" y="491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28" name="Google Shape;928;p40"/>
              <p:cNvGrpSpPr/>
              <p:nvPr/>
            </p:nvGrpSpPr>
            <p:grpSpPr>
              <a:xfrm>
                <a:off x="4862139" y="2916895"/>
                <a:ext cx="234792" cy="235341"/>
                <a:chOff x="2749425" y="2409025"/>
                <a:chExt cx="128400" cy="128700"/>
              </a:xfrm>
            </p:grpSpPr>
            <p:sp>
              <p:nvSpPr>
                <p:cNvPr id="929" name="Google Shape;929;p40"/>
                <p:cNvSpPr/>
                <p:nvPr/>
              </p:nvSpPr>
              <p:spPr>
                <a:xfrm>
                  <a:off x="2773150" y="2432750"/>
                  <a:ext cx="81550" cy="8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" h="3262" extrusionOk="0">
                      <a:moveTo>
                        <a:pt x="3262" y="3262"/>
                      </a:moveTo>
                      <a:lnTo>
                        <a:pt x="0" y="3262"/>
                      </a:lnTo>
                      <a:lnTo>
                        <a:pt x="0" y="0"/>
                      </a:lnTo>
                      <a:lnTo>
                        <a:pt x="3262" y="0"/>
                      </a:lnTo>
                      <a:close/>
                      <a:moveTo>
                        <a:pt x="297" y="2965"/>
                      </a:moveTo>
                      <a:lnTo>
                        <a:pt x="2965" y="2965"/>
                      </a:lnTo>
                      <a:lnTo>
                        <a:pt x="2965" y="297"/>
                      </a:lnTo>
                      <a:lnTo>
                        <a:pt x="297" y="297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40"/>
                <p:cNvSpPr/>
                <p:nvPr/>
              </p:nvSpPr>
              <p:spPr>
                <a:xfrm>
                  <a:off x="2810500" y="2510425"/>
                  <a:ext cx="7450" cy="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1092" extrusionOk="0">
                      <a:moveTo>
                        <a:pt x="1" y="1"/>
                      </a:moveTo>
                      <a:lnTo>
                        <a:pt x="297" y="1"/>
                      </a:lnTo>
                      <a:lnTo>
                        <a:pt x="297" y="1092"/>
                      </a:lnTo>
                      <a:lnTo>
                        <a:pt x="1" y="10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40"/>
                <p:cNvSpPr/>
                <p:nvPr/>
              </p:nvSpPr>
              <p:spPr>
                <a:xfrm>
                  <a:off x="2794800" y="2510425"/>
                  <a:ext cx="7425" cy="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1092" extrusionOk="0">
                      <a:moveTo>
                        <a:pt x="0" y="1"/>
                      </a:moveTo>
                      <a:lnTo>
                        <a:pt x="297" y="1"/>
                      </a:lnTo>
                      <a:lnTo>
                        <a:pt x="297" y="1092"/>
                      </a:lnTo>
                      <a:lnTo>
                        <a:pt x="0" y="10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40"/>
                <p:cNvSpPr/>
                <p:nvPr/>
              </p:nvSpPr>
              <p:spPr>
                <a:xfrm>
                  <a:off x="2825025" y="2510425"/>
                  <a:ext cx="7450" cy="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1092" extrusionOk="0">
                      <a:moveTo>
                        <a:pt x="1" y="1"/>
                      </a:moveTo>
                      <a:lnTo>
                        <a:pt x="297" y="1"/>
                      </a:lnTo>
                      <a:lnTo>
                        <a:pt x="297" y="1092"/>
                      </a:lnTo>
                      <a:lnTo>
                        <a:pt x="1" y="10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40"/>
                <p:cNvSpPr/>
                <p:nvPr/>
              </p:nvSpPr>
              <p:spPr>
                <a:xfrm>
                  <a:off x="2810500" y="2409025"/>
                  <a:ext cx="7450" cy="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1092" extrusionOk="0">
                      <a:moveTo>
                        <a:pt x="1" y="1"/>
                      </a:moveTo>
                      <a:lnTo>
                        <a:pt x="297" y="1"/>
                      </a:lnTo>
                      <a:lnTo>
                        <a:pt x="297" y="1092"/>
                      </a:lnTo>
                      <a:lnTo>
                        <a:pt x="1" y="10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40"/>
                <p:cNvSpPr/>
                <p:nvPr/>
              </p:nvSpPr>
              <p:spPr>
                <a:xfrm>
                  <a:off x="2794800" y="2409025"/>
                  <a:ext cx="7425" cy="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1092" extrusionOk="0">
                      <a:moveTo>
                        <a:pt x="0" y="1"/>
                      </a:moveTo>
                      <a:lnTo>
                        <a:pt x="297" y="1"/>
                      </a:lnTo>
                      <a:lnTo>
                        <a:pt x="297" y="1092"/>
                      </a:lnTo>
                      <a:lnTo>
                        <a:pt x="0" y="10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40"/>
                <p:cNvSpPr/>
                <p:nvPr/>
              </p:nvSpPr>
              <p:spPr>
                <a:xfrm>
                  <a:off x="2825025" y="2409025"/>
                  <a:ext cx="7450" cy="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1092" extrusionOk="0">
                      <a:moveTo>
                        <a:pt x="1" y="1"/>
                      </a:moveTo>
                      <a:lnTo>
                        <a:pt x="297" y="1"/>
                      </a:lnTo>
                      <a:lnTo>
                        <a:pt x="297" y="1092"/>
                      </a:lnTo>
                      <a:lnTo>
                        <a:pt x="1" y="10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40"/>
                <p:cNvSpPr/>
                <p:nvPr/>
              </p:nvSpPr>
              <p:spPr>
                <a:xfrm>
                  <a:off x="2749425" y="2470100"/>
                  <a:ext cx="27000" cy="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" h="298" extrusionOk="0">
                      <a:moveTo>
                        <a:pt x="1" y="1"/>
                      </a:moveTo>
                      <a:lnTo>
                        <a:pt x="1080" y="1"/>
                      </a:lnTo>
                      <a:lnTo>
                        <a:pt x="1080" y="297"/>
                      </a:lnTo>
                      <a:lnTo>
                        <a:pt x="1" y="297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40"/>
                <p:cNvSpPr/>
                <p:nvPr/>
              </p:nvSpPr>
              <p:spPr>
                <a:xfrm>
                  <a:off x="2749425" y="2454700"/>
                  <a:ext cx="27000" cy="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" h="297" extrusionOk="0">
                      <a:moveTo>
                        <a:pt x="1" y="0"/>
                      </a:moveTo>
                      <a:lnTo>
                        <a:pt x="1080" y="0"/>
                      </a:lnTo>
                      <a:lnTo>
                        <a:pt x="1080" y="297"/>
                      </a:lnTo>
                      <a:lnTo>
                        <a:pt x="1" y="297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40"/>
                <p:cNvSpPr/>
                <p:nvPr/>
              </p:nvSpPr>
              <p:spPr>
                <a:xfrm>
                  <a:off x="2749425" y="2484925"/>
                  <a:ext cx="27000" cy="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" h="298" extrusionOk="0">
                      <a:moveTo>
                        <a:pt x="1" y="1"/>
                      </a:moveTo>
                      <a:lnTo>
                        <a:pt x="1080" y="1"/>
                      </a:lnTo>
                      <a:lnTo>
                        <a:pt x="1080" y="297"/>
                      </a:lnTo>
                      <a:lnTo>
                        <a:pt x="1" y="297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40"/>
                <p:cNvSpPr/>
                <p:nvPr/>
              </p:nvSpPr>
              <p:spPr>
                <a:xfrm>
                  <a:off x="2850825" y="2470100"/>
                  <a:ext cx="27000" cy="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" h="298" extrusionOk="0">
                      <a:moveTo>
                        <a:pt x="1" y="1"/>
                      </a:moveTo>
                      <a:lnTo>
                        <a:pt x="1080" y="1"/>
                      </a:lnTo>
                      <a:lnTo>
                        <a:pt x="1080" y="297"/>
                      </a:lnTo>
                      <a:lnTo>
                        <a:pt x="1" y="297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40"/>
                <p:cNvSpPr/>
                <p:nvPr/>
              </p:nvSpPr>
              <p:spPr>
                <a:xfrm>
                  <a:off x="2850825" y="2454700"/>
                  <a:ext cx="27000" cy="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" h="297" extrusionOk="0">
                      <a:moveTo>
                        <a:pt x="1" y="0"/>
                      </a:moveTo>
                      <a:lnTo>
                        <a:pt x="1080" y="0"/>
                      </a:lnTo>
                      <a:lnTo>
                        <a:pt x="1080" y="297"/>
                      </a:lnTo>
                      <a:lnTo>
                        <a:pt x="1" y="297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40"/>
                <p:cNvSpPr/>
                <p:nvPr/>
              </p:nvSpPr>
              <p:spPr>
                <a:xfrm>
                  <a:off x="2850825" y="2484925"/>
                  <a:ext cx="27000" cy="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" h="298" extrusionOk="0">
                      <a:moveTo>
                        <a:pt x="1" y="1"/>
                      </a:moveTo>
                      <a:lnTo>
                        <a:pt x="1080" y="1"/>
                      </a:lnTo>
                      <a:lnTo>
                        <a:pt x="1080" y="297"/>
                      </a:lnTo>
                      <a:lnTo>
                        <a:pt x="1" y="297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2" name="Google Shape;942;p40"/>
              <p:cNvSpPr/>
              <p:nvPr/>
            </p:nvSpPr>
            <p:spPr>
              <a:xfrm rot="2700000" flipH="1">
                <a:off x="4248827" y="3628630"/>
                <a:ext cx="511031" cy="608763"/>
              </a:xfrm>
              <a:custGeom>
                <a:avLst/>
                <a:gdLst/>
                <a:ahLst/>
                <a:cxnLst/>
                <a:rect l="l" t="t" r="r" b="b"/>
                <a:pathLst>
                  <a:path w="11718" h="13959" extrusionOk="0">
                    <a:moveTo>
                      <a:pt x="9014" y="12773"/>
                    </a:moveTo>
                    <a:cubicBezTo>
                      <a:pt x="8385" y="12773"/>
                      <a:pt x="8077" y="12014"/>
                      <a:pt x="8516" y="11563"/>
                    </a:cubicBezTo>
                    <a:cubicBezTo>
                      <a:pt x="8966" y="11124"/>
                      <a:pt x="9725" y="11433"/>
                      <a:pt x="9725" y="12061"/>
                    </a:cubicBezTo>
                    <a:cubicBezTo>
                      <a:pt x="9725" y="12453"/>
                      <a:pt x="9405" y="12773"/>
                      <a:pt x="9014" y="12773"/>
                    </a:cubicBezTo>
                    <a:close/>
                    <a:moveTo>
                      <a:pt x="9014" y="11658"/>
                    </a:moveTo>
                    <a:cubicBezTo>
                      <a:pt x="8646" y="11658"/>
                      <a:pt x="8468" y="12097"/>
                      <a:pt x="8729" y="12346"/>
                    </a:cubicBezTo>
                    <a:cubicBezTo>
                      <a:pt x="8978" y="12607"/>
                      <a:pt x="9429" y="12429"/>
                      <a:pt x="9429" y="12061"/>
                    </a:cubicBezTo>
                    <a:cubicBezTo>
                      <a:pt x="9429" y="11836"/>
                      <a:pt x="9239" y="11646"/>
                      <a:pt x="9014" y="11646"/>
                    </a:cubicBezTo>
                    <a:close/>
                    <a:moveTo>
                      <a:pt x="11006" y="4246"/>
                    </a:moveTo>
                    <a:cubicBezTo>
                      <a:pt x="10378" y="4246"/>
                      <a:pt x="10069" y="3487"/>
                      <a:pt x="10520" y="3048"/>
                    </a:cubicBezTo>
                    <a:cubicBezTo>
                      <a:pt x="10959" y="2609"/>
                      <a:pt x="11718" y="2917"/>
                      <a:pt x="11718" y="3546"/>
                    </a:cubicBezTo>
                    <a:cubicBezTo>
                      <a:pt x="11718" y="3937"/>
                      <a:pt x="11398" y="4258"/>
                      <a:pt x="11006" y="4246"/>
                    </a:cubicBezTo>
                    <a:close/>
                    <a:moveTo>
                      <a:pt x="11006" y="3143"/>
                    </a:moveTo>
                    <a:cubicBezTo>
                      <a:pt x="10650" y="3143"/>
                      <a:pt x="10472" y="3582"/>
                      <a:pt x="10733" y="3831"/>
                    </a:cubicBezTo>
                    <a:cubicBezTo>
                      <a:pt x="10982" y="4092"/>
                      <a:pt x="11421" y="3902"/>
                      <a:pt x="11421" y="3546"/>
                    </a:cubicBezTo>
                    <a:cubicBezTo>
                      <a:pt x="11421" y="3309"/>
                      <a:pt x="11232" y="3131"/>
                      <a:pt x="11006" y="3131"/>
                    </a:cubicBezTo>
                    <a:close/>
                    <a:moveTo>
                      <a:pt x="7828" y="13959"/>
                    </a:moveTo>
                    <a:cubicBezTo>
                      <a:pt x="7199" y="13959"/>
                      <a:pt x="6879" y="13200"/>
                      <a:pt x="7330" y="12749"/>
                    </a:cubicBezTo>
                    <a:cubicBezTo>
                      <a:pt x="7768" y="12310"/>
                      <a:pt x="8527" y="12619"/>
                      <a:pt x="8527" y="13247"/>
                    </a:cubicBezTo>
                    <a:cubicBezTo>
                      <a:pt x="8527" y="13639"/>
                      <a:pt x="8219" y="13959"/>
                      <a:pt x="7828" y="13959"/>
                    </a:cubicBezTo>
                    <a:close/>
                    <a:moveTo>
                      <a:pt x="7828" y="12844"/>
                    </a:moveTo>
                    <a:cubicBezTo>
                      <a:pt x="7460" y="12844"/>
                      <a:pt x="7282" y="13283"/>
                      <a:pt x="7543" y="13532"/>
                    </a:cubicBezTo>
                    <a:cubicBezTo>
                      <a:pt x="7792" y="13793"/>
                      <a:pt x="8231" y="13615"/>
                      <a:pt x="8231" y="13247"/>
                    </a:cubicBezTo>
                    <a:cubicBezTo>
                      <a:pt x="8231" y="13022"/>
                      <a:pt x="8053" y="12832"/>
                      <a:pt x="7828" y="12832"/>
                    </a:cubicBezTo>
                    <a:close/>
                    <a:moveTo>
                      <a:pt x="949" y="7080"/>
                    </a:moveTo>
                    <a:cubicBezTo>
                      <a:pt x="320" y="7080"/>
                      <a:pt x="0" y="6321"/>
                      <a:pt x="451" y="5871"/>
                    </a:cubicBezTo>
                    <a:cubicBezTo>
                      <a:pt x="890" y="5432"/>
                      <a:pt x="1649" y="5740"/>
                      <a:pt x="1649" y="6369"/>
                    </a:cubicBezTo>
                    <a:cubicBezTo>
                      <a:pt x="1649" y="6760"/>
                      <a:pt x="1340" y="7068"/>
                      <a:pt x="949" y="7068"/>
                    </a:cubicBezTo>
                    <a:close/>
                    <a:moveTo>
                      <a:pt x="949" y="5965"/>
                    </a:moveTo>
                    <a:cubicBezTo>
                      <a:pt x="581" y="5965"/>
                      <a:pt x="404" y="6404"/>
                      <a:pt x="664" y="6653"/>
                    </a:cubicBezTo>
                    <a:cubicBezTo>
                      <a:pt x="913" y="6914"/>
                      <a:pt x="1352" y="6736"/>
                      <a:pt x="1352" y="6369"/>
                    </a:cubicBezTo>
                    <a:cubicBezTo>
                      <a:pt x="1352" y="6143"/>
                      <a:pt x="1174" y="5954"/>
                      <a:pt x="949" y="5954"/>
                    </a:cubicBezTo>
                    <a:close/>
                    <a:moveTo>
                      <a:pt x="8444" y="11362"/>
                    </a:moveTo>
                    <a:lnTo>
                      <a:pt x="1471" y="4388"/>
                    </a:lnTo>
                    <a:lnTo>
                      <a:pt x="1471" y="0"/>
                    </a:lnTo>
                    <a:lnTo>
                      <a:pt x="1174" y="0"/>
                    </a:lnTo>
                    <a:lnTo>
                      <a:pt x="1174" y="4507"/>
                    </a:lnTo>
                    <a:lnTo>
                      <a:pt x="8231" y="11563"/>
                    </a:lnTo>
                    <a:close/>
                    <a:moveTo>
                      <a:pt x="7270" y="12453"/>
                    </a:moveTo>
                    <a:lnTo>
                      <a:pt x="1744" y="6926"/>
                    </a:lnTo>
                    <a:lnTo>
                      <a:pt x="1530" y="7140"/>
                    </a:lnTo>
                    <a:lnTo>
                      <a:pt x="7069" y="12666"/>
                    </a:lnTo>
                    <a:close/>
                    <a:moveTo>
                      <a:pt x="11148" y="10223"/>
                    </a:moveTo>
                    <a:lnTo>
                      <a:pt x="11148" y="4447"/>
                    </a:lnTo>
                    <a:lnTo>
                      <a:pt x="10852" y="4447"/>
                    </a:lnTo>
                    <a:lnTo>
                      <a:pt x="10852" y="10104"/>
                    </a:lnTo>
                    <a:lnTo>
                      <a:pt x="9571" y="11397"/>
                    </a:lnTo>
                    <a:lnTo>
                      <a:pt x="9773" y="115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0"/>
              <p:cNvSpPr/>
              <p:nvPr/>
            </p:nvSpPr>
            <p:spPr>
              <a:xfrm rot="-5400000" flipH="1">
                <a:off x="4312286" y="2437173"/>
                <a:ext cx="384092" cy="569344"/>
              </a:xfrm>
              <a:custGeom>
                <a:avLst/>
                <a:gdLst/>
                <a:ahLst/>
                <a:cxnLst/>
                <a:rect l="l" t="t" r="r" b="b"/>
                <a:pathLst>
                  <a:path w="7994" h="11849" extrusionOk="0">
                    <a:moveTo>
                      <a:pt x="949" y="11848"/>
                    </a:moveTo>
                    <a:cubicBezTo>
                      <a:pt x="320" y="11848"/>
                      <a:pt x="0" y="11089"/>
                      <a:pt x="451" y="10639"/>
                    </a:cubicBezTo>
                    <a:cubicBezTo>
                      <a:pt x="889" y="10200"/>
                      <a:pt x="1649" y="10508"/>
                      <a:pt x="1649" y="11137"/>
                    </a:cubicBezTo>
                    <a:cubicBezTo>
                      <a:pt x="1649" y="11528"/>
                      <a:pt x="1328" y="11848"/>
                      <a:pt x="949" y="11848"/>
                    </a:cubicBezTo>
                    <a:close/>
                    <a:moveTo>
                      <a:pt x="949" y="10734"/>
                    </a:moveTo>
                    <a:cubicBezTo>
                      <a:pt x="581" y="10734"/>
                      <a:pt x="403" y="11172"/>
                      <a:pt x="652" y="11421"/>
                    </a:cubicBezTo>
                    <a:cubicBezTo>
                      <a:pt x="913" y="11682"/>
                      <a:pt x="1352" y="11504"/>
                      <a:pt x="1352" y="11137"/>
                    </a:cubicBezTo>
                    <a:cubicBezTo>
                      <a:pt x="1352" y="10912"/>
                      <a:pt x="1174" y="10734"/>
                      <a:pt x="949" y="10734"/>
                    </a:cubicBezTo>
                    <a:close/>
                    <a:moveTo>
                      <a:pt x="1091" y="7105"/>
                    </a:moveTo>
                    <a:lnTo>
                      <a:pt x="7994" y="202"/>
                    </a:lnTo>
                    <a:lnTo>
                      <a:pt x="7780" y="1"/>
                    </a:lnTo>
                    <a:lnTo>
                      <a:pt x="795" y="6986"/>
                    </a:lnTo>
                    <a:lnTo>
                      <a:pt x="795" y="10141"/>
                    </a:lnTo>
                    <a:lnTo>
                      <a:pt x="1091" y="1014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4" name="Google Shape;944;p40"/>
              <p:cNvGrpSpPr/>
              <p:nvPr/>
            </p:nvGrpSpPr>
            <p:grpSpPr>
              <a:xfrm>
                <a:off x="4331349" y="2648461"/>
                <a:ext cx="457647" cy="457624"/>
                <a:chOff x="571675" y="2604725"/>
                <a:chExt cx="231275" cy="231275"/>
              </a:xfrm>
            </p:grpSpPr>
            <p:sp>
              <p:nvSpPr>
                <p:cNvPr id="945" name="Google Shape;945;p40"/>
                <p:cNvSpPr/>
                <p:nvPr/>
              </p:nvSpPr>
              <p:spPr>
                <a:xfrm>
                  <a:off x="571675" y="2794775"/>
                  <a:ext cx="41225" cy="4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9" h="1649" extrusionOk="0">
                      <a:moveTo>
                        <a:pt x="937" y="1649"/>
                      </a:moveTo>
                      <a:cubicBezTo>
                        <a:pt x="309" y="1649"/>
                        <a:pt x="0" y="890"/>
                        <a:pt x="439" y="451"/>
                      </a:cubicBezTo>
                      <a:cubicBezTo>
                        <a:pt x="890" y="0"/>
                        <a:pt x="1649" y="320"/>
                        <a:pt x="1649" y="949"/>
                      </a:cubicBezTo>
                      <a:cubicBezTo>
                        <a:pt x="1649" y="1328"/>
                        <a:pt x="1329" y="1649"/>
                        <a:pt x="937" y="1649"/>
                      </a:cubicBezTo>
                      <a:close/>
                      <a:moveTo>
                        <a:pt x="937" y="534"/>
                      </a:moveTo>
                      <a:cubicBezTo>
                        <a:pt x="570" y="534"/>
                        <a:pt x="392" y="973"/>
                        <a:pt x="653" y="1234"/>
                      </a:cubicBezTo>
                      <a:cubicBezTo>
                        <a:pt x="902" y="1494"/>
                        <a:pt x="1352" y="1305"/>
                        <a:pt x="1352" y="949"/>
                      </a:cubicBezTo>
                      <a:cubicBezTo>
                        <a:pt x="1352" y="724"/>
                        <a:pt x="1163" y="534"/>
                        <a:pt x="937" y="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8FF00"/>
                    </a:gs>
                    <a:gs pos="100000">
                      <a:srgbClr val="28FCFF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40"/>
                <p:cNvSpPr/>
                <p:nvPr/>
              </p:nvSpPr>
              <p:spPr>
                <a:xfrm>
                  <a:off x="761725" y="2604725"/>
                  <a:ext cx="41225" cy="4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9" h="1649" extrusionOk="0">
                      <a:moveTo>
                        <a:pt x="937" y="1649"/>
                      </a:moveTo>
                      <a:cubicBezTo>
                        <a:pt x="321" y="1649"/>
                        <a:pt x="0" y="890"/>
                        <a:pt x="451" y="451"/>
                      </a:cubicBezTo>
                      <a:cubicBezTo>
                        <a:pt x="890" y="0"/>
                        <a:pt x="1649" y="320"/>
                        <a:pt x="1649" y="949"/>
                      </a:cubicBezTo>
                      <a:cubicBezTo>
                        <a:pt x="1649" y="1328"/>
                        <a:pt x="1329" y="1649"/>
                        <a:pt x="937" y="1649"/>
                      </a:cubicBezTo>
                      <a:close/>
                      <a:moveTo>
                        <a:pt x="937" y="534"/>
                      </a:moveTo>
                      <a:cubicBezTo>
                        <a:pt x="582" y="534"/>
                        <a:pt x="404" y="973"/>
                        <a:pt x="653" y="1234"/>
                      </a:cubicBezTo>
                      <a:cubicBezTo>
                        <a:pt x="914" y="1494"/>
                        <a:pt x="1352" y="1305"/>
                        <a:pt x="1352" y="949"/>
                      </a:cubicBezTo>
                      <a:cubicBezTo>
                        <a:pt x="1352" y="724"/>
                        <a:pt x="1163" y="534"/>
                        <a:pt x="937" y="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8FF00"/>
                    </a:gs>
                    <a:gs pos="100000">
                      <a:srgbClr val="28FCFF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40"/>
                <p:cNvSpPr/>
                <p:nvPr/>
              </p:nvSpPr>
              <p:spPr>
                <a:xfrm>
                  <a:off x="591525" y="2624575"/>
                  <a:ext cx="172600" cy="17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4" h="6832" extrusionOk="0">
                      <a:moveTo>
                        <a:pt x="297" y="6832"/>
                      </a:moveTo>
                      <a:lnTo>
                        <a:pt x="1" y="6832"/>
                      </a:lnTo>
                      <a:lnTo>
                        <a:pt x="1" y="5243"/>
                      </a:lnTo>
                      <a:lnTo>
                        <a:pt x="5243" y="1"/>
                      </a:lnTo>
                      <a:lnTo>
                        <a:pt x="6903" y="1"/>
                      </a:lnTo>
                      <a:lnTo>
                        <a:pt x="6903" y="297"/>
                      </a:lnTo>
                      <a:lnTo>
                        <a:pt x="5362" y="297"/>
                      </a:lnTo>
                      <a:lnTo>
                        <a:pt x="297" y="5373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8FF00"/>
                    </a:gs>
                    <a:gs pos="100000">
                      <a:srgbClr val="28FCFF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8" name="Google Shape;948;p40"/>
              <p:cNvSpPr/>
              <p:nvPr/>
            </p:nvSpPr>
            <p:spPr>
              <a:xfrm>
                <a:off x="4842376" y="3620248"/>
                <a:ext cx="234774" cy="235289"/>
              </a:xfrm>
              <a:custGeom>
                <a:avLst/>
                <a:gdLst/>
                <a:ahLst/>
                <a:cxnLst/>
                <a:rect l="l" t="t" r="r" b="b"/>
                <a:pathLst>
                  <a:path w="5137" h="5148" extrusionOk="0">
                    <a:moveTo>
                      <a:pt x="4176" y="4211"/>
                    </a:moveTo>
                    <a:lnTo>
                      <a:pt x="914" y="4211"/>
                    </a:lnTo>
                    <a:lnTo>
                      <a:pt x="914" y="949"/>
                    </a:lnTo>
                    <a:lnTo>
                      <a:pt x="4176" y="949"/>
                    </a:lnTo>
                    <a:close/>
                    <a:moveTo>
                      <a:pt x="1211" y="3914"/>
                    </a:moveTo>
                    <a:lnTo>
                      <a:pt x="3879" y="3914"/>
                    </a:lnTo>
                    <a:lnTo>
                      <a:pt x="3879" y="1246"/>
                    </a:lnTo>
                    <a:lnTo>
                      <a:pt x="1211" y="1246"/>
                    </a:lnTo>
                    <a:close/>
                    <a:moveTo>
                      <a:pt x="2693" y="1"/>
                    </a:moveTo>
                    <a:lnTo>
                      <a:pt x="2397" y="1"/>
                    </a:lnTo>
                    <a:lnTo>
                      <a:pt x="2397" y="1092"/>
                    </a:lnTo>
                    <a:lnTo>
                      <a:pt x="2693" y="1092"/>
                    </a:lnTo>
                    <a:close/>
                    <a:moveTo>
                      <a:pt x="3322" y="1"/>
                    </a:moveTo>
                    <a:lnTo>
                      <a:pt x="3025" y="1"/>
                    </a:lnTo>
                    <a:lnTo>
                      <a:pt x="3025" y="1092"/>
                    </a:lnTo>
                    <a:lnTo>
                      <a:pt x="3322" y="1092"/>
                    </a:lnTo>
                    <a:close/>
                    <a:moveTo>
                      <a:pt x="2100" y="1"/>
                    </a:moveTo>
                    <a:lnTo>
                      <a:pt x="1804" y="1"/>
                    </a:lnTo>
                    <a:lnTo>
                      <a:pt x="1804" y="1092"/>
                    </a:lnTo>
                    <a:lnTo>
                      <a:pt x="2100" y="1092"/>
                    </a:lnTo>
                    <a:close/>
                    <a:moveTo>
                      <a:pt x="2693" y="4057"/>
                    </a:moveTo>
                    <a:lnTo>
                      <a:pt x="2397" y="4057"/>
                    </a:lnTo>
                    <a:lnTo>
                      <a:pt x="2397" y="5148"/>
                    </a:lnTo>
                    <a:lnTo>
                      <a:pt x="2693" y="5148"/>
                    </a:lnTo>
                    <a:close/>
                    <a:moveTo>
                      <a:pt x="3322" y="4057"/>
                    </a:moveTo>
                    <a:lnTo>
                      <a:pt x="3025" y="4057"/>
                    </a:lnTo>
                    <a:lnTo>
                      <a:pt x="3025" y="5148"/>
                    </a:lnTo>
                    <a:lnTo>
                      <a:pt x="3322" y="5148"/>
                    </a:lnTo>
                    <a:close/>
                    <a:moveTo>
                      <a:pt x="2112" y="4057"/>
                    </a:moveTo>
                    <a:lnTo>
                      <a:pt x="1815" y="4057"/>
                    </a:lnTo>
                    <a:lnTo>
                      <a:pt x="1815" y="5148"/>
                    </a:lnTo>
                    <a:lnTo>
                      <a:pt x="2112" y="5148"/>
                    </a:lnTo>
                    <a:close/>
                    <a:moveTo>
                      <a:pt x="5136" y="2408"/>
                    </a:moveTo>
                    <a:lnTo>
                      <a:pt x="4057" y="2408"/>
                    </a:lnTo>
                    <a:lnTo>
                      <a:pt x="4057" y="2705"/>
                    </a:lnTo>
                    <a:lnTo>
                      <a:pt x="5136" y="2705"/>
                    </a:lnTo>
                    <a:close/>
                    <a:moveTo>
                      <a:pt x="5136" y="3037"/>
                    </a:moveTo>
                    <a:lnTo>
                      <a:pt x="4057" y="3037"/>
                    </a:lnTo>
                    <a:lnTo>
                      <a:pt x="4057" y="3333"/>
                    </a:lnTo>
                    <a:lnTo>
                      <a:pt x="5136" y="3333"/>
                    </a:lnTo>
                    <a:close/>
                    <a:moveTo>
                      <a:pt x="5136" y="1815"/>
                    </a:moveTo>
                    <a:lnTo>
                      <a:pt x="4057" y="1815"/>
                    </a:lnTo>
                    <a:lnTo>
                      <a:pt x="4057" y="2112"/>
                    </a:lnTo>
                    <a:lnTo>
                      <a:pt x="5136" y="2112"/>
                    </a:lnTo>
                    <a:close/>
                    <a:moveTo>
                      <a:pt x="1080" y="2408"/>
                    </a:moveTo>
                    <a:lnTo>
                      <a:pt x="1" y="2408"/>
                    </a:lnTo>
                    <a:lnTo>
                      <a:pt x="1" y="2705"/>
                    </a:lnTo>
                    <a:lnTo>
                      <a:pt x="1080" y="2705"/>
                    </a:lnTo>
                    <a:close/>
                    <a:moveTo>
                      <a:pt x="1080" y="3037"/>
                    </a:moveTo>
                    <a:lnTo>
                      <a:pt x="1" y="3037"/>
                    </a:lnTo>
                    <a:lnTo>
                      <a:pt x="1" y="3333"/>
                    </a:lnTo>
                    <a:lnTo>
                      <a:pt x="1080" y="3333"/>
                    </a:lnTo>
                    <a:close/>
                    <a:moveTo>
                      <a:pt x="1080" y="1827"/>
                    </a:moveTo>
                    <a:lnTo>
                      <a:pt x="1" y="1827"/>
                    </a:lnTo>
                    <a:lnTo>
                      <a:pt x="1" y="2124"/>
                    </a:lnTo>
                    <a:lnTo>
                      <a:pt x="1080" y="212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9" name="Google Shape;949;p40"/>
            <p:cNvSpPr/>
            <p:nvPr/>
          </p:nvSpPr>
          <p:spPr>
            <a:xfrm rot="10800000" flipH="1">
              <a:off x="4749300" y="967192"/>
              <a:ext cx="301101" cy="374533"/>
            </a:xfrm>
            <a:custGeom>
              <a:avLst/>
              <a:gdLst/>
              <a:ahLst/>
              <a:cxnLst/>
              <a:rect l="l" t="t" r="r" b="b"/>
              <a:pathLst>
                <a:path w="7295" h="9073" extrusionOk="0">
                  <a:moveTo>
                    <a:pt x="3108" y="9073"/>
                  </a:moveTo>
                  <a:cubicBezTo>
                    <a:pt x="2479" y="9073"/>
                    <a:pt x="2171" y="8314"/>
                    <a:pt x="2610" y="7875"/>
                  </a:cubicBezTo>
                  <a:cubicBezTo>
                    <a:pt x="3061" y="7424"/>
                    <a:pt x="3820" y="7745"/>
                    <a:pt x="3820" y="8373"/>
                  </a:cubicBezTo>
                  <a:cubicBezTo>
                    <a:pt x="3820" y="8753"/>
                    <a:pt x="3499" y="9073"/>
                    <a:pt x="3108" y="9073"/>
                  </a:cubicBezTo>
                  <a:close/>
                  <a:moveTo>
                    <a:pt x="3108" y="7958"/>
                  </a:moveTo>
                  <a:cubicBezTo>
                    <a:pt x="2752" y="7958"/>
                    <a:pt x="2562" y="8397"/>
                    <a:pt x="2823" y="8658"/>
                  </a:cubicBezTo>
                  <a:cubicBezTo>
                    <a:pt x="3084" y="8919"/>
                    <a:pt x="3523" y="8729"/>
                    <a:pt x="3523" y="8373"/>
                  </a:cubicBezTo>
                  <a:cubicBezTo>
                    <a:pt x="3511" y="8148"/>
                    <a:pt x="3333" y="7970"/>
                    <a:pt x="3108" y="7970"/>
                  </a:cubicBezTo>
                  <a:close/>
                  <a:moveTo>
                    <a:pt x="3108" y="7128"/>
                  </a:moveTo>
                  <a:cubicBezTo>
                    <a:pt x="2479" y="7128"/>
                    <a:pt x="2171" y="6369"/>
                    <a:pt x="2610" y="5918"/>
                  </a:cubicBezTo>
                  <a:cubicBezTo>
                    <a:pt x="3061" y="5479"/>
                    <a:pt x="3820" y="5788"/>
                    <a:pt x="3820" y="6416"/>
                  </a:cubicBezTo>
                  <a:cubicBezTo>
                    <a:pt x="3820" y="6808"/>
                    <a:pt x="3499" y="7128"/>
                    <a:pt x="3108" y="7128"/>
                  </a:cubicBezTo>
                  <a:close/>
                  <a:moveTo>
                    <a:pt x="3108" y="6013"/>
                  </a:moveTo>
                  <a:cubicBezTo>
                    <a:pt x="2752" y="6013"/>
                    <a:pt x="2562" y="6452"/>
                    <a:pt x="2823" y="6713"/>
                  </a:cubicBezTo>
                  <a:cubicBezTo>
                    <a:pt x="3084" y="6962"/>
                    <a:pt x="3523" y="6784"/>
                    <a:pt x="3523" y="6416"/>
                  </a:cubicBezTo>
                  <a:cubicBezTo>
                    <a:pt x="3511" y="6191"/>
                    <a:pt x="3333" y="6013"/>
                    <a:pt x="3108" y="6013"/>
                  </a:cubicBezTo>
                  <a:close/>
                  <a:moveTo>
                    <a:pt x="4851" y="9073"/>
                  </a:moveTo>
                  <a:cubicBezTo>
                    <a:pt x="4223" y="9073"/>
                    <a:pt x="3914" y="8314"/>
                    <a:pt x="4353" y="7875"/>
                  </a:cubicBezTo>
                  <a:cubicBezTo>
                    <a:pt x="4804" y="7424"/>
                    <a:pt x="5563" y="7745"/>
                    <a:pt x="5563" y="8373"/>
                  </a:cubicBezTo>
                  <a:cubicBezTo>
                    <a:pt x="5563" y="8753"/>
                    <a:pt x="5243" y="9073"/>
                    <a:pt x="4851" y="9073"/>
                  </a:cubicBezTo>
                  <a:close/>
                  <a:moveTo>
                    <a:pt x="4851" y="7958"/>
                  </a:moveTo>
                  <a:cubicBezTo>
                    <a:pt x="4484" y="7958"/>
                    <a:pt x="4306" y="8397"/>
                    <a:pt x="4567" y="8658"/>
                  </a:cubicBezTo>
                  <a:cubicBezTo>
                    <a:pt x="4816" y="8919"/>
                    <a:pt x="5266" y="8729"/>
                    <a:pt x="5266" y="8373"/>
                  </a:cubicBezTo>
                  <a:cubicBezTo>
                    <a:pt x="5255" y="8148"/>
                    <a:pt x="5077" y="7970"/>
                    <a:pt x="4851" y="7970"/>
                  </a:cubicBezTo>
                  <a:close/>
                  <a:moveTo>
                    <a:pt x="6595" y="9073"/>
                  </a:moveTo>
                  <a:cubicBezTo>
                    <a:pt x="5966" y="9073"/>
                    <a:pt x="5658" y="8314"/>
                    <a:pt x="6097" y="7875"/>
                  </a:cubicBezTo>
                  <a:cubicBezTo>
                    <a:pt x="6535" y="7424"/>
                    <a:pt x="7294" y="7745"/>
                    <a:pt x="7294" y="8373"/>
                  </a:cubicBezTo>
                  <a:cubicBezTo>
                    <a:pt x="7294" y="8753"/>
                    <a:pt x="6986" y="9073"/>
                    <a:pt x="6595" y="9073"/>
                  </a:cubicBezTo>
                  <a:close/>
                  <a:moveTo>
                    <a:pt x="6595" y="7958"/>
                  </a:moveTo>
                  <a:cubicBezTo>
                    <a:pt x="6227" y="7958"/>
                    <a:pt x="6049" y="8397"/>
                    <a:pt x="6310" y="8658"/>
                  </a:cubicBezTo>
                  <a:cubicBezTo>
                    <a:pt x="6559" y="8919"/>
                    <a:pt x="6998" y="8729"/>
                    <a:pt x="6998" y="8373"/>
                  </a:cubicBezTo>
                  <a:cubicBezTo>
                    <a:pt x="6998" y="8148"/>
                    <a:pt x="6820" y="7970"/>
                    <a:pt x="6595" y="7970"/>
                  </a:cubicBezTo>
                  <a:close/>
                  <a:moveTo>
                    <a:pt x="2527" y="7709"/>
                  </a:moveTo>
                  <a:lnTo>
                    <a:pt x="297" y="5467"/>
                  </a:lnTo>
                  <a:lnTo>
                    <a:pt x="297" y="0"/>
                  </a:lnTo>
                  <a:lnTo>
                    <a:pt x="1" y="0"/>
                  </a:lnTo>
                  <a:lnTo>
                    <a:pt x="1" y="5598"/>
                  </a:lnTo>
                  <a:lnTo>
                    <a:pt x="2325" y="7911"/>
                  </a:lnTo>
                  <a:close/>
                  <a:moveTo>
                    <a:pt x="5006" y="0"/>
                  </a:moveTo>
                  <a:lnTo>
                    <a:pt x="4709" y="0"/>
                  </a:lnTo>
                  <a:lnTo>
                    <a:pt x="4709" y="7294"/>
                  </a:lnTo>
                  <a:lnTo>
                    <a:pt x="5006" y="7294"/>
                  </a:lnTo>
                  <a:close/>
                  <a:moveTo>
                    <a:pt x="6749" y="0"/>
                  </a:moveTo>
                  <a:lnTo>
                    <a:pt x="6452" y="0"/>
                  </a:lnTo>
                  <a:lnTo>
                    <a:pt x="6452" y="7294"/>
                  </a:lnTo>
                  <a:lnTo>
                    <a:pt x="6749" y="7294"/>
                  </a:lnTo>
                  <a:close/>
                  <a:moveTo>
                    <a:pt x="2503" y="5456"/>
                  </a:moveTo>
                  <a:lnTo>
                    <a:pt x="1436" y="4388"/>
                  </a:lnTo>
                  <a:lnTo>
                    <a:pt x="1436" y="12"/>
                  </a:lnTo>
                  <a:lnTo>
                    <a:pt x="1139" y="12"/>
                  </a:lnTo>
                  <a:lnTo>
                    <a:pt x="1139" y="4519"/>
                  </a:lnTo>
                  <a:lnTo>
                    <a:pt x="2301" y="56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0"/>
            <p:cNvSpPr/>
            <p:nvPr/>
          </p:nvSpPr>
          <p:spPr>
            <a:xfrm rot="2700000" flipH="1">
              <a:off x="5075367" y="2084374"/>
              <a:ext cx="551535" cy="543398"/>
            </a:xfrm>
            <a:custGeom>
              <a:avLst/>
              <a:gdLst/>
              <a:ahLst/>
              <a:cxnLst/>
              <a:rect l="l" t="t" r="r" b="b"/>
              <a:pathLst>
                <a:path w="14506" h="14292" extrusionOk="0">
                  <a:moveTo>
                    <a:pt x="2930" y="2835"/>
                  </a:moveTo>
                  <a:cubicBezTo>
                    <a:pt x="2302" y="2835"/>
                    <a:pt x="1993" y="2076"/>
                    <a:pt x="2432" y="1625"/>
                  </a:cubicBezTo>
                  <a:cubicBezTo>
                    <a:pt x="2871" y="1186"/>
                    <a:pt x="3630" y="1494"/>
                    <a:pt x="3630" y="2123"/>
                  </a:cubicBezTo>
                  <a:cubicBezTo>
                    <a:pt x="3630" y="2514"/>
                    <a:pt x="3322" y="2835"/>
                    <a:pt x="2930" y="2835"/>
                  </a:cubicBezTo>
                  <a:close/>
                  <a:moveTo>
                    <a:pt x="2930" y="1720"/>
                  </a:moveTo>
                  <a:cubicBezTo>
                    <a:pt x="2563" y="1720"/>
                    <a:pt x="2385" y="2159"/>
                    <a:pt x="2646" y="2419"/>
                  </a:cubicBezTo>
                  <a:cubicBezTo>
                    <a:pt x="2895" y="2669"/>
                    <a:pt x="3333" y="2491"/>
                    <a:pt x="3333" y="2123"/>
                  </a:cubicBezTo>
                  <a:cubicBezTo>
                    <a:pt x="3333" y="1898"/>
                    <a:pt x="3156" y="1720"/>
                    <a:pt x="2930" y="1720"/>
                  </a:cubicBezTo>
                  <a:close/>
                  <a:moveTo>
                    <a:pt x="938" y="11338"/>
                  </a:moveTo>
                  <a:cubicBezTo>
                    <a:pt x="309" y="11338"/>
                    <a:pt x="1" y="10579"/>
                    <a:pt x="440" y="10140"/>
                  </a:cubicBezTo>
                  <a:cubicBezTo>
                    <a:pt x="890" y="9701"/>
                    <a:pt x="1649" y="10010"/>
                    <a:pt x="1649" y="10638"/>
                  </a:cubicBezTo>
                  <a:cubicBezTo>
                    <a:pt x="1649" y="11030"/>
                    <a:pt x="1329" y="11338"/>
                    <a:pt x="938" y="11338"/>
                  </a:cubicBezTo>
                  <a:close/>
                  <a:moveTo>
                    <a:pt x="938" y="10235"/>
                  </a:moveTo>
                  <a:cubicBezTo>
                    <a:pt x="570" y="10235"/>
                    <a:pt x="392" y="10674"/>
                    <a:pt x="653" y="10923"/>
                  </a:cubicBezTo>
                  <a:cubicBezTo>
                    <a:pt x="902" y="11184"/>
                    <a:pt x="1353" y="11006"/>
                    <a:pt x="1353" y="10638"/>
                  </a:cubicBezTo>
                  <a:cubicBezTo>
                    <a:pt x="1353" y="10413"/>
                    <a:pt x="1163" y="10235"/>
                    <a:pt x="938" y="10235"/>
                  </a:cubicBezTo>
                  <a:close/>
                  <a:moveTo>
                    <a:pt x="4116" y="1649"/>
                  </a:moveTo>
                  <a:cubicBezTo>
                    <a:pt x="3488" y="1649"/>
                    <a:pt x="3179" y="890"/>
                    <a:pt x="3618" y="439"/>
                  </a:cubicBezTo>
                  <a:cubicBezTo>
                    <a:pt x="4069" y="0"/>
                    <a:pt x="4828" y="308"/>
                    <a:pt x="4828" y="937"/>
                  </a:cubicBezTo>
                  <a:cubicBezTo>
                    <a:pt x="4816" y="1328"/>
                    <a:pt x="4508" y="1637"/>
                    <a:pt x="4116" y="1649"/>
                  </a:cubicBezTo>
                  <a:close/>
                  <a:moveTo>
                    <a:pt x="4116" y="534"/>
                  </a:moveTo>
                  <a:cubicBezTo>
                    <a:pt x="3749" y="534"/>
                    <a:pt x="3571" y="973"/>
                    <a:pt x="3832" y="1222"/>
                  </a:cubicBezTo>
                  <a:cubicBezTo>
                    <a:pt x="4081" y="1483"/>
                    <a:pt x="4531" y="1305"/>
                    <a:pt x="4531" y="937"/>
                  </a:cubicBezTo>
                  <a:cubicBezTo>
                    <a:pt x="4531" y="712"/>
                    <a:pt x="4342" y="534"/>
                    <a:pt x="4116" y="534"/>
                  </a:cubicBezTo>
                  <a:close/>
                  <a:moveTo>
                    <a:pt x="2930" y="4531"/>
                  </a:moveTo>
                  <a:cubicBezTo>
                    <a:pt x="2302" y="4531"/>
                    <a:pt x="1993" y="3771"/>
                    <a:pt x="2432" y="3333"/>
                  </a:cubicBezTo>
                  <a:cubicBezTo>
                    <a:pt x="2883" y="2882"/>
                    <a:pt x="3642" y="3202"/>
                    <a:pt x="3642" y="3831"/>
                  </a:cubicBezTo>
                  <a:cubicBezTo>
                    <a:pt x="3642" y="4222"/>
                    <a:pt x="3322" y="4542"/>
                    <a:pt x="2930" y="4542"/>
                  </a:cubicBezTo>
                  <a:close/>
                  <a:moveTo>
                    <a:pt x="2930" y="3428"/>
                  </a:moveTo>
                  <a:cubicBezTo>
                    <a:pt x="2563" y="3428"/>
                    <a:pt x="2385" y="3866"/>
                    <a:pt x="2646" y="4115"/>
                  </a:cubicBezTo>
                  <a:cubicBezTo>
                    <a:pt x="2895" y="4376"/>
                    <a:pt x="3345" y="4198"/>
                    <a:pt x="3345" y="3831"/>
                  </a:cubicBezTo>
                  <a:cubicBezTo>
                    <a:pt x="3333" y="3605"/>
                    <a:pt x="3156" y="3428"/>
                    <a:pt x="2930" y="3428"/>
                  </a:cubicBezTo>
                  <a:close/>
                  <a:moveTo>
                    <a:pt x="2930" y="6238"/>
                  </a:moveTo>
                  <a:cubicBezTo>
                    <a:pt x="2302" y="6238"/>
                    <a:pt x="1993" y="5479"/>
                    <a:pt x="2432" y="5040"/>
                  </a:cubicBezTo>
                  <a:cubicBezTo>
                    <a:pt x="2883" y="4590"/>
                    <a:pt x="3642" y="4910"/>
                    <a:pt x="3642" y="5539"/>
                  </a:cubicBezTo>
                  <a:cubicBezTo>
                    <a:pt x="3642" y="5930"/>
                    <a:pt x="3322" y="6250"/>
                    <a:pt x="2930" y="6250"/>
                  </a:cubicBezTo>
                  <a:close/>
                  <a:moveTo>
                    <a:pt x="2930" y="5123"/>
                  </a:moveTo>
                  <a:cubicBezTo>
                    <a:pt x="2563" y="5123"/>
                    <a:pt x="2385" y="5562"/>
                    <a:pt x="2646" y="5823"/>
                  </a:cubicBezTo>
                  <a:cubicBezTo>
                    <a:pt x="2895" y="6084"/>
                    <a:pt x="3345" y="5894"/>
                    <a:pt x="3345" y="5539"/>
                  </a:cubicBezTo>
                  <a:cubicBezTo>
                    <a:pt x="3333" y="5313"/>
                    <a:pt x="3156" y="5135"/>
                    <a:pt x="2930" y="5135"/>
                  </a:cubicBezTo>
                  <a:close/>
                  <a:moveTo>
                    <a:pt x="10995" y="8515"/>
                  </a:moveTo>
                  <a:cubicBezTo>
                    <a:pt x="10366" y="8515"/>
                    <a:pt x="10058" y="7756"/>
                    <a:pt x="10497" y="7306"/>
                  </a:cubicBezTo>
                  <a:cubicBezTo>
                    <a:pt x="10947" y="6867"/>
                    <a:pt x="11706" y="7175"/>
                    <a:pt x="11706" y="7804"/>
                  </a:cubicBezTo>
                  <a:cubicBezTo>
                    <a:pt x="11706" y="8195"/>
                    <a:pt x="11386" y="8527"/>
                    <a:pt x="10995" y="8527"/>
                  </a:cubicBezTo>
                  <a:close/>
                  <a:moveTo>
                    <a:pt x="10995" y="7401"/>
                  </a:moveTo>
                  <a:cubicBezTo>
                    <a:pt x="10639" y="7401"/>
                    <a:pt x="10449" y="7839"/>
                    <a:pt x="10710" y="8100"/>
                  </a:cubicBezTo>
                  <a:cubicBezTo>
                    <a:pt x="10971" y="8349"/>
                    <a:pt x="11410" y="8171"/>
                    <a:pt x="11410" y="7804"/>
                  </a:cubicBezTo>
                  <a:cubicBezTo>
                    <a:pt x="11398" y="7590"/>
                    <a:pt x="11220" y="7412"/>
                    <a:pt x="10995" y="7412"/>
                  </a:cubicBezTo>
                  <a:close/>
                  <a:moveTo>
                    <a:pt x="10402" y="7045"/>
                  </a:moveTo>
                  <a:lnTo>
                    <a:pt x="4875" y="1506"/>
                  </a:lnTo>
                  <a:lnTo>
                    <a:pt x="4662" y="1720"/>
                  </a:lnTo>
                  <a:lnTo>
                    <a:pt x="10200" y="7246"/>
                  </a:lnTo>
                  <a:close/>
                  <a:moveTo>
                    <a:pt x="1080" y="4068"/>
                  </a:moveTo>
                  <a:lnTo>
                    <a:pt x="2373" y="2775"/>
                  </a:lnTo>
                  <a:lnTo>
                    <a:pt x="2159" y="2562"/>
                  </a:lnTo>
                  <a:lnTo>
                    <a:pt x="784" y="3938"/>
                  </a:lnTo>
                  <a:lnTo>
                    <a:pt x="784" y="9725"/>
                  </a:lnTo>
                  <a:lnTo>
                    <a:pt x="1080" y="9725"/>
                  </a:lnTo>
                  <a:close/>
                  <a:moveTo>
                    <a:pt x="14505" y="13093"/>
                  </a:moveTo>
                  <a:lnTo>
                    <a:pt x="3974" y="2574"/>
                  </a:lnTo>
                  <a:lnTo>
                    <a:pt x="3772" y="2775"/>
                  </a:lnTo>
                  <a:lnTo>
                    <a:pt x="14292" y="13307"/>
                  </a:lnTo>
                  <a:close/>
                  <a:moveTo>
                    <a:pt x="13699" y="14078"/>
                  </a:moveTo>
                  <a:lnTo>
                    <a:pt x="3974" y="4353"/>
                  </a:lnTo>
                  <a:lnTo>
                    <a:pt x="3772" y="4578"/>
                  </a:lnTo>
                  <a:lnTo>
                    <a:pt x="13497" y="14291"/>
                  </a:lnTo>
                  <a:close/>
                  <a:moveTo>
                    <a:pt x="11908" y="14078"/>
                  </a:moveTo>
                  <a:lnTo>
                    <a:pt x="3974" y="6143"/>
                  </a:lnTo>
                  <a:lnTo>
                    <a:pt x="3772" y="6357"/>
                  </a:lnTo>
                  <a:lnTo>
                    <a:pt x="11706" y="142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Veja mais em</a:t>
            </a:r>
            <a:endParaRPr/>
          </a:p>
        </p:txBody>
      </p:sp>
      <p:sp>
        <p:nvSpPr>
          <p:cNvPr id="956" name="Google Shape;956;p41"/>
          <p:cNvSpPr txBox="1">
            <a:spLocks noGrp="1"/>
          </p:cNvSpPr>
          <p:nvPr>
            <p:ph type="subTitle" idx="1"/>
          </p:nvPr>
        </p:nvSpPr>
        <p:spPr>
          <a:xfrm>
            <a:off x="488579" y="3514326"/>
            <a:ext cx="3136392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pt-BR" sz="1100" dirty="0">
                <a:hlinkClick r:id="rId3"/>
              </a:rPr>
              <a:t>https://github.com/</a:t>
            </a:r>
            <a:r>
              <a:rPr lang="pt-BR" sz="1100" dirty="0" err="1">
                <a:hlinkClick r:id="rId3"/>
              </a:rPr>
              <a:t>brunnabrito</a:t>
            </a:r>
            <a:endParaRPr lang="pt-BR" sz="1100" dirty="0"/>
          </a:p>
        </p:txBody>
      </p:sp>
      <p:sp>
        <p:nvSpPr>
          <p:cNvPr id="957" name="Google Shape;957;p41"/>
          <p:cNvSpPr txBox="1">
            <a:spLocks noGrp="1"/>
          </p:cNvSpPr>
          <p:nvPr>
            <p:ph type="subTitle" idx="2"/>
          </p:nvPr>
        </p:nvSpPr>
        <p:spPr>
          <a:xfrm>
            <a:off x="1185425" y="26843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err="1"/>
              <a:t>Brunna</a:t>
            </a:r>
            <a:r>
              <a:rPr lang="en" dirty="0"/>
              <a:t> Brito</a:t>
            </a:r>
            <a:endParaRPr dirty="0"/>
          </a:p>
        </p:txBody>
      </p:sp>
      <p:sp>
        <p:nvSpPr>
          <p:cNvPr id="958" name="Google Shape;958;p41"/>
          <p:cNvSpPr txBox="1">
            <a:spLocks noGrp="1"/>
          </p:cNvSpPr>
          <p:nvPr>
            <p:ph type="subTitle" idx="3"/>
          </p:nvPr>
        </p:nvSpPr>
        <p:spPr>
          <a:xfrm>
            <a:off x="3413949" y="3521745"/>
            <a:ext cx="2316102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sz="1100" dirty="0">
                <a:hlinkClick r:id="rId4" tooltip="https://github.com/Oliveira-GB"/>
              </a:rPr>
              <a:t>https://github.com/Oliveira-GB</a:t>
            </a:r>
            <a:endParaRPr sz="1100" dirty="0"/>
          </a:p>
        </p:txBody>
      </p:sp>
      <p:sp>
        <p:nvSpPr>
          <p:cNvPr id="959" name="Google Shape;959;p41"/>
          <p:cNvSpPr txBox="1">
            <a:spLocks noGrp="1"/>
          </p:cNvSpPr>
          <p:nvPr>
            <p:ph type="subTitle" idx="4"/>
          </p:nvPr>
        </p:nvSpPr>
        <p:spPr>
          <a:xfrm>
            <a:off x="3700650" y="26843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Gabriel Oliveira</a:t>
            </a:r>
            <a:endParaRPr dirty="0"/>
          </a:p>
        </p:txBody>
      </p:sp>
      <p:sp>
        <p:nvSpPr>
          <p:cNvPr id="960" name="Google Shape;960;p41"/>
          <p:cNvSpPr txBox="1">
            <a:spLocks noGrp="1"/>
          </p:cNvSpPr>
          <p:nvPr>
            <p:ph type="subTitle" idx="5"/>
          </p:nvPr>
        </p:nvSpPr>
        <p:spPr>
          <a:xfrm>
            <a:off x="5867405" y="3514326"/>
            <a:ext cx="2439546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pt-BR" sz="1100" dirty="0">
                <a:hlinkClick r:id="rId5"/>
              </a:rPr>
              <a:t>https://github.com/JulianoMata</a:t>
            </a:r>
            <a:endParaRPr lang="pt-BR" sz="1100" dirty="0"/>
          </a:p>
        </p:txBody>
      </p:sp>
      <p:sp>
        <p:nvSpPr>
          <p:cNvPr id="961" name="Google Shape;961;p41"/>
          <p:cNvSpPr txBox="1">
            <a:spLocks noGrp="1"/>
          </p:cNvSpPr>
          <p:nvPr>
            <p:ph type="subTitle" idx="6"/>
          </p:nvPr>
        </p:nvSpPr>
        <p:spPr>
          <a:xfrm>
            <a:off x="6215875" y="26843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err="1"/>
              <a:t>Juliano</a:t>
            </a:r>
            <a:r>
              <a:rPr lang="en" dirty="0"/>
              <a:t> Mata</a:t>
            </a:r>
            <a:endParaRPr dirty="0"/>
          </a:p>
        </p:txBody>
      </p:sp>
      <p:grpSp>
        <p:nvGrpSpPr>
          <p:cNvPr id="962" name="Google Shape;962;p41"/>
          <p:cNvGrpSpPr/>
          <p:nvPr/>
        </p:nvGrpSpPr>
        <p:grpSpPr>
          <a:xfrm>
            <a:off x="1533856" y="1964650"/>
            <a:ext cx="1045844" cy="700800"/>
            <a:chOff x="1230731" y="1316475"/>
            <a:chExt cx="1045844" cy="700800"/>
          </a:xfrm>
        </p:grpSpPr>
        <p:sp>
          <p:nvSpPr>
            <p:cNvPr id="963" name="Google Shape;963;p41"/>
            <p:cNvSpPr/>
            <p:nvPr/>
          </p:nvSpPr>
          <p:spPr>
            <a:xfrm>
              <a:off x="1230775" y="1316475"/>
              <a:ext cx="1045800" cy="7008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 rot="-2700159" flipH="1">
              <a:off x="19869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41"/>
          <p:cNvGrpSpPr/>
          <p:nvPr/>
        </p:nvGrpSpPr>
        <p:grpSpPr>
          <a:xfrm>
            <a:off x="4049056" y="1964675"/>
            <a:ext cx="1045844" cy="700800"/>
            <a:chOff x="1230731" y="1316500"/>
            <a:chExt cx="1045844" cy="700800"/>
          </a:xfrm>
        </p:grpSpPr>
        <p:sp>
          <p:nvSpPr>
            <p:cNvPr id="967" name="Google Shape;967;p41"/>
            <p:cNvSpPr/>
            <p:nvPr/>
          </p:nvSpPr>
          <p:spPr>
            <a:xfrm>
              <a:off x="1230775" y="1316500"/>
              <a:ext cx="1045800" cy="7008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1"/>
            <p:cNvSpPr/>
            <p:nvPr/>
          </p:nvSpPr>
          <p:spPr>
            <a:xfrm rot="-2700159" flipH="1">
              <a:off x="19869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41"/>
          <p:cNvGrpSpPr/>
          <p:nvPr/>
        </p:nvGrpSpPr>
        <p:grpSpPr>
          <a:xfrm>
            <a:off x="6564256" y="1964650"/>
            <a:ext cx="1045844" cy="700800"/>
            <a:chOff x="1230731" y="1316475"/>
            <a:chExt cx="1045844" cy="700800"/>
          </a:xfrm>
        </p:grpSpPr>
        <p:sp>
          <p:nvSpPr>
            <p:cNvPr id="971" name="Google Shape;971;p41"/>
            <p:cNvSpPr/>
            <p:nvPr/>
          </p:nvSpPr>
          <p:spPr>
            <a:xfrm>
              <a:off x="1230775" y="1316475"/>
              <a:ext cx="1045800" cy="7008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 rot="2700159">
              <a:off x="12857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 rot="-2700159" flipH="1">
              <a:off x="1986924" y="1540619"/>
              <a:ext cx="234657" cy="252763"/>
            </a:xfrm>
            <a:custGeom>
              <a:avLst/>
              <a:gdLst/>
              <a:ahLst/>
              <a:cxnLst/>
              <a:rect l="l" t="t" r="r" b="b"/>
              <a:pathLst>
                <a:path w="6156" h="6631" extrusionOk="0">
                  <a:moveTo>
                    <a:pt x="5444" y="1649"/>
                  </a:moveTo>
                  <a:cubicBezTo>
                    <a:pt x="4815" y="1649"/>
                    <a:pt x="4507" y="890"/>
                    <a:pt x="4946" y="451"/>
                  </a:cubicBezTo>
                  <a:cubicBezTo>
                    <a:pt x="5396" y="0"/>
                    <a:pt x="6155" y="321"/>
                    <a:pt x="6155" y="949"/>
                  </a:cubicBezTo>
                  <a:cubicBezTo>
                    <a:pt x="6155" y="1329"/>
                    <a:pt x="5835" y="1649"/>
                    <a:pt x="5444" y="1649"/>
                  </a:cubicBezTo>
                  <a:close/>
                  <a:moveTo>
                    <a:pt x="5444" y="534"/>
                  </a:moveTo>
                  <a:cubicBezTo>
                    <a:pt x="5088" y="534"/>
                    <a:pt x="4898" y="973"/>
                    <a:pt x="5159" y="1234"/>
                  </a:cubicBezTo>
                  <a:cubicBezTo>
                    <a:pt x="5420" y="1483"/>
                    <a:pt x="5859" y="1305"/>
                    <a:pt x="5859" y="949"/>
                  </a:cubicBezTo>
                  <a:cubicBezTo>
                    <a:pt x="5859" y="724"/>
                    <a:pt x="5669" y="534"/>
                    <a:pt x="5444" y="534"/>
                  </a:cubicBezTo>
                  <a:close/>
                  <a:moveTo>
                    <a:pt x="5005" y="1839"/>
                  </a:moveTo>
                  <a:lnTo>
                    <a:pt x="4791" y="1637"/>
                  </a:lnTo>
                  <a:lnTo>
                    <a:pt x="0" y="6417"/>
                  </a:lnTo>
                  <a:lnTo>
                    <a:pt x="213" y="663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74" name="Google Shape;97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7878" y="2165750"/>
            <a:ext cx="298600" cy="2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2678" y="2165775"/>
            <a:ext cx="298600" cy="2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7478" y="2165750"/>
            <a:ext cx="298600" cy="2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42"/>
          <p:cNvSpPr txBox="1">
            <a:spLocks noGrp="1"/>
          </p:cNvSpPr>
          <p:nvPr>
            <p:ph type="title"/>
          </p:nvPr>
        </p:nvSpPr>
        <p:spPr>
          <a:xfrm>
            <a:off x="2766150" y="2229000"/>
            <a:ext cx="3611700" cy="6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Obrigado</a:t>
            </a:r>
            <a:r>
              <a:rPr lang="en" dirty="0"/>
              <a:t>!</a:t>
            </a:r>
            <a:endParaRPr dirty="0"/>
          </a:p>
        </p:txBody>
      </p:sp>
      <p:sp>
        <p:nvSpPr>
          <p:cNvPr id="982" name="Google Shape;982;p42"/>
          <p:cNvSpPr txBox="1"/>
          <p:nvPr/>
        </p:nvSpPr>
        <p:spPr>
          <a:xfrm>
            <a:off x="7421225" y="4697650"/>
            <a:ext cx="1722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Tema by Slidesgo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31"/>
          <p:cNvGrpSpPr/>
          <p:nvPr/>
        </p:nvGrpSpPr>
        <p:grpSpPr>
          <a:xfrm rot="5400000">
            <a:off x="4197428" y="4068543"/>
            <a:ext cx="113077" cy="524893"/>
            <a:chOff x="4704125" y="3864124"/>
            <a:chExt cx="122100" cy="545400"/>
          </a:xfrm>
        </p:grpSpPr>
        <p:sp>
          <p:nvSpPr>
            <p:cNvPr id="488" name="Google Shape;488;p31"/>
            <p:cNvSpPr/>
            <p:nvPr/>
          </p:nvSpPr>
          <p:spPr>
            <a:xfrm rot="-5400000">
              <a:off x="4492475" y="4075774"/>
              <a:ext cx="545400" cy="1221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 rot="-5400000">
              <a:off x="4555011" y="4093696"/>
              <a:ext cx="420480" cy="86254"/>
            </a:xfrm>
            <a:custGeom>
              <a:avLst/>
              <a:gdLst/>
              <a:ahLst/>
              <a:cxnLst/>
              <a:rect l="l" t="t" r="r" b="b"/>
              <a:pathLst>
                <a:path w="19667" h="9667" extrusionOk="0">
                  <a:moveTo>
                    <a:pt x="1" y="31"/>
                  </a:moveTo>
                  <a:lnTo>
                    <a:pt x="1" y="9667"/>
                  </a:lnTo>
                  <a:lnTo>
                    <a:pt x="700" y="9667"/>
                  </a:lnTo>
                  <a:lnTo>
                    <a:pt x="700" y="31"/>
                  </a:lnTo>
                  <a:close/>
                  <a:moveTo>
                    <a:pt x="3770" y="1"/>
                  </a:moveTo>
                  <a:lnTo>
                    <a:pt x="3770" y="9667"/>
                  </a:lnTo>
                  <a:lnTo>
                    <a:pt x="4499" y="9667"/>
                  </a:lnTo>
                  <a:lnTo>
                    <a:pt x="4499" y="1"/>
                  </a:lnTo>
                  <a:close/>
                  <a:moveTo>
                    <a:pt x="5685" y="1"/>
                  </a:moveTo>
                  <a:lnTo>
                    <a:pt x="5685" y="9667"/>
                  </a:lnTo>
                  <a:lnTo>
                    <a:pt x="6414" y="9667"/>
                  </a:lnTo>
                  <a:lnTo>
                    <a:pt x="6414" y="1"/>
                  </a:lnTo>
                  <a:close/>
                  <a:moveTo>
                    <a:pt x="7600" y="1"/>
                  </a:moveTo>
                  <a:lnTo>
                    <a:pt x="7600" y="9667"/>
                  </a:lnTo>
                  <a:lnTo>
                    <a:pt x="8299" y="9667"/>
                  </a:lnTo>
                  <a:lnTo>
                    <a:pt x="8299" y="1"/>
                  </a:lnTo>
                  <a:close/>
                  <a:moveTo>
                    <a:pt x="9576" y="1"/>
                  </a:moveTo>
                  <a:lnTo>
                    <a:pt x="9576" y="9667"/>
                  </a:lnTo>
                  <a:lnTo>
                    <a:pt x="10275" y="9667"/>
                  </a:lnTo>
                  <a:lnTo>
                    <a:pt x="10335" y="1"/>
                  </a:lnTo>
                  <a:close/>
                  <a:moveTo>
                    <a:pt x="11095" y="1"/>
                  </a:moveTo>
                  <a:lnTo>
                    <a:pt x="11095" y="9667"/>
                  </a:lnTo>
                  <a:lnTo>
                    <a:pt x="11794" y="9667"/>
                  </a:lnTo>
                  <a:lnTo>
                    <a:pt x="11855" y="1"/>
                  </a:lnTo>
                  <a:close/>
                  <a:moveTo>
                    <a:pt x="13588" y="1"/>
                  </a:moveTo>
                  <a:lnTo>
                    <a:pt x="13588" y="9667"/>
                  </a:lnTo>
                  <a:lnTo>
                    <a:pt x="14317" y="9667"/>
                  </a:lnTo>
                  <a:lnTo>
                    <a:pt x="14317" y="1"/>
                  </a:lnTo>
                  <a:close/>
                  <a:moveTo>
                    <a:pt x="17174" y="1"/>
                  </a:moveTo>
                  <a:lnTo>
                    <a:pt x="17174" y="9667"/>
                  </a:lnTo>
                  <a:lnTo>
                    <a:pt x="17874" y="9667"/>
                  </a:lnTo>
                  <a:lnTo>
                    <a:pt x="17934" y="1"/>
                  </a:lnTo>
                  <a:close/>
                  <a:moveTo>
                    <a:pt x="18968" y="1"/>
                  </a:moveTo>
                  <a:lnTo>
                    <a:pt x="18968" y="9667"/>
                  </a:lnTo>
                  <a:lnTo>
                    <a:pt x="19667" y="9667"/>
                  </a:lnTo>
                  <a:lnTo>
                    <a:pt x="1966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" name="Google Shape;490;p31"/>
          <p:cNvSpPr/>
          <p:nvPr/>
        </p:nvSpPr>
        <p:spPr>
          <a:xfrm rot="5400000">
            <a:off x="6198581" y="2567490"/>
            <a:ext cx="1080706" cy="1122315"/>
          </a:xfrm>
          <a:custGeom>
            <a:avLst/>
            <a:gdLst/>
            <a:ahLst/>
            <a:cxnLst/>
            <a:rect l="l" t="t" r="r" b="b"/>
            <a:pathLst>
              <a:path w="31441" h="31422" extrusionOk="0">
                <a:moveTo>
                  <a:pt x="15324" y="1"/>
                </a:moveTo>
                <a:lnTo>
                  <a:pt x="15344" y="638"/>
                </a:lnTo>
                <a:lnTo>
                  <a:pt x="15556" y="638"/>
                </a:lnTo>
                <a:lnTo>
                  <a:pt x="15556" y="1"/>
                </a:lnTo>
                <a:close/>
                <a:moveTo>
                  <a:pt x="16426" y="1"/>
                </a:moveTo>
                <a:lnTo>
                  <a:pt x="16387" y="638"/>
                </a:lnTo>
                <a:lnTo>
                  <a:pt x="16600" y="658"/>
                </a:lnTo>
                <a:lnTo>
                  <a:pt x="16638" y="1"/>
                </a:lnTo>
                <a:close/>
                <a:moveTo>
                  <a:pt x="14455" y="39"/>
                </a:moveTo>
                <a:lnTo>
                  <a:pt x="14242" y="59"/>
                </a:lnTo>
                <a:lnTo>
                  <a:pt x="14300" y="696"/>
                </a:lnTo>
                <a:lnTo>
                  <a:pt x="14513" y="677"/>
                </a:lnTo>
                <a:lnTo>
                  <a:pt x="14455" y="39"/>
                </a:lnTo>
                <a:close/>
                <a:moveTo>
                  <a:pt x="17489" y="97"/>
                </a:moveTo>
                <a:lnTo>
                  <a:pt x="17431" y="716"/>
                </a:lnTo>
                <a:lnTo>
                  <a:pt x="17643" y="754"/>
                </a:lnTo>
                <a:lnTo>
                  <a:pt x="17721" y="117"/>
                </a:lnTo>
                <a:lnTo>
                  <a:pt x="17489" y="97"/>
                </a:lnTo>
                <a:close/>
                <a:moveTo>
                  <a:pt x="13373" y="155"/>
                </a:moveTo>
                <a:lnTo>
                  <a:pt x="13160" y="194"/>
                </a:lnTo>
                <a:lnTo>
                  <a:pt x="13276" y="832"/>
                </a:lnTo>
                <a:lnTo>
                  <a:pt x="13469" y="793"/>
                </a:lnTo>
                <a:lnTo>
                  <a:pt x="13373" y="155"/>
                </a:lnTo>
                <a:close/>
                <a:moveTo>
                  <a:pt x="18571" y="252"/>
                </a:moveTo>
                <a:lnTo>
                  <a:pt x="18455" y="870"/>
                </a:lnTo>
                <a:lnTo>
                  <a:pt x="18667" y="909"/>
                </a:lnTo>
                <a:lnTo>
                  <a:pt x="18783" y="291"/>
                </a:lnTo>
                <a:lnTo>
                  <a:pt x="18571" y="252"/>
                </a:lnTo>
                <a:close/>
                <a:moveTo>
                  <a:pt x="12310" y="368"/>
                </a:moveTo>
                <a:lnTo>
                  <a:pt x="12097" y="407"/>
                </a:lnTo>
                <a:lnTo>
                  <a:pt x="12252" y="1025"/>
                </a:lnTo>
                <a:lnTo>
                  <a:pt x="12445" y="986"/>
                </a:lnTo>
                <a:lnTo>
                  <a:pt x="12310" y="368"/>
                </a:lnTo>
                <a:close/>
                <a:moveTo>
                  <a:pt x="19634" y="484"/>
                </a:moveTo>
                <a:lnTo>
                  <a:pt x="19479" y="1102"/>
                </a:lnTo>
                <a:lnTo>
                  <a:pt x="19672" y="1141"/>
                </a:lnTo>
                <a:lnTo>
                  <a:pt x="19846" y="522"/>
                </a:lnTo>
                <a:lnTo>
                  <a:pt x="19634" y="484"/>
                </a:lnTo>
                <a:close/>
                <a:moveTo>
                  <a:pt x="11247" y="638"/>
                </a:moveTo>
                <a:lnTo>
                  <a:pt x="11054" y="696"/>
                </a:lnTo>
                <a:lnTo>
                  <a:pt x="11247" y="1315"/>
                </a:lnTo>
                <a:lnTo>
                  <a:pt x="11440" y="1237"/>
                </a:lnTo>
                <a:lnTo>
                  <a:pt x="11247" y="638"/>
                </a:lnTo>
                <a:close/>
                <a:moveTo>
                  <a:pt x="20677" y="793"/>
                </a:moveTo>
                <a:lnTo>
                  <a:pt x="20484" y="1392"/>
                </a:lnTo>
                <a:lnTo>
                  <a:pt x="20677" y="1450"/>
                </a:lnTo>
                <a:lnTo>
                  <a:pt x="20890" y="851"/>
                </a:lnTo>
                <a:lnTo>
                  <a:pt x="20677" y="793"/>
                </a:lnTo>
                <a:close/>
                <a:moveTo>
                  <a:pt x="10223" y="986"/>
                </a:moveTo>
                <a:lnTo>
                  <a:pt x="10010" y="1064"/>
                </a:lnTo>
                <a:lnTo>
                  <a:pt x="10261" y="1643"/>
                </a:lnTo>
                <a:lnTo>
                  <a:pt x="10455" y="1585"/>
                </a:lnTo>
                <a:lnTo>
                  <a:pt x="10223" y="986"/>
                </a:lnTo>
                <a:close/>
                <a:moveTo>
                  <a:pt x="21701" y="1160"/>
                </a:moveTo>
                <a:lnTo>
                  <a:pt x="21450" y="1759"/>
                </a:lnTo>
                <a:lnTo>
                  <a:pt x="21643" y="1837"/>
                </a:lnTo>
                <a:lnTo>
                  <a:pt x="21895" y="1257"/>
                </a:lnTo>
                <a:lnTo>
                  <a:pt x="21701" y="1160"/>
                </a:lnTo>
                <a:close/>
                <a:moveTo>
                  <a:pt x="9218" y="1411"/>
                </a:moveTo>
                <a:lnTo>
                  <a:pt x="9025" y="1508"/>
                </a:lnTo>
                <a:lnTo>
                  <a:pt x="9295" y="2068"/>
                </a:lnTo>
                <a:lnTo>
                  <a:pt x="9488" y="1991"/>
                </a:lnTo>
                <a:lnTo>
                  <a:pt x="9218" y="1411"/>
                </a:lnTo>
                <a:close/>
                <a:moveTo>
                  <a:pt x="22687" y="1624"/>
                </a:moveTo>
                <a:lnTo>
                  <a:pt x="22397" y="2204"/>
                </a:lnTo>
                <a:lnTo>
                  <a:pt x="22590" y="2300"/>
                </a:lnTo>
                <a:lnTo>
                  <a:pt x="22880" y="1721"/>
                </a:lnTo>
                <a:lnTo>
                  <a:pt x="22687" y="1624"/>
                </a:lnTo>
                <a:close/>
                <a:moveTo>
                  <a:pt x="8232" y="1895"/>
                </a:moveTo>
                <a:lnTo>
                  <a:pt x="8058" y="1991"/>
                </a:lnTo>
                <a:lnTo>
                  <a:pt x="8367" y="2552"/>
                </a:lnTo>
                <a:lnTo>
                  <a:pt x="8541" y="2455"/>
                </a:lnTo>
                <a:lnTo>
                  <a:pt x="8232" y="1895"/>
                </a:lnTo>
                <a:close/>
                <a:moveTo>
                  <a:pt x="23634" y="2146"/>
                </a:moveTo>
                <a:lnTo>
                  <a:pt x="23325" y="2687"/>
                </a:lnTo>
                <a:lnTo>
                  <a:pt x="23499" y="2803"/>
                </a:lnTo>
                <a:lnTo>
                  <a:pt x="23827" y="2242"/>
                </a:lnTo>
                <a:lnTo>
                  <a:pt x="23634" y="2146"/>
                </a:lnTo>
                <a:close/>
                <a:moveTo>
                  <a:pt x="7305" y="2436"/>
                </a:moveTo>
                <a:lnTo>
                  <a:pt x="7111" y="2552"/>
                </a:lnTo>
                <a:lnTo>
                  <a:pt x="7479" y="3093"/>
                </a:lnTo>
                <a:lnTo>
                  <a:pt x="7652" y="2996"/>
                </a:lnTo>
                <a:lnTo>
                  <a:pt x="7305" y="2436"/>
                </a:lnTo>
                <a:close/>
                <a:moveTo>
                  <a:pt x="24561" y="2725"/>
                </a:moveTo>
                <a:lnTo>
                  <a:pt x="24214" y="3247"/>
                </a:lnTo>
                <a:lnTo>
                  <a:pt x="24387" y="3363"/>
                </a:lnTo>
                <a:lnTo>
                  <a:pt x="24755" y="2841"/>
                </a:lnTo>
                <a:lnTo>
                  <a:pt x="24561" y="2725"/>
                </a:lnTo>
                <a:close/>
                <a:moveTo>
                  <a:pt x="6416" y="3054"/>
                </a:moveTo>
                <a:lnTo>
                  <a:pt x="6242" y="3189"/>
                </a:lnTo>
                <a:lnTo>
                  <a:pt x="6628" y="3692"/>
                </a:lnTo>
                <a:lnTo>
                  <a:pt x="6802" y="3576"/>
                </a:lnTo>
                <a:lnTo>
                  <a:pt x="6416" y="3054"/>
                </a:lnTo>
                <a:close/>
                <a:moveTo>
                  <a:pt x="25450" y="3363"/>
                </a:moveTo>
                <a:lnTo>
                  <a:pt x="25044" y="3866"/>
                </a:lnTo>
                <a:lnTo>
                  <a:pt x="25218" y="4001"/>
                </a:lnTo>
                <a:lnTo>
                  <a:pt x="25624" y="3498"/>
                </a:lnTo>
                <a:lnTo>
                  <a:pt x="25450" y="3363"/>
                </a:lnTo>
                <a:close/>
                <a:moveTo>
                  <a:pt x="5565" y="3730"/>
                </a:moveTo>
                <a:lnTo>
                  <a:pt x="5392" y="3866"/>
                </a:lnTo>
                <a:lnTo>
                  <a:pt x="5817" y="4349"/>
                </a:lnTo>
                <a:lnTo>
                  <a:pt x="5971" y="4213"/>
                </a:lnTo>
                <a:lnTo>
                  <a:pt x="5565" y="3730"/>
                </a:lnTo>
                <a:close/>
                <a:moveTo>
                  <a:pt x="26281" y="4059"/>
                </a:moveTo>
                <a:lnTo>
                  <a:pt x="25837" y="4542"/>
                </a:lnTo>
                <a:lnTo>
                  <a:pt x="25991" y="4677"/>
                </a:lnTo>
                <a:lnTo>
                  <a:pt x="26436" y="4194"/>
                </a:lnTo>
                <a:lnTo>
                  <a:pt x="26281" y="4059"/>
                </a:lnTo>
                <a:close/>
                <a:moveTo>
                  <a:pt x="4754" y="4465"/>
                </a:moveTo>
                <a:lnTo>
                  <a:pt x="4599" y="4619"/>
                </a:lnTo>
                <a:lnTo>
                  <a:pt x="5063" y="5064"/>
                </a:lnTo>
                <a:lnTo>
                  <a:pt x="5198" y="4928"/>
                </a:lnTo>
                <a:lnTo>
                  <a:pt x="4754" y="4465"/>
                </a:lnTo>
                <a:close/>
                <a:moveTo>
                  <a:pt x="27054" y="4832"/>
                </a:moveTo>
                <a:lnTo>
                  <a:pt x="26590" y="5276"/>
                </a:lnTo>
                <a:lnTo>
                  <a:pt x="26745" y="5412"/>
                </a:lnTo>
                <a:lnTo>
                  <a:pt x="27209" y="4986"/>
                </a:lnTo>
                <a:cubicBezTo>
                  <a:pt x="27151" y="4928"/>
                  <a:pt x="27112" y="4870"/>
                  <a:pt x="27054" y="4832"/>
                </a:cubicBezTo>
                <a:close/>
                <a:moveTo>
                  <a:pt x="4000" y="5238"/>
                </a:moveTo>
                <a:cubicBezTo>
                  <a:pt x="3962" y="5296"/>
                  <a:pt x="3904" y="5354"/>
                  <a:pt x="3865" y="5412"/>
                </a:cubicBezTo>
                <a:lnTo>
                  <a:pt x="4348" y="5837"/>
                </a:lnTo>
                <a:cubicBezTo>
                  <a:pt x="4387" y="5779"/>
                  <a:pt x="4445" y="5721"/>
                  <a:pt x="4483" y="5663"/>
                </a:cubicBezTo>
                <a:lnTo>
                  <a:pt x="4000" y="5238"/>
                </a:lnTo>
                <a:close/>
                <a:moveTo>
                  <a:pt x="27769" y="5624"/>
                </a:moveTo>
                <a:lnTo>
                  <a:pt x="27286" y="6049"/>
                </a:lnTo>
                <a:lnTo>
                  <a:pt x="27421" y="6204"/>
                </a:lnTo>
                <a:lnTo>
                  <a:pt x="27924" y="5798"/>
                </a:lnTo>
                <a:lnTo>
                  <a:pt x="27769" y="5624"/>
                </a:lnTo>
                <a:close/>
                <a:moveTo>
                  <a:pt x="3324" y="6088"/>
                </a:moveTo>
                <a:lnTo>
                  <a:pt x="3189" y="6262"/>
                </a:lnTo>
                <a:lnTo>
                  <a:pt x="3691" y="6648"/>
                </a:lnTo>
                <a:lnTo>
                  <a:pt x="3826" y="6474"/>
                </a:lnTo>
                <a:lnTo>
                  <a:pt x="3324" y="6088"/>
                </a:lnTo>
                <a:close/>
                <a:moveTo>
                  <a:pt x="28446" y="6494"/>
                </a:moveTo>
                <a:lnTo>
                  <a:pt x="27924" y="6861"/>
                </a:lnTo>
                <a:cubicBezTo>
                  <a:pt x="27962" y="6919"/>
                  <a:pt x="28020" y="6977"/>
                  <a:pt x="28059" y="7035"/>
                </a:cubicBezTo>
                <a:lnTo>
                  <a:pt x="28581" y="6668"/>
                </a:lnTo>
                <a:lnTo>
                  <a:pt x="28446" y="6494"/>
                </a:lnTo>
                <a:close/>
                <a:moveTo>
                  <a:pt x="2667" y="6957"/>
                </a:moveTo>
                <a:cubicBezTo>
                  <a:pt x="2628" y="7015"/>
                  <a:pt x="2589" y="7073"/>
                  <a:pt x="2551" y="7151"/>
                </a:cubicBezTo>
                <a:lnTo>
                  <a:pt x="3092" y="7499"/>
                </a:lnTo>
                <a:cubicBezTo>
                  <a:pt x="3131" y="7441"/>
                  <a:pt x="3169" y="7383"/>
                  <a:pt x="3208" y="7325"/>
                </a:cubicBezTo>
                <a:lnTo>
                  <a:pt x="2667" y="6957"/>
                </a:lnTo>
                <a:close/>
                <a:moveTo>
                  <a:pt x="29064" y="7383"/>
                </a:moveTo>
                <a:lnTo>
                  <a:pt x="28523" y="7730"/>
                </a:lnTo>
                <a:lnTo>
                  <a:pt x="28639" y="7904"/>
                </a:lnTo>
                <a:lnTo>
                  <a:pt x="29161" y="7576"/>
                </a:lnTo>
                <a:cubicBezTo>
                  <a:pt x="29141" y="7518"/>
                  <a:pt x="29103" y="7460"/>
                  <a:pt x="29064" y="7383"/>
                </a:cubicBezTo>
                <a:close/>
                <a:moveTo>
                  <a:pt x="2106" y="7885"/>
                </a:moveTo>
                <a:lnTo>
                  <a:pt x="2010" y="8078"/>
                </a:lnTo>
                <a:lnTo>
                  <a:pt x="2551" y="8387"/>
                </a:lnTo>
                <a:lnTo>
                  <a:pt x="2667" y="8194"/>
                </a:lnTo>
                <a:lnTo>
                  <a:pt x="2106" y="7885"/>
                </a:lnTo>
                <a:close/>
                <a:moveTo>
                  <a:pt x="29586" y="8329"/>
                </a:moveTo>
                <a:lnTo>
                  <a:pt x="29025" y="8639"/>
                </a:lnTo>
                <a:lnTo>
                  <a:pt x="29122" y="8813"/>
                </a:lnTo>
                <a:lnTo>
                  <a:pt x="29682" y="8523"/>
                </a:lnTo>
                <a:lnTo>
                  <a:pt x="29586" y="8329"/>
                </a:lnTo>
                <a:close/>
                <a:moveTo>
                  <a:pt x="1585" y="8851"/>
                </a:moveTo>
                <a:lnTo>
                  <a:pt x="1488" y="9044"/>
                </a:lnTo>
                <a:lnTo>
                  <a:pt x="2068" y="9315"/>
                </a:lnTo>
                <a:lnTo>
                  <a:pt x="2164" y="9122"/>
                </a:lnTo>
                <a:lnTo>
                  <a:pt x="1585" y="8851"/>
                </a:lnTo>
                <a:close/>
                <a:moveTo>
                  <a:pt x="30069" y="9296"/>
                </a:moveTo>
                <a:lnTo>
                  <a:pt x="29489" y="9566"/>
                </a:lnTo>
                <a:cubicBezTo>
                  <a:pt x="29528" y="9624"/>
                  <a:pt x="29547" y="9682"/>
                  <a:pt x="29586" y="9759"/>
                </a:cubicBezTo>
                <a:lnTo>
                  <a:pt x="30165" y="9489"/>
                </a:lnTo>
                <a:lnTo>
                  <a:pt x="30069" y="9296"/>
                </a:lnTo>
                <a:close/>
                <a:moveTo>
                  <a:pt x="1140" y="9837"/>
                </a:moveTo>
                <a:lnTo>
                  <a:pt x="1063" y="10030"/>
                </a:lnTo>
                <a:lnTo>
                  <a:pt x="1662" y="10281"/>
                </a:lnTo>
                <a:cubicBezTo>
                  <a:pt x="1681" y="10204"/>
                  <a:pt x="1720" y="10146"/>
                  <a:pt x="1739" y="10069"/>
                </a:cubicBezTo>
                <a:lnTo>
                  <a:pt x="1140" y="9837"/>
                </a:lnTo>
                <a:close/>
                <a:moveTo>
                  <a:pt x="30494" y="10320"/>
                </a:moveTo>
                <a:lnTo>
                  <a:pt x="29895" y="10532"/>
                </a:lnTo>
                <a:cubicBezTo>
                  <a:pt x="29914" y="10610"/>
                  <a:pt x="29934" y="10668"/>
                  <a:pt x="29953" y="10726"/>
                </a:cubicBezTo>
                <a:lnTo>
                  <a:pt x="30552" y="10513"/>
                </a:lnTo>
                <a:lnTo>
                  <a:pt x="30494" y="10320"/>
                </a:lnTo>
                <a:close/>
                <a:moveTo>
                  <a:pt x="773" y="10861"/>
                </a:moveTo>
                <a:lnTo>
                  <a:pt x="715" y="11074"/>
                </a:lnTo>
                <a:lnTo>
                  <a:pt x="1314" y="11267"/>
                </a:lnTo>
                <a:cubicBezTo>
                  <a:pt x="1333" y="11209"/>
                  <a:pt x="1353" y="11132"/>
                  <a:pt x="1372" y="11074"/>
                </a:cubicBezTo>
                <a:lnTo>
                  <a:pt x="773" y="10861"/>
                </a:lnTo>
                <a:close/>
                <a:moveTo>
                  <a:pt x="30822" y="11344"/>
                </a:moveTo>
                <a:lnTo>
                  <a:pt x="30204" y="11518"/>
                </a:lnTo>
                <a:lnTo>
                  <a:pt x="30262" y="11731"/>
                </a:lnTo>
                <a:lnTo>
                  <a:pt x="30880" y="11557"/>
                </a:lnTo>
                <a:lnTo>
                  <a:pt x="30822" y="11344"/>
                </a:lnTo>
                <a:close/>
                <a:moveTo>
                  <a:pt x="464" y="11924"/>
                </a:moveTo>
                <a:lnTo>
                  <a:pt x="406" y="12136"/>
                </a:lnTo>
                <a:lnTo>
                  <a:pt x="1044" y="12272"/>
                </a:lnTo>
                <a:cubicBezTo>
                  <a:pt x="1063" y="12214"/>
                  <a:pt x="1082" y="12136"/>
                  <a:pt x="1082" y="12078"/>
                </a:cubicBezTo>
                <a:lnTo>
                  <a:pt x="464" y="11924"/>
                </a:lnTo>
                <a:close/>
                <a:moveTo>
                  <a:pt x="31093" y="12407"/>
                </a:moveTo>
                <a:lnTo>
                  <a:pt x="30455" y="12542"/>
                </a:lnTo>
                <a:cubicBezTo>
                  <a:pt x="30475" y="12600"/>
                  <a:pt x="30513" y="12677"/>
                  <a:pt x="30513" y="12735"/>
                </a:cubicBezTo>
                <a:lnTo>
                  <a:pt x="31132" y="12619"/>
                </a:lnTo>
                <a:lnTo>
                  <a:pt x="31093" y="12407"/>
                </a:lnTo>
                <a:close/>
                <a:moveTo>
                  <a:pt x="232" y="12987"/>
                </a:moveTo>
                <a:lnTo>
                  <a:pt x="193" y="13199"/>
                </a:lnTo>
                <a:lnTo>
                  <a:pt x="831" y="13296"/>
                </a:lnTo>
                <a:lnTo>
                  <a:pt x="870" y="13083"/>
                </a:lnTo>
                <a:lnTo>
                  <a:pt x="232" y="12987"/>
                </a:lnTo>
                <a:close/>
                <a:moveTo>
                  <a:pt x="31267" y="13489"/>
                </a:moveTo>
                <a:lnTo>
                  <a:pt x="30629" y="13566"/>
                </a:lnTo>
                <a:lnTo>
                  <a:pt x="30668" y="13779"/>
                </a:lnTo>
                <a:lnTo>
                  <a:pt x="31306" y="13702"/>
                </a:lnTo>
                <a:lnTo>
                  <a:pt x="31267" y="13489"/>
                </a:lnTo>
                <a:close/>
                <a:moveTo>
                  <a:pt x="97" y="14049"/>
                </a:moveTo>
                <a:cubicBezTo>
                  <a:pt x="77" y="14127"/>
                  <a:pt x="77" y="14204"/>
                  <a:pt x="77" y="14281"/>
                </a:cubicBezTo>
                <a:lnTo>
                  <a:pt x="715" y="14339"/>
                </a:lnTo>
                <a:cubicBezTo>
                  <a:pt x="715" y="14262"/>
                  <a:pt x="734" y="14185"/>
                  <a:pt x="734" y="14127"/>
                </a:cubicBezTo>
                <a:lnTo>
                  <a:pt x="97" y="14049"/>
                </a:lnTo>
                <a:close/>
                <a:moveTo>
                  <a:pt x="31402" y="14571"/>
                </a:moveTo>
                <a:lnTo>
                  <a:pt x="30764" y="14610"/>
                </a:lnTo>
                <a:cubicBezTo>
                  <a:pt x="30764" y="14687"/>
                  <a:pt x="30764" y="14745"/>
                  <a:pt x="30764" y="14822"/>
                </a:cubicBezTo>
                <a:lnTo>
                  <a:pt x="31422" y="14784"/>
                </a:lnTo>
                <a:lnTo>
                  <a:pt x="31402" y="14571"/>
                </a:lnTo>
                <a:close/>
                <a:moveTo>
                  <a:pt x="0" y="15151"/>
                </a:moveTo>
                <a:lnTo>
                  <a:pt x="0" y="15364"/>
                </a:lnTo>
                <a:lnTo>
                  <a:pt x="638" y="15383"/>
                </a:lnTo>
                <a:lnTo>
                  <a:pt x="638" y="15170"/>
                </a:lnTo>
                <a:lnTo>
                  <a:pt x="0" y="15151"/>
                </a:lnTo>
                <a:close/>
                <a:moveTo>
                  <a:pt x="30784" y="15653"/>
                </a:moveTo>
                <a:lnTo>
                  <a:pt x="30784" y="15866"/>
                </a:lnTo>
                <a:lnTo>
                  <a:pt x="31422" y="15866"/>
                </a:lnTo>
                <a:lnTo>
                  <a:pt x="31441" y="15653"/>
                </a:lnTo>
                <a:close/>
                <a:moveTo>
                  <a:pt x="657" y="16214"/>
                </a:moveTo>
                <a:lnTo>
                  <a:pt x="19" y="16233"/>
                </a:lnTo>
                <a:lnTo>
                  <a:pt x="19" y="16446"/>
                </a:lnTo>
                <a:lnTo>
                  <a:pt x="657" y="16426"/>
                </a:lnTo>
                <a:lnTo>
                  <a:pt x="657" y="16214"/>
                </a:lnTo>
                <a:close/>
                <a:moveTo>
                  <a:pt x="30764" y="16678"/>
                </a:moveTo>
                <a:lnTo>
                  <a:pt x="30745" y="16890"/>
                </a:lnTo>
                <a:lnTo>
                  <a:pt x="31383" y="16948"/>
                </a:lnTo>
                <a:lnTo>
                  <a:pt x="31402" y="16716"/>
                </a:lnTo>
                <a:lnTo>
                  <a:pt x="30764" y="16678"/>
                </a:lnTo>
                <a:close/>
                <a:moveTo>
                  <a:pt x="715" y="17238"/>
                </a:moveTo>
                <a:lnTo>
                  <a:pt x="77" y="17315"/>
                </a:lnTo>
                <a:cubicBezTo>
                  <a:pt x="97" y="17373"/>
                  <a:pt x="97" y="17451"/>
                  <a:pt x="97" y="17528"/>
                </a:cubicBezTo>
                <a:lnTo>
                  <a:pt x="734" y="17451"/>
                </a:lnTo>
                <a:lnTo>
                  <a:pt x="715" y="17238"/>
                </a:lnTo>
                <a:close/>
                <a:moveTo>
                  <a:pt x="30668" y="17721"/>
                </a:moveTo>
                <a:lnTo>
                  <a:pt x="30629" y="17934"/>
                </a:lnTo>
                <a:lnTo>
                  <a:pt x="31267" y="18030"/>
                </a:lnTo>
                <a:lnTo>
                  <a:pt x="31286" y="17798"/>
                </a:lnTo>
                <a:lnTo>
                  <a:pt x="30668" y="17721"/>
                </a:lnTo>
                <a:close/>
                <a:moveTo>
                  <a:pt x="870" y="18281"/>
                </a:moveTo>
                <a:lnTo>
                  <a:pt x="232" y="18378"/>
                </a:lnTo>
                <a:lnTo>
                  <a:pt x="271" y="18610"/>
                </a:lnTo>
                <a:lnTo>
                  <a:pt x="908" y="18475"/>
                </a:lnTo>
                <a:cubicBezTo>
                  <a:pt x="889" y="18417"/>
                  <a:pt x="889" y="18339"/>
                  <a:pt x="870" y="18281"/>
                </a:cubicBezTo>
                <a:close/>
                <a:moveTo>
                  <a:pt x="30494" y="18745"/>
                </a:moveTo>
                <a:cubicBezTo>
                  <a:pt x="30475" y="18803"/>
                  <a:pt x="30455" y="18881"/>
                  <a:pt x="30436" y="18939"/>
                </a:cubicBezTo>
                <a:lnTo>
                  <a:pt x="31074" y="19093"/>
                </a:lnTo>
                <a:cubicBezTo>
                  <a:pt x="31093" y="19035"/>
                  <a:pt x="31093" y="18958"/>
                  <a:pt x="31112" y="18881"/>
                </a:cubicBezTo>
                <a:lnTo>
                  <a:pt x="30494" y="18745"/>
                </a:lnTo>
                <a:close/>
                <a:moveTo>
                  <a:pt x="1082" y="19286"/>
                </a:moveTo>
                <a:lnTo>
                  <a:pt x="464" y="19441"/>
                </a:lnTo>
                <a:cubicBezTo>
                  <a:pt x="483" y="19518"/>
                  <a:pt x="502" y="19596"/>
                  <a:pt x="522" y="19654"/>
                </a:cubicBezTo>
                <a:lnTo>
                  <a:pt x="1140" y="19499"/>
                </a:lnTo>
                <a:lnTo>
                  <a:pt x="1082" y="19286"/>
                </a:lnTo>
                <a:close/>
                <a:moveTo>
                  <a:pt x="30243" y="19750"/>
                </a:moveTo>
                <a:cubicBezTo>
                  <a:pt x="30223" y="19827"/>
                  <a:pt x="30204" y="19885"/>
                  <a:pt x="30185" y="19963"/>
                </a:cubicBezTo>
                <a:lnTo>
                  <a:pt x="30803" y="20137"/>
                </a:lnTo>
                <a:lnTo>
                  <a:pt x="30861" y="19924"/>
                </a:lnTo>
                <a:lnTo>
                  <a:pt x="30243" y="19750"/>
                </a:lnTo>
                <a:close/>
                <a:moveTo>
                  <a:pt x="1372" y="20291"/>
                </a:moveTo>
                <a:lnTo>
                  <a:pt x="754" y="20504"/>
                </a:lnTo>
                <a:cubicBezTo>
                  <a:pt x="773" y="20562"/>
                  <a:pt x="812" y="20639"/>
                  <a:pt x="831" y="20697"/>
                </a:cubicBezTo>
                <a:lnTo>
                  <a:pt x="1430" y="20504"/>
                </a:lnTo>
                <a:cubicBezTo>
                  <a:pt x="1411" y="20426"/>
                  <a:pt x="1391" y="20368"/>
                  <a:pt x="1372" y="20291"/>
                </a:cubicBezTo>
                <a:close/>
                <a:moveTo>
                  <a:pt x="29934" y="20755"/>
                </a:moveTo>
                <a:lnTo>
                  <a:pt x="29856" y="20968"/>
                </a:lnTo>
                <a:lnTo>
                  <a:pt x="30455" y="21180"/>
                </a:lnTo>
                <a:lnTo>
                  <a:pt x="30533" y="20987"/>
                </a:lnTo>
                <a:lnTo>
                  <a:pt x="29934" y="20755"/>
                </a:lnTo>
                <a:close/>
                <a:moveTo>
                  <a:pt x="1720" y="21277"/>
                </a:moveTo>
                <a:lnTo>
                  <a:pt x="1121" y="21528"/>
                </a:lnTo>
                <a:cubicBezTo>
                  <a:pt x="1159" y="21586"/>
                  <a:pt x="1179" y="21663"/>
                  <a:pt x="1217" y="21721"/>
                </a:cubicBezTo>
                <a:lnTo>
                  <a:pt x="1797" y="21470"/>
                </a:lnTo>
                <a:lnTo>
                  <a:pt x="1720" y="21277"/>
                </a:lnTo>
                <a:close/>
                <a:moveTo>
                  <a:pt x="29547" y="21741"/>
                </a:moveTo>
                <a:cubicBezTo>
                  <a:pt x="29508" y="21798"/>
                  <a:pt x="29489" y="21856"/>
                  <a:pt x="29450" y="21934"/>
                </a:cubicBezTo>
                <a:lnTo>
                  <a:pt x="30030" y="22185"/>
                </a:lnTo>
                <a:cubicBezTo>
                  <a:pt x="30069" y="22127"/>
                  <a:pt x="30088" y="22069"/>
                  <a:pt x="30127" y="21992"/>
                </a:cubicBezTo>
                <a:lnTo>
                  <a:pt x="29547" y="21741"/>
                </a:lnTo>
                <a:close/>
                <a:moveTo>
                  <a:pt x="2145" y="22243"/>
                </a:moveTo>
                <a:lnTo>
                  <a:pt x="1565" y="22513"/>
                </a:lnTo>
                <a:lnTo>
                  <a:pt x="1662" y="22707"/>
                </a:lnTo>
                <a:lnTo>
                  <a:pt x="2242" y="22417"/>
                </a:lnTo>
                <a:cubicBezTo>
                  <a:pt x="2203" y="22359"/>
                  <a:pt x="2184" y="22301"/>
                  <a:pt x="2145" y="22243"/>
                </a:cubicBezTo>
                <a:close/>
                <a:moveTo>
                  <a:pt x="29103" y="22668"/>
                </a:moveTo>
                <a:lnTo>
                  <a:pt x="29006" y="22842"/>
                </a:lnTo>
                <a:lnTo>
                  <a:pt x="29566" y="23151"/>
                </a:lnTo>
                <a:lnTo>
                  <a:pt x="29663" y="22958"/>
                </a:lnTo>
                <a:lnTo>
                  <a:pt x="29103" y="22668"/>
                </a:lnTo>
                <a:close/>
                <a:moveTo>
                  <a:pt x="2647" y="23151"/>
                </a:moveTo>
                <a:lnTo>
                  <a:pt x="2087" y="23460"/>
                </a:lnTo>
                <a:cubicBezTo>
                  <a:pt x="2126" y="23538"/>
                  <a:pt x="2164" y="23596"/>
                  <a:pt x="2203" y="23654"/>
                </a:cubicBezTo>
                <a:lnTo>
                  <a:pt x="2744" y="23325"/>
                </a:lnTo>
                <a:lnTo>
                  <a:pt x="2647" y="23151"/>
                </a:lnTo>
                <a:close/>
                <a:moveTo>
                  <a:pt x="28561" y="23576"/>
                </a:moveTo>
                <a:lnTo>
                  <a:pt x="28465" y="23770"/>
                </a:lnTo>
                <a:lnTo>
                  <a:pt x="29006" y="24098"/>
                </a:lnTo>
                <a:cubicBezTo>
                  <a:pt x="29045" y="24040"/>
                  <a:pt x="29083" y="23982"/>
                  <a:pt x="29122" y="23924"/>
                </a:cubicBezTo>
                <a:lnTo>
                  <a:pt x="28561" y="23576"/>
                </a:lnTo>
                <a:close/>
                <a:moveTo>
                  <a:pt x="3189" y="24040"/>
                </a:moveTo>
                <a:lnTo>
                  <a:pt x="2647" y="24388"/>
                </a:lnTo>
                <a:lnTo>
                  <a:pt x="2783" y="24581"/>
                </a:lnTo>
                <a:lnTo>
                  <a:pt x="3304" y="24214"/>
                </a:lnTo>
                <a:lnTo>
                  <a:pt x="3189" y="24040"/>
                </a:lnTo>
                <a:close/>
                <a:moveTo>
                  <a:pt x="28001" y="24446"/>
                </a:moveTo>
                <a:lnTo>
                  <a:pt x="27866" y="24620"/>
                </a:lnTo>
                <a:lnTo>
                  <a:pt x="28388" y="25006"/>
                </a:lnTo>
                <a:lnTo>
                  <a:pt x="28504" y="24813"/>
                </a:lnTo>
                <a:lnTo>
                  <a:pt x="28001" y="24446"/>
                </a:lnTo>
                <a:close/>
                <a:moveTo>
                  <a:pt x="3788" y="24890"/>
                </a:moveTo>
                <a:lnTo>
                  <a:pt x="3285" y="25277"/>
                </a:lnTo>
                <a:lnTo>
                  <a:pt x="3420" y="25451"/>
                </a:lnTo>
                <a:lnTo>
                  <a:pt x="3923" y="25045"/>
                </a:lnTo>
                <a:cubicBezTo>
                  <a:pt x="3865" y="25006"/>
                  <a:pt x="3826" y="24948"/>
                  <a:pt x="3788" y="24890"/>
                </a:cubicBezTo>
                <a:close/>
                <a:moveTo>
                  <a:pt x="27363" y="25277"/>
                </a:moveTo>
                <a:lnTo>
                  <a:pt x="27228" y="25431"/>
                </a:lnTo>
                <a:lnTo>
                  <a:pt x="27711" y="25857"/>
                </a:lnTo>
                <a:lnTo>
                  <a:pt x="27846" y="25683"/>
                </a:lnTo>
                <a:lnTo>
                  <a:pt x="27363" y="25277"/>
                </a:lnTo>
                <a:close/>
                <a:moveTo>
                  <a:pt x="4464" y="25702"/>
                </a:moveTo>
                <a:lnTo>
                  <a:pt x="3981" y="26127"/>
                </a:lnTo>
                <a:lnTo>
                  <a:pt x="4116" y="26282"/>
                </a:lnTo>
                <a:lnTo>
                  <a:pt x="4599" y="25857"/>
                </a:lnTo>
                <a:lnTo>
                  <a:pt x="4464" y="25702"/>
                </a:lnTo>
                <a:close/>
                <a:moveTo>
                  <a:pt x="26668" y="26069"/>
                </a:moveTo>
                <a:lnTo>
                  <a:pt x="26513" y="26204"/>
                </a:lnTo>
                <a:lnTo>
                  <a:pt x="26977" y="26668"/>
                </a:lnTo>
                <a:cubicBezTo>
                  <a:pt x="27035" y="26610"/>
                  <a:pt x="27074" y="26552"/>
                  <a:pt x="27131" y="26494"/>
                </a:cubicBezTo>
                <a:lnTo>
                  <a:pt x="26668" y="26069"/>
                </a:lnTo>
                <a:close/>
                <a:moveTo>
                  <a:pt x="5160" y="26456"/>
                </a:moveTo>
                <a:lnTo>
                  <a:pt x="4715" y="26919"/>
                </a:lnTo>
                <a:lnTo>
                  <a:pt x="4870" y="27055"/>
                </a:lnTo>
                <a:lnTo>
                  <a:pt x="5314" y="26591"/>
                </a:lnTo>
                <a:lnTo>
                  <a:pt x="5160" y="26456"/>
                </a:lnTo>
                <a:close/>
                <a:moveTo>
                  <a:pt x="25914" y="26784"/>
                </a:moveTo>
                <a:lnTo>
                  <a:pt x="25759" y="26939"/>
                </a:lnTo>
                <a:lnTo>
                  <a:pt x="26185" y="27422"/>
                </a:lnTo>
                <a:lnTo>
                  <a:pt x="26359" y="27267"/>
                </a:lnTo>
                <a:lnTo>
                  <a:pt x="25914" y="26784"/>
                </a:lnTo>
                <a:close/>
                <a:moveTo>
                  <a:pt x="5933" y="27151"/>
                </a:moveTo>
                <a:lnTo>
                  <a:pt x="5527" y="27634"/>
                </a:lnTo>
                <a:lnTo>
                  <a:pt x="5701" y="27789"/>
                </a:lnTo>
                <a:lnTo>
                  <a:pt x="6107" y="27287"/>
                </a:lnTo>
                <a:lnTo>
                  <a:pt x="5933" y="27151"/>
                </a:lnTo>
                <a:close/>
                <a:moveTo>
                  <a:pt x="25122" y="27480"/>
                </a:moveTo>
                <a:lnTo>
                  <a:pt x="24967" y="27596"/>
                </a:lnTo>
                <a:lnTo>
                  <a:pt x="25354" y="28118"/>
                </a:lnTo>
                <a:lnTo>
                  <a:pt x="25528" y="27982"/>
                </a:lnTo>
                <a:lnTo>
                  <a:pt x="25122" y="27480"/>
                </a:lnTo>
                <a:close/>
                <a:moveTo>
                  <a:pt x="6764" y="27808"/>
                </a:moveTo>
                <a:lnTo>
                  <a:pt x="6377" y="28311"/>
                </a:lnTo>
                <a:lnTo>
                  <a:pt x="6551" y="28446"/>
                </a:lnTo>
                <a:lnTo>
                  <a:pt x="6918" y="27924"/>
                </a:lnTo>
                <a:lnTo>
                  <a:pt x="6764" y="27808"/>
                </a:lnTo>
                <a:close/>
                <a:moveTo>
                  <a:pt x="24291" y="28098"/>
                </a:moveTo>
                <a:lnTo>
                  <a:pt x="24117" y="28214"/>
                </a:lnTo>
                <a:lnTo>
                  <a:pt x="24484" y="28736"/>
                </a:lnTo>
                <a:lnTo>
                  <a:pt x="24658" y="28620"/>
                </a:lnTo>
                <a:lnTo>
                  <a:pt x="24291" y="28098"/>
                </a:lnTo>
                <a:close/>
                <a:moveTo>
                  <a:pt x="7614" y="28407"/>
                </a:moveTo>
                <a:lnTo>
                  <a:pt x="7266" y="28929"/>
                </a:lnTo>
                <a:lnTo>
                  <a:pt x="7459" y="29045"/>
                </a:lnTo>
                <a:lnTo>
                  <a:pt x="7788" y="28504"/>
                </a:lnTo>
                <a:lnTo>
                  <a:pt x="7614" y="28407"/>
                </a:lnTo>
                <a:close/>
                <a:moveTo>
                  <a:pt x="23421" y="28659"/>
                </a:moveTo>
                <a:lnTo>
                  <a:pt x="23228" y="28755"/>
                </a:lnTo>
                <a:lnTo>
                  <a:pt x="23556" y="29316"/>
                </a:lnTo>
                <a:lnTo>
                  <a:pt x="23750" y="29200"/>
                </a:lnTo>
                <a:lnTo>
                  <a:pt x="23421" y="28659"/>
                </a:lnTo>
                <a:close/>
                <a:moveTo>
                  <a:pt x="8522" y="28929"/>
                </a:moveTo>
                <a:lnTo>
                  <a:pt x="8194" y="29509"/>
                </a:lnTo>
                <a:lnTo>
                  <a:pt x="8387" y="29605"/>
                </a:lnTo>
                <a:lnTo>
                  <a:pt x="8715" y="29045"/>
                </a:lnTo>
                <a:cubicBezTo>
                  <a:pt x="8638" y="29006"/>
                  <a:pt x="8580" y="28968"/>
                  <a:pt x="8522" y="28929"/>
                </a:cubicBezTo>
                <a:close/>
                <a:moveTo>
                  <a:pt x="22494" y="29161"/>
                </a:moveTo>
                <a:lnTo>
                  <a:pt x="22300" y="29258"/>
                </a:lnTo>
                <a:lnTo>
                  <a:pt x="22590" y="29837"/>
                </a:lnTo>
                <a:lnTo>
                  <a:pt x="22783" y="29741"/>
                </a:lnTo>
                <a:lnTo>
                  <a:pt x="22494" y="29161"/>
                </a:lnTo>
                <a:close/>
                <a:moveTo>
                  <a:pt x="9450" y="29412"/>
                </a:moveTo>
                <a:lnTo>
                  <a:pt x="9179" y="29992"/>
                </a:lnTo>
                <a:lnTo>
                  <a:pt x="9372" y="30069"/>
                </a:lnTo>
                <a:lnTo>
                  <a:pt x="9624" y="29490"/>
                </a:lnTo>
                <a:lnTo>
                  <a:pt x="9450" y="29412"/>
                </a:lnTo>
                <a:close/>
                <a:moveTo>
                  <a:pt x="21547" y="29605"/>
                </a:moveTo>
                <a:lnTo>
                  <a:pt x="21353" y="29683"/>
                </a:lnTo>
                <a:lnTo>
                  <a:pt x="21605" y="30282"/>
                </a:lnTo>
                <a:lnTo>
                  <a:pt x="21779" y="30185"/>
                </a:lnTo>
                <a:lnTo>
                  <a:pt x="21547" y="29605"/>
                </a:lnTo>
                <a:close/>
                <a:moveTo>
                  <a:pt x="10397" y="29818"/>
                </a:moveTo>
                <a:lnTo>
                  <a:pt x="10184" y="30417"/>
                </a:lnTo>
                <a:lnTo>
                  <a:pt x="10377" y="30494"/>
                </a:lnTo>
                <a:lnTo>
                  <a:pt x="10609" y="29876"/>
                </a:lnTo>
                <a:lnTo>
                  <a:pt x="10397" y="29818"/>
                </a:lnTo>
                <a:close/>
                <a:moveTo>
                  <a:pt x="20581" y="29973"/>
                </a:moveTo>
                <a:lnTo>
                  <a:pt x="20387" y="30031"/>
                </a:lnTo>
                <a:lnTo>
                  <a:pt x="20581" y="30649"/>
                </a:lnTo>
                <a:lnTo>
                  <a:pt x="20793" y="30572"/>
                </a:lnTo>
                <a:lnTo>
                  <a:pt x="20581" y="29973"/>
                </a:lnTo>
                <a:close/>
                <a:moveTo>
                  <a:pt x="11401" y="30147"/>
                </a:moveTo>
                <a:lnTo>
                  <a:pt x="11208" y="30765"/>
                </a:lnTo>
                <a:lnTo>
                  <a:pt x="11421" y="30823"/>
                </a:lnTo>
                <a:lnTo>
                  <a:pt x="11595" y="30205"/>
                </a:lnTo>
                <a:lnTo>
                  <a:pt x="11401" y="30147"/>
                </a:lnTo>
                <a:close/>
                <a:moveTo>
                  <a:pt x="19576" y="30282"/>
                </a:moveTo>
                <a:lnTo>
                  <a:pt x="19382" y="30340"/>
                </a:lnTo>
                <a:lnTo>
                  <a:pt x="19537" y="30958"/>
                </a:lnTo>
                <a:lnTo>
                  <a:pt x="19750" y="30900"/>
                </a:lnTo>
                <a:lnTo>
                  <a:pt x="19576" y="30282"/>
                </a:lnTo>
                <a:close/>
                <a:moveTo>
                  <a:pt x="12406" y="30417"/>
                </a:moveTo>
                <a:lnTo>
                  <a:pt x="12271" y="31035"/>
                </a:lnTo>
                <a:lnTo>
                  <a:pt x="12484" y="31093"/>
                </a:lnTo>
                <a:lnTo>
                  <a:pt x="12619" y="30456"/>
                </a:lnTo>
                <a:lnTo>
                  <a:pt x="12406" y="30417"/>
                </a:lnTo>
                <a:close/>
                <a:moveTo>
                  <a:pt x="18571" y="30514"/>
                </a:moveTo>
                <a:lnTo>
                  <a:pt x="18358" y="30552"/>
                </a:lnTo>
                <a:lnTo>
                  <a:pt x="18474" y="31190"/>
                </a:lnTo>
                <a:lnTo>
                  <a:pt x="18687" y="31151"/>
                </a:lnTo>
                <a:lnTo>
                  <a:pt x="18571" y="30514"/>
                </a:lnTo>
                <a:close/>
                <a:moveTo>
                  <a:pt x="13430" y="30610"/>
                </a:moveTo>
                <a:lnTo>
                  <a:pt x="13334" y="31248"/>
                </a:lnTo>
                <a:lnTo>
                  <a:pt x="13546" y="31267"/>
                </a:lnTo>
                <a:lnTo>
                  <a:pt x="13643" y="30649"/>
                </a:lnTo>
                <a:lnTo>
                  <a:pt x="13430" y="30610"/>
                </a:lnTo>
                <a:close/>
                <a:moveTo>
                  <a:pt x="17547" y="30688"/>
                </a:moveTo>
                <a:lnTo>
                  <a:pt x="17334" y="30707"/>
                </a:lnTo>
                <a:lnTo>
                  <a:pt x="17392" y="31345"/>
                </a:lnTo>
                <a:lnTo>
                  <a:pt x="17605" y="31306"/>
                </a:lnTo>
                <a:lnTo>
                  <a:pt x="17547" y="30688"/>
                </a:lnTo>
                <a:close/>
                <a:moveTo>
                  <a:pt x="14474" y="30726"/>
                </a:moveTo>
                <a:lnTo>
                  <a:pt x="14416" y="31364"/>
                </a:lnTo>
                <a:lnTo>
                  <a:pt x="14629" y="31383"/>
                </a:lnTo>
                <a:lnTo>
                  <a:pt x="14687" y="30746"/>
                </a:lnTo>
                <a:lnTo>
                  <a:pt x="14474" y="30726"/>
                </a:lnTo>
                <a:close/>
                <a:moveTo>
                  <a:pt x="15537" y="30765"/>
                </a:moveTo>
                <a:lnTo>
                  <a:pt x="15498" y="31422"/>
                </a:lnTo>
                <a:lnTo>
                  <a:pt x="15730" y="31422"/>
                </a:lnTo>
                <a:lnTo>
                  <a:pt x="15730" y="30765"/>
                </a:lnTo>
                <a:close/>
                <a:moveTo>
                  <a:pt x="16290" y="30784"/>
                </a:moveTo>
                <a:lnTo>
                  <a:pt x="16310" y="31422"/>
                </a:lnTo>
                <a:lnTo>
                  <a:pt x="16522" y="31403"/>
                </a:lnTo>
                <a:lnTo>
                  <a:pt x="16503" y="3078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1"/>
          <p:cNvSpPr/>
          <p:nvPr/>
        </p:nvSpPr>
        <p:spPr>
          <a:xfrm rot="8860408">
            <a:off x="5866502" y="2711812"/>
            <a:ext cx="645647" cy="659410"/>
          </a:xfrm>
          <a:custGeom>
            <a:avLst/>
            <a:gdLst/>
            <a:ahLst/>
            <a:cxnLst/>
            <a:rect l="l" t="t" r="r" b="b"/>
            <a:pathLst>
              <a:path w="18282" h="18958" extrusionOk="0">
                <a:moveTo>
                  <a:pt x="16794" y="0"/>
                </a:moveTo>
                <a:lnTo>
                  <a:pt x="16794" y="194"/>
                </a:lnTo>
                <a:lnTo>
                  <a:pt x="18282" y="213"/>
                </a:lnTo>
                <a:lnTo>
                  <a:pt x="18282" y="0"/>
                </a:lnTo>
                <a:close/>
                <a:moveTo>
                  <a:pt x="16774" y="1025"/>
                </a:moveTo>
                <a:cubicBezTo>
                  <a:pt x="16755" y="1083"/>
                  <a:pt x="16755" y="1160"/>
                  <a:pt x="16755" y="1218"/>
                </a:cubicBezTo>
                <a:lnTo>
                  <a:pt x="18243" y="1334"/>
                </a:lnTo>
                <a:lnTo>
                  <a:pt x="18262" y="1102"/>
                </a:lnTo>
                <a:lnTo>
                  <a:pt x="16774" y="1025"/>
                </a:lnTo>
                <a:close/>
                <a:moveTo>
                  <a:pt x="16678" y="2029"/>
                </a:moveTo>
                <a:cubicBezTo>
                  <a:pt x="16678" y="2107"/>
                  <a:pt x="16658" y="2165"/>
                  <a:pt x="16658" y="2242"/>
                </a:cubicBezTo>
                <a:lnTo>
                  <a:pt x="18127" y="2435"/>
                </a:lnTo>
                <a:cubicBezTo>
                  <a:pt x="18146" y="2358"/>
                  <a:pt x="18146" y="2281"/>
                  <a:pt x="18166" y="2203"/>
                </a:cubicBezTo>
                <a:lnTo>
                  <a:pt x="16678" y="2029"/>
                </a:lnTo>
                <a:close/>
                <a:moveTo>
                  <a:pt x="16523" y="3034"/>
                </a:moveTo>
                <a:lnTo>
                  <a:pt x="16504" y="3247"/>
                </a:lnTo>
                <a:lnTo>
                  <a:pt x="17953" y="3517"/>
                </a:lnTo>
                <a:cubicBezTo>
                  <a:pt x="17972" y="3459"/>
                  <a:pt x="17992" y="3382"/>
                  <a:pt x="18011" y="3305"/>
                </a:cubicBezTo>
                <a:lnTo>
                  <a:pt x="16523" y="3034"/>
                </a:lnTo>
                <a:close/>
                <a:moveTo>
                  <a:pt x="16311" y="4039"/>
                </a:moveTo>
                <a:cubicBezTo>
                  <a:pt x="16311" y="4116"/>
                  <a:pt x="16291" y="4174"/>
                  <a:pt x="16272" y="4252"/>
                </a:cubicBezTo>
                <a:lnTo>
                  <a:pt x="17721" y="4600"/>
                </a:lnTo>
                <a:cubicBezTo>
                  <a:pt x="17741" y="4542"/>
                  <a:pt x="17760" y="4464"/>
                  <a:pt x="17760" y="4387"/>
                </a:cubicBezTo>
                <a:lnTo>
                  <a:pt x="16311" y="4039"/>
                </a:lnTo>
                <a:close/>
                <a:moveTo>
                  <a:pt x="16059" y="5025"/>
                </a:moveTo>
                <a:cubicBezTo>
                  <a:pt x="16040" y="5102"/>
                  <a:pt x="16021" y="5160"/>
                  <a:pt x="15982" y="5237"/>
                </a:cubicBezTo>
                <a:lnTo>
                  <a:pt x="17412" y="5682"/>
                </a:lnTo>
                <a:lnTo>
                  <a:pt x="17489" y="5469"/>
                </a:lnTo>
                <a:lnTo>
                  <a:pt x="16059" y="5025"/>
                </a:lnTo>
                <a:close/>
                <a:moveTo>
                  <a:pt x="15731" y="6010"/>
                </a:moveTo>
                <a:lnTo>
                  <a:pt x="15654" y="6203"/>
                </a:lnTo>
                <a:lnTo>
                  <a:pt x="17045" y="6725"/>
                </a:lnTo>
                <a:lnTo>
                  <a:pt x="17064" y="6725"/>
                </a:lnTo>
                <a:cubicBezTo>
                  <a:pt x="17084" y="6648"/>
                  <a:pt x="17103" y="6590"/>
                  <a:pt x="17122" y="6513"/>
                </a:cubicBezTo>
                <a:lnTo>
                  <a:pt x="15731" y="6010"/>
                </a:lnTo>
                <a:close/>
                <a:moveTo>
                  <a:pt x="15344" y="6957"/>
                </a:moveTo>
                <a:cubicBezTo>
                  <a:pt x="15325" y="7015"/>
                  <a:pt x="15286" y="7073"/>
                  <a:pt x="15267" y="7150"/>
                </a:cubicBezTo>
                <a:lnTo>
                  <a:pt x="16620" y="7749"/>
                </a:lnTo>
                <a:lnTo>
                  <a:pt x="16639" y="7749"/>
                </a:lnTo>
                <a:cubicBezTo>
                  <a:pt x="16658" y="7691"/>
                  <a:pt x="16697" y="7614"/>
                  <a:pt x="16716" y="7556"/>
                </a:cubicBezTo>
                <a:lnTo>
                  <a:pt x="15344" y="6957"/>
                </a:lnTo>
                <a:close/>
                <a:moveTo>
                  <a:pt x="14919" y="7885"/>
                </a:moveTo>
                <a:lnTo>
                  <a:pt x="14823" y="8059"/>
                </a:lnTo>
                <a:lnTo>
                  <a:pt x="16137" y="8754"/>
                </a:lnTo>
                <a:lnTo>
                  <a:pt x="16253" y="8561"/>
                </a:lnTo>
                <a:lnTo>
                  <a:pt x="14919" y="7885"/>
                </a:lnTo>
                <a:close/>
                <a:moveTo>
                  <a:pt x="14417" y="8774"/>
                </a:moveTo>
                <a:cubicBezTo>
                  <a:pt x="14397" y="8832"/>
                  <a:pt x="14359" y="8890"/>
                  <a:pt x="14320" y="8947"/>
                </a:cubicBezTo>
                <a:lnTo>
                  <a:pt x="15596" y="9720"/>
                </a:lnTo>
                <a:lnTo>
                  <a:pt x="15712" y="9527"/>
                </a:lnTo>
                <a:lnTo>
                  <a:pt x="14417" y="8774"/>
                </a:lnTo>
                <a:close/>
                <a:moveTo>
                  <a:pt x="13876" y="9643"/>
                </a:moveTo>
                <a:lnTo>
                  <a:pt x="13760" y="9817"/>
                </a:lnTo>
                <a:lnTo>
                  <a:pt x="14997" y="10648"/>
                </a:lnTo>
                <a:cubicBezTo>
                  <a:pt x="15054" y="10590"/>
                  <a:pt x="15093" y="10532"/>
                  <a:pt x="15132" y="10474"/>
                </a:cubicBezTo>
                <a:lnTo>
                  <a:pt x="13876" y="9643"/>
                </a:lnTo>
                <a:close/>
                <a:moveTo>
                  <a:pt x="13296" y="10474"/>
                </a:moveTo>
                <a:lnTo>
                  <a:pt x="13161" y="10648"/>
                </a:lnTo>
                <a:lnTo>
                  <a:pt x="14359" y="11556"/>
                </a:lnTo>
                <a:lnTo>
                  <a:pt x="14494" y="11382"/>
                </a:lnTo>
                <a:lnTo>
                  <a:pt x="13296" y="10474"/>
                </a:lnTo>
                <a:close/>
                <a:moveTo>
                  <a:pt x="12658" y="11286"/>
                </a:moveTo>
                <a:lnTo>
                  <a:pt x="12523" y="11440"/>
                </a:lnTo>
                <a:lnTo>
                  <a:pt x="13644" y="12407"/>
                </a:lnTo>
                <a:lnTo>
                  <a:pt x="13798" y="12252"/>
                </a:lnTo>
                <a:lnTo>
                  <a:pt x="12658" y="11286"/>
                </a:lnTo>
                <a:close/>
                <a:moveTo>
                  <a:pt x="11963" y="12039"/>
                </a:moveTo>
                <a:lnTo>
                  <a:pt x="11827" y="12194"/>
                </a:lnTo>
                <a:lnTo>
                  <a:pt x="12890" y="13237"/>
                </a:lnTo>
                <a:lnTo>
                  <a:pt x="13045" y="13064"/>
                </a:lnTo>
                <a:lnTo>
                  <a:pt x="11963" y="12039"/>
                </a:lnTo>
                <a:close/>
                <a:moveTo>
                  <a:pt x="11248" y="12754"/>
                </a:moveTo>
                <a:lnTo>
                  <a:pt x="11093" y="12909"/>
                </a:lnTo>
                <a:lnTo>
                  <a:pt x="12098" y="13991"/>
                </a:lnTo>
                <a:cubicBezTo>
                  <a:pt x="12156" y="13952"/>
                  <a:pt x="12214" y="13894"/>
                  <a:pt x="12272" y="13856"/>
                </a:cubicBezTo>
                <a:lnTo>
                  <a:pt x="11248" y="12754"/>
                </a:lnTo>
                <a:close/>
                <a:moveTo>
                  <a:pt x="10475" y="13431"/>
                </a:moveTo>
                <a:lnTo>
                  <a:pt x="10320" y="13566"/>
                </a:lnTo>
                <a:lnTo>
                  <a:pt x="11267" y="14725"/>
                </a:lnTo>
                <a:lnTo>
                  <a:pt x="11441" y="14590"/>
                </a:lnTo>
                <a:lnTo>
                  <a:pt x="10475" y="13431"/>
                </a:lnTo>
                <a:close/>
                <a:moveTo>
                  <a:pt x="9682" y="14068"/>
                </a:moveTo>
                <a:lnTo>
                  <a:pt x="9508" y="14184"/>
                </a:lnTo>
                <a:lnTo>
                  <a:pt x="10378" y="15402"/>
                </a:lnTo>
                <a:lnTo>
                  <a:pt x="10571" y="15286"/>
                </a:lnTo>
                <a:lnTo>
                  <a:pt x="9682" y="14068"/>
                </a:lnTo>
                <a:close/>
                <a:moveTo>
                  <a:pt x="8832" y="14648"/>
                </a:moveTo>
                <a:cubicBezTo>
                  <a:pt x="8774" y="14687"/>
                  <a:pt x="8716" y="14725"/>
                  <a:pt x="8658" y="14764"/>
                </a:cubicBezTo>
                <a:lnTo>
                  <a:pt x="9470" y="16020"/>
                </a:lnTo>
                <a:lnTo>
                  <a:pt x="9644" y="15904"/>
                </a:lnTo>
                <a:lnTo>
                  <a:pt x="8832" y="14648"/>
                </a:lnTo>
                <a:close/>
                <a:moveTo>
                  <a:pt x="7982" y="15189"/>
                </a:moveTo>
                <a:lnTo>
                  <a:pt x="7808" y="15305"/>
                </a:lnTo>
                <a:lnTo>
                  <a:pt x="8523" y="16581"/>
                </a:lnTo>
                <a:lnTo>
                  <a:pt x="8716" y="16484"/>
                </a:lnTo>
                <a:lnTo>
                  <a:pt x="7982" y="15189"/>
                </a:lnTo>
                <a:close/>
                <a:moveTo>
                  <a:pt x="7074" y="15672"/>
                </a:moveTo>
                <a:lnTo>
                  <a:pt x="6880" y="15750"/>
                </a:lnTo>
                <a:lnTo>
                  <a:pt x="7537" y="17102"/>
                </a:lnTo>
                <a:lnTo>
                  <a:pt x="7731" y="17006"/>
                </a:lnTo>
                <a:lnTo>
                  <a:pt x="7074" y="15672"/>
                </a:lnTo>
                <a:close/>
                <a:moveTo>
                  <a:pt x="6146" y="16097"/>
                </a:moveTo>
                <a:lnTo>
                  <a:pt x="5953" y="16175"/>
                </a:lnTo>
                <a:lnTo>
                  <a:pt x="6513" y="17547"/>
                </a:lnTo>
                <a:lnTo>
                  <a:pt x="6726" y="17469"/>
                </a:lnTo>
                <a:lnTo>
                  <a:pt x="6146" y="16097"/>
                </a:lnTo>
                <a:close/>
                <a:moveTo>
                  <a:pt x="5199" y="16465"/>
                </a:moveTo>
                <a:lnTo>
                  <a:pt x="5006" y="16523"/>
                </a:lnTo>
                <a:lnTo>
                  <a:pt x="5489" y="17933"/>
                </a:lnTo>
                <a:lnTo>
                  <a:pt x="5701" y="17875"/>
                </a:lnTo>
                <a:lnTo>
                  <a:pt x="5199" y="16465"/>
                </a:lnTo>
                <a:close/>
                <a:moveTo>
                  <a:pt x="4213" y="16774"/>
                </a:moveTo>
                <a:lnTo>
                  <a:pt x="4020" y="16832"/>
                </a:lnTo>
                <a:lnTo>
                  <a:pt x="4426" y="18281"/>
                </a:lnTo>
                <a:lnTo>
                  <a:pt x="4639" y="18223"/>
                </a:lnTo>
                <a:lnTo>
                  <a:pt x="4213" y="16774"/>
                </a:lnTo>
                <a:close/>
                <a:moveTo>
                  <a:pt x="3228" y="17044"/>
                </a:moveTo>
                <a:lnTo>
                  <a:pt x="3035" y="17102"/>
                </a:lnTo>
                <a:lnTo>
                  <a:pt x="3363" y="18552"/>
                </a:lnTo>
                <a:lnTo>
                  <a:pt x="3576" y="18494"/>
                </a:lnTo>
                <a:lnTo>
                  <a:pt x="3228" y="17044"/>
                </a:lnTo>
                <a:close/>
                <a:moveTo>
                  <a:pt x="2223" y="17238"/>
                </a:moveTo>
                <a:lnTo>
                  <a:pt x="2030" y="17276"/>
                </a:lnTo>
                <a:lnTo>
                  <a:pt x="2262" y="18745"/>
                </a:lnTo>
                <a:lnTo>
                  <a:pt x="2455" y="18706"/>
                </a:lnTo>
                <a:lnTo>
                  <a:pt x="2223" y="17238"/>
                </a:lnTo>
                <a:close/>
                <a:moveTo>
                  <a:pt x="1218" y="17392"/>
                </a:moveTo>
                <a:lnTo>
                  <a:pt x="1025" y="17412"/>
                </a:lnTo>
                <a:lnTo>
                  <a:pt x="1160" y="18880"/>
                </a:lnTo>
                <a:lnTo>
                  <a:pt x="1392" y="18861"/>
                </a:lnTo>
                <a:lnTo>
                  <a:pt x="1218" y="17392"/>
                </a:lnTo>
                <a:close/>
                <a:moveTo>
                  <a:pt x="1" y="17469"/>
                </a:moveTo>
                <a:lnTo>
                  <a:pt x="59" y="18957"/>
                </a:lnTo>
                <a:lnTo>
                  <a:pt x="271" y="18957"/>
                </a:lnTo>
                <a:lnTo>
                  <a:pt x="194" y="1746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1"/>
          <p:cNvSpPr/>
          <p:nvPr/>
        </p:nvSpPr>
        <p:spPr>
          <a:xfrm>
            <a:off x="438727" y="2608728"/>
            <a:ext cx="1122994" cy="1080053"/>
          </a:xfrm>
          <a:custGeom>
            <a:avLst/>
            <a:gdLst/>
            <a:ahLst/>
            <a:cxnLst/>
            <a:rect l="l" t="t" r="r" b="b"/>
            <a:pathLst>
              <a:path w="31441" h="31422" extrusionOk="0">
                <a:moveTo>
                  <a:pt x="15324" y="1"/>
                </a:moveTo>
                <a:lnTo>
                  <a:pt x="15344" y="638"/>
                </a:lnTo>
                <a:lnTo>
                  <a:pt x="15556" y="638"/>
                </a:lnTo>
                <a:lnTo>
                  <a:pt x="15556" y="1"/>
                </a:lnTo>
                <a:close/>
                <a:moveTo>
                  <a:pt x="16426" y="1"/>
                </a:moveTo>
                <a:lnTo>
                  <a:pt x="16387" y="638"/>
                </a:lnTo>
                <a:lnTo>
                  <a:pt x="16600" y="658"/>
                </a:lnTo>
                <a:lnTo>
                  <a:pt x="16638" y="1"/>
                </a:lnTo>
                <a:close/>
                <a:moveTo>
                  <a:pt x="14455" y="39"/>
                </a:moveTo>
                <a:lnTo>
                  <a:pt x="14242" y="59"/>
                </a:lnTo>
                <a:lnTo>
                  <a:pt x="14300" y="696"/>
                </a:lnTo>
                <a:lnTo>
                  <a:pt x="14513" y="677"/>
                </a:lnTo>
                <a:lnTo>
                  <a:pt x="14455" y="39"/>
                </a:lnTo>
                <a:close/>
                <a:moveTo>
                  <a:pt x="17489" y="97"/>
                </a:moveTo>
                <a:lnTo>
                  <a:pt x="17431" y="716"/>
                </a:lnTo>
                <a:lnTo>
                  <a:pt x="17643" y="754"/>
                </a:lnTo>
                <a:lnTo>
                  <a:pt x="17721" y="117"/>
                </a:lnTo>
                <a:lnTo>
                  <a:pt x="17489" y="97"/>
                </a:lnTo>
                <a:close/>
                <a:moveTo>
                  <a:pt x="13373" y="155"/>
                </a:moveTo>
                <a:lnTo>
                  <a:pt x="13160" y="194"/>
                </a:lnTo>
                <a:lnTo>
                  <a:pt x="13276" y="832"/>
                </a:lnTo>
                <a:lnTo>
                  <a:pt x="13469" y="793"/>
                </a:lnTo>
                <a:lnTo>
                  <a:pt x="13373" y="155"/>
                </a:lnTo>
                <a:close/>
                <a:moveTo>
                  <a:pt x="18571" y="252"/>
                </a:moveTo>
                <a:lnTo>
                  <a:pt x="18455" y="870"/>
                </a:lnTo>
                <a:lnTo>
                  <a:pt x="18667" y="909"/>
                </a:lnTo>
                <a:lnTo>
                  <a:pt x="18783" y="291"/>
                </a:lnTo>
                <a:lnTo>
                  <a:pt x="18571" y="252"/>
                </a:lnTo>
                <a:close/>
                <a:moveTo>
                  <a:pt x="12310" y="368"/>
                </a:moveTo>
                <a:lnTo>
                  <a:pt x="12097" y="407"/>
                </a:lnTo>
                <a:lnTo>
                  <a:pt x="12252" y="1025"/>
                </a:lnTo>
                <a:lnTo>
                  <a:pt x="12445" y="986"/>
                </a:lnTo>
                <a:lnTo>
                  <a:pt x="12310" y="368"/>
                </a:lnTo>
                <a:close/>
                <a:moveTo>
                  <a:pt x="19634" y="484"/>
                </a:moveTo>
                <a:lnTo>
                  <a:pt x="19479" y="1102"/>
                </a:lnTo>
                <a:lnTo>
                  <a:pt x="19672" y="1141"/>
                </a:lnTo>
                <a:lnTo>
                  <a:pt x="19846" y="522"/>
                </a:lnTo>
                <a:lnTo>
                  <a:pt x="19634" y="484"/>
                </a:lnTo>
                <a:close/>
                <a:moveTo>
                  <a:pt x="11247" y="638"/>
                </a:moveTo>
                <a:lnTo>
                  <a:pt x="11054" y="696"/>
                </a:lnTo>
                <a:lnTo>
                  <a:pt x="11247" y="1315"/>
                </a:lnTo>
                <a:lnTo>
                  <a:pt x="11440" y="1237"/>
                </a:lnTo>
                <a:lnTo>
                  <a:pt x="11247" y="638"/>
                </a:lnTo>
                <a:close/>
                <a:moveTo>
                  <a:pt x="20677" y="793"/>
                </a:moveTo>
                <a:lnTo>
                  <a:pt x="20484" y="1392"/>
                </a:lnTo>
                <a:lnTo>
                  <a:pt x="20677" y="1450"/>
                </a:lnTo>
                <a:lnTo>
                  <a:pt x="20890" y="851"/>
                </a:lnTo>
                <a:lnTo>
                  <a:pt x="20677" y="793"/>
                </a:lnTo>
                <a:close/>
                <a:moveTo>
                  <a:pt x="10223" y="986"/>
                </a:moveTo>
                <a:lnTo>
                  <a:pt x="10010" y="1064"/>
                </a:lnTo>
                <a:lnTo>
                  <a:pt x="10261" y="1643"/>
                </a:lnTo>
                <a:lnTo>
                  <a:pt x="10455" y="1585"/>
                </a:lnTo>
                <a:lnTo>
                  <a:pt x="10223" y="986"/>
                </a:lnTo>
                <a:close/>
                <a:moveTo>
                  <a:pt x="21701" y="1160"/>
                </a:moveTo>
                <a:lnTo>
                  <a:pt x="21450" y="1759"/>
                </a:lnTo>
                <a:lnTo>
                  <a:pt x="21643" y="1837"/>
                </a:lnTo>
                <a:lnTo>
                  <a:pt x="21895" y="1257"/>
                </a:lnTo>
                <a:lnTo>
                  <a:pt x="21701" y="1160"/>
                </a:lnTo>
                <a:close/>
                <a:moveTo>
                  <a:pt x="9218" y="1411"/>
                </a:moveTo>
                <a:lnTo>
                  <a:pt x="9025" y="1508"/>
                </a:lnTo>
                <a:lnTo>
                  <a:pt x="9295" y="2068"/>
                </a:lnTo>
                <a:lnTo>
                  <a:pt x="9488" y="1991"/>
                </a:lnTo>
                <a:lnTo>
                  <a:pt x="9218" y="1411"/>
                </a:lnTo>
                <a:close/>
                <a:moveTo>
                  <a:pt x="22687" y="1624"/>
                </a:moveTo>
                <a:lnTo>
                  <a:pt x="22397" y="2204"/>
                </a:lnTo>
                <a:lnTo>
                  <a:pt x="22590" y="2300"/>
                </a:lnTo>
                <a:lnTo>
                  <a:pt x="22880" y="1721"/>
                </a:lnTo>
                <a:lnTo>
                  <a:pt x="22687" y="1624"/>
                </a:lnTo>
                <a:close/>
                <a:moveTo>
                  <a:pt x="8232" y="1895"/>
                </a:moveTo>
                <a:lnTo>
                  <a:pt x="8058" y="1991"/>
                </a:lnTo>
                <a:lnTo>
                  <a:pt x="8367" y="2552"/>
                </a:lnTo>
                <a:lnTo>
                  <a:pt x="8541" y="2455"/>
                </a:lnTo>
                <a:lnTo>
                  <a:pt x="8232" y="1895"/>
                </a:lnTo>
                <a:close/>
                <a:moveTo>
                  <a:pt x="23634" y="2146"/>
                </a:moveTo>
                <a:lnTo>
                  <a:pt x="23325" y="2687"/>
                </a:lnTo>
                <a:lnTo>
                  <a:pt x="23499" y="2803"/>
                </a:lnTo>
                <a:lnTo>
                  <a:pt x="23827" y="2242"/>
                </a:lnTo>
                <a:lnTo>
                  <a:pt x="23634" y="2146"/>
                </a:lnTo>
                <a:close/>
                <a:moveTo>
                  <a:pt x="7305" y="2436"/>
                </a:moveTo>
                <a:lnTo>
                  <a:pt x="7111" y="2552"/>
                </a:lnTo>
                <a:lnTo>
                  <a:pt x="7479" y="3093"/>
                </a:lnTo>
                <a:lnTo>
                  <a:pt x="7652" y="2996"/>
                </a:lnTo>
                <a:lnTo>
                  <a:pt x="7305" y="2436"/>
                </a:lnTo>
                <a:close/>
                <a:moveTo>
                  <a:pt x="24561" y="2725"/>
                </a:moveTo>
                <a:lnTo>
                  <a:pt x="24214" y="3247"/>
                </a:lnTo>
                <a:lnTo>
                  <a:pt x="24387" y="3363"/>
                </a:lnTo>
                <a:lnTo>
                  <a:pt x="24755" y="2841"/>
                </a:lnTo>
                <a:lnTo>
                  <a:pt x="24561" y="2725"/>
                </a:lnTo>
                <a:close/>
                <a:moveTo>
                  <a:pt x="6416" y="3054"/>
                </a:moveTo>
                <a:lnTo>
                  <a:pt x="6242" y="3189"/>
                </a:lnTo>
                <a:lnTo>
                  <a:pt x="6628" y="3692"/>
                </a:lnTo>
                <a:lnTo>
                  <a:pt x="6802" y="3576"/>
                </a:lnTo>
                <a:lnTo>
                  <a:pt x="6416" y="3054"/>
                </a:lnTo>
                <a:close/>
                <a:moveTo>
                  <a:pt x="25450" y="3363"/>
                </a:moveTo>
                <a:lnTo>
                  <a:pt x="25044" y="3866"/>
                </a:lnTo>
                <a:lnTo>
                  <a:pt x="25218" y="4001"/>
                </a:lnTo>
                <a:lnTo>
                  <a:pt x="25624" y="3498"/>
                </a:lnTo>
                <a:lnTo>
                  <a:pt x="25450" y="3363"/>
                </a:lnTo>
                <a:close/>
                <a:moveTo>
                  <a:pt x="5565" y="3730"/>
                </a:moveTo>
                <a:lnTo>
                  <a:pt x="5392" y="3866"/>
                </a:lnTo>
                <a:lnTo>
                  <a:pt x="5817" y="4349"/>
                </a:lnTo>
                <a:lnTo>
                  <a:pt x="5971" y="4213"/>
                </a:lnTo>
                <a:lnTo>
                  <a:pt x="5565" y="3730"/>
                </a:lnTo>
                <a:close/>
                <a:moveTo>
                  <a:pt x="26281" y="4059"/>
                </a:moveTo>
                <a:lnTo>
                  <a:pt x="25837" y="4542"/>
                </a:lnTo>
                <a:lnTo>
                  <a:pt x="25991" y="4677"/>
                </a:lnTo>
                <a:lnTo>
                  <a:pt x="26436" y="4194"/>
                </a:lnTo>
                <a:lnTo>
                  <a:pt x="26281" y="4059"/>
                </a:lnTo>
                <a:close/>
                <a:moveTo>
                  <a:pt x="4754" y="4465"/>
                </a:moveTo>
                <a:lnTo>
                  <a:pt x="4599" y="4619"/>
                </a:lnTo>
                <a:lnTo>
                  <a:pt x="5063" y="5064"/>
                </a:lnTo>
                <a:lnTo>
                  <a:pt x="5198" y="4928"/>
                </a:lnTo>
                <a:lnTo>
                  <a:pt x="4754" y="4465"/>
                </a:lnTo>
                <a:close/>
                <a:moveTo>
                  <a:pt x="27054" y="4832"/>
                </a:moveTo>
                <a:lnTo>
                  <a:pt x="26590" y="5276"/>
                </a:lnTo>
                <a:lnTo>
                  <a:pt x="26745" y="5412"/>
                </a:lnTo>
                <a:lnTo>
                  <a:pt x="27209" y="4986"/>
                </a:lnTo>
                <a:cubicBezTo>
                  <a:pt x="27151" y="4928"/>
                  <a:pt x="27112" y="4870"/>
                  <a:pt x="27054" y="4832"/>
                </a:cubicBezTo>
                <a:close/>
                <a:moveTo>
                  <a:pt x="4000" y="5238"/>
                </a:moveTo>
                <a:cubicBezTo>
                  <a:pt x="3962" y="5296"/>
                  <a:pt x="3904" y="5354"/>
                  <a:pt x="3865" y="5412"/>
                </a:cubicBezTo>
                <a:lnTo>
                  <a:pt x="4348" y="5837"/>
                </a:lnTo>
                <a:cubicBezTo>
                  <a:pt x="4387" y="5779"/>
                  <a:pt x="4445" y="5721"/>
                  <a:pt x="4483" y="5663"/>
                </a:cubicBezTo>
                <a:lnTo>
                  <a:pt x="4000" y="5238"/>
                </a:lnTo>
                <a:close/>
                <a:moveTo>
                  <a:pt x="27769" y="5624"/>
                </a:moveTo>
                <a:lnTo>
                  <a:pt x="27286" y="6049"/>
                </a:lnTo>
                <a:lnTo>
                  <a:pt x="27421" y="6204"/>
                </a:lnTo>
                <a:lnTo>
                  <a:pt x="27924" y="5798"/>
                </a:lnTo>
                <a:lnTo>
                  <a:pt x="27769" y="5624"/>
                </a:lnTo>
                <a:close/>
                <a:moveTo>
                  <a:pt x="3324" y="6088"/>
                </a:moveTo>
                <a:lnTo>
                  <a:pt x="3189" y="6262"/>
                </a:lnTo>
                <a:lnTo>
                  <a:pt x="3691" y="6648"/>
                </a:lnTo>
                <a:lnTo>
                  <a:pt x="3826" y="6474"/>
                </a:lnTo>
                <a:lnTo>
                  <a:pt x="3324" y="6088"/>
                </a:lnTo>
                <a:close/>
                <a:moveTo>
                  <a:pt x="28446" y="6494"/>
                </a:moveTo>
                <a:lnTo>
                  <a:pt x="27924" y="6861"/>
                </a:lnTo>
                <a:cubicBezTo>
                  <a:pt x="27962" y="6919"/>
                  <a:pt x="28020" y="6977"/>
                  <a:pt x="28059" y="7035"/>
                </a:cubicBezTo>
                <a:lnTo>
                  <a:pt x="28581" y="6668"/>
                </a:lnTo>
                <a:lnTo>
                  <a:pt x="28446" y="6494"/>
                </a:lnTo>
                <a:close/>
                <a:moveTo>
                  <a:pt x="2667" y="6957"/>
                </a:moveTo>
                <a:cubicBezTo>
                  <a:pt x="2628" y="7015"/>
                  <a:pt x="2589" y="7073"/>
                  <a:pt x="2551" y="7151"/>
                </a:cubicBezTo>
                <a:lnTo>
                  <a:pt x="3092" y="7499"/>
                </a:lnTo>
                <a:cubicBezTo>
                  <a:pt x="3131" y="7441"/>
                  <a:pt x="3169" y="7383"/>
                  <a:pt x="3208" y="7325"/>
                </a:cubicBezTo>
                <a:lnTo>
                  <a:pt x="2667" y="6957"/>
                </a:lnTo>
                <a:close/>
                <a:moveTo>
                  <a:pt x="29064" y="7383"/>
                </a:moveTo>
                <a:lnTo>
                  <a:pt x="28523" y="7730"/>
                </a:lnTo>
                <a:lnTo>
                  <a:pt x="28639" y="7904"/>
                </a:lnTo>
                <a:lnTo>
                  <a:pt x="29161" y="7576"/>
                </a:lnTo>
                <a:cubicBezTo>
                  <a:pt x="29141" y="7518"/>
                  <a:pt x="29103" y="7460"/>
                  <a:pt x="29064" y="7383"/>
                </a:cubicBezTo>
                <a:close/>
                <a:moveTo>
                  <a:pt x="2106" y="7885"/>
                </a:moveTo>
                <a:lnTo>
                  <a:pt x="2010" y="8078"/>
                </a:lnTo>
                <a:lnTo>
                  <a:pt x="2551" y="8387"/>
                </a:lnTo>
                <a:lnTo>
                  <a:pt x="2667" y="8194"/>
                </a:lnTo>
                <a:lnTo>
                  <a:pt x="2106" y="7885"/>
                </a:lnTo>
                <a:close/>
                <a:moveTo>
                  <a:pt x="29586" y="8329"/>
                </a:moveTo>
                <a:lnTo>
                  <a:pt x="29025" y="8639"/>
                </a:lnTo>
                <a:lnTo>
                  <a:pt x="29122" y="8813"/>
                </a:lnTo>
                <a:lnTo>
                  <a:pt x="29682" y="8523"/>
                </a:lnTo>
                <a:lnTo>
                  <a:pt x="29586" y="8329"/>
                </a:lnTo>
                <a:close/>
                <a:moveTo>
                  <a:pt x="1585" y="8851"/>
                </a:moveTo>
                <a:lnTo>
                  <a:pt x="1488" y="9044"/>
                </a:lnTo>
                <a:lnTo>
                  <a:pt x="2068" y="9315"/>
                </a:lnTo>
                <a:lnTo>
                  <a:pt x="2164" y="9122"/>
                </a:lnTo>
                <a:lnTo>
                  <a:pt x="1585" y="8851"/>
                </a:lnTo>
                <a:close/>
                <a:moveTo>
                  <a:pt x="30069" y="9296"/>
                </a:moveTo>
                <a:lnTo>
                  <a:pt x="29489" y="9566"/>
                </a:lnTo>
                <a:cubicBezTo>
                  <a:pt x="29528" y="9624"/>
                  <a:pt x="29547" y="9682"/>
                  <a:pt x="29586" y="9759"/>
                </a:cubicBezTo>
                <a:lnTo>
                  <a:pt x="30165" y="9489"/>
                </a:lnTo>
                <a:lnTo>
                  <a:pt x="30069" y="9296"/>
                </a:lnTo>
                <a:close/>
                <a:moveTo>
                  <a:pt x="1140" y="9837"/>
                </a:moveTo>
                <a:lnTo>
                  <a:pt x="1063" y="10030"/>
                </a:lnTo>
                <a:lnTo>
                  <a:pt x="1662" y="10281"/>
                </a:lnTo>
                <a:cubicBezTo>
                  <a:pt x="1681" y="10204"/>
                  <a:pt x="1720" y="10146"/>
                  <a:pt x="1739" y="10069"/>
                </a:cubicBezTo>
                <a:lnTo>
                  <a:pt x="1140" y="9837"/>
                </a:lnTo>
                <a:close/>
                <a:moveTo>
                  <a:pt x="30494" y="10320"/>
                </a:moveTo>
                <a:lnTo>
                  <a:pt x="29895" y="10532"/>
                </a:lnTo>
                <a:cubicBezTo>
                  <a:pt x="29914" y="10610"/>
                  <a:pt x="29934" y="10668"/>
                  <a:pt x="29953" y="10726"/>
                </a:cubicBezTo>
                <a:lnTo>
                  <a:pt x="30552" y="10513"/>
                </a:lnTo>
                <a:lnTo>
                  <a:pt x="30494" y="10320"/>
                </a:lnTo>
                <a:close/>
                <a:moveTo>
                  <a:pt x="773" y="10861"/>
                </a:moveTo>
                <a:lnTo>
                  <a:pt x="715" y="11074"/>
                </a:lnTo>
                <a:lnTo>
                  <a:pt x="1314" y="11267"/>
                </a:lnTo>
                <a:cubicBezTo>
                  <a:pt x="1333" y="11209"/>
                  <a:pt x="1353" y="11132"/>
                  <a:pt x="1372" y="11074"/>
                </a:cubicBezTo>
                <a:lnTo>
                  <a:pt x="773" y="10861"/>
                </a:lnTo>
                <a:close/>
                <a:moveTo>
                  <a:pt x="30822" y="11344"/>
                </a:moveTo>
                <a:lnTo>
                  <a:pt x="30204" y="11518"/>
                </a:lnTo>
                <a:lnTo>
                  <a:pt x="30262" y="11731"/>
                </a:lnTo>
                <a:lnTo>
                  <a:pt x="30880" y="11557"/>
                </a:lnTo>
                <a:lnTo>
                  <a:pt x="30822" y="11344"/>
                </a:lnTo>
                <a:close/>
                <a:moveTo>
                  <a:pt x="464" y="11924"/>
                </a:moveTo>
                <a:lnTo>
                  <a:pt x="406" y="12136"/>
                </a:lnTo>
                <a:lnTo>
                  <a:pt x="1044" y="12272"/>
                </a:lnTo>
                <a:cubicBezTo>
                  <a:pt x="1063" y="12214"/>
                  <a:pt x="1082" y="12136"/>
                  <a:pt x="1082" y="12078"/>
                </a:cubicBezTo>
                <a:lnTo>
                  <a:pt x="464" y="11924"/>
                </a:lnTo>
                <a:close/>
                <a:moveTo>
                  <a:pt x="31093" y="12407"/>
                </a:moveTo>
                <a:lnTo>
                  <a:pt x="30455" y="12542"/>
                </a:lnTo>
                <a:cubicBezTo>
                  <a:pt x="30475" y="12600"/>
                  <a:pt x="30513" y="12677"/>
                  <a:pt x="30513" y="12735"/>
                </a:cubicBezTo>
                <a:lnTo>
                  <a:pt x="31132" y="12619"/>
                </a:lnTo>
                <a:lnTo>
                  <a:pt x="31093" y="12407"/>
                </a:lnTo>
                <a:close/>
                <a:moveTo>
                  <a:pt x="232" y="12987"/>
                </a:moveTo>
                <a:lnTo>
                  <a:pt x="193" y="13199"/>
                </a:lnTo>
                <a:lnTo>
                  <a:pt x="831" y="13296"/>
                </a:lnTo>
                <a:lnTo>
                  <a:pt x="870" y="13083"/>
                </a:lnTo>
                <a:lnTo>
                  <a:pt x="232" y="12987"/>
                </a:lnTo>
                <a:close/>
                <a:moveTo>
                  <a:pt x="31267" y="13489"/>
                </a:moveTo>
                <a:lnTo>
                  <a:pt x="30629" y="13566"/>
                </a:lnTo>
                <a:lnTo>
                  <a:pt x="30668" y="13779"/>
                </a:lnTo>
                <a:lnTo>
                  <a:pt x="31306" y="13702"/>
                </a:lnTo>
                <a:lnTo>
                  <a:pt x="31267" y="13489"/>
                </a:lnTo>
                <a:close/>
                <a:moveTo>
                  <a:pt x="97" y="14049"/>
                </a:moveTo>
                <a:cubicBezTo>
                  <a:pt x="77" y="14127"/>
                  <a:pt x="77" y="14204"/>
                  <a:pt x="77" y="14281"/>
                </a:cubicBezTo>
                <a:lnTo>
                  <a:pt x="715" y="14339"/>
                </a:lnTo>
                <a:cubicBezTo>
                  <a:pt x="715" y="14262"/>
                  <a:pt x="734" y="14185"/>
                  <a:pt x="734" y="14127"/>
                </a:cubicBezTo>
                <a:lnTo>
                  <a:pt x="97" y="14049"/>
                </a:lnTo>
                <a:close/>
                <a:moveTo>
                  <a:pt x="31402" y="14571"/>
                </a:moveTo>
                <a:lnTo>
                  <a:pt x="30764" y="14610"/>
                </a:lnTo>
                <a:cubicBezTo>
                  <a:pt x="30764" y="14687"/>
                  <a:pt x="30764" y="14745"/>
                  <a:pt x="30764" y="14822"/>
                </a:cubicBezTo>
                <a:lnTo>
                  <a:pt x="31422" y="14784"/>
                </a:lnTo>
                <a:lnTo>
                  <a:pt x="31402" y="14571"/>
                </a:lnTo>
                <a:close/>
                <a:moveTo>
                  <a:pt x="0" y="15151"/>
                </a:moveTo>
                <a:lnTo>
                  <a:pt x="0" y="15364"/>
                </a:lnTo>
                <a:lnTo>
                  <a:pt x="638" y="15383"/>
                </a:lnTo>
                <a:lnTo>
                  <a:pt x="638" y="15170"/>
                </a:lnTo>
                <a:lnTo>
                  <a:pt x="0" y="15151"/>
                </a:lnTo>
                <a:close/>
                <a:moveTo>
                  <a:pt x="30784" y="15653"/>
                </a:moveTo>
                <a:lnTo>
                  <a:pt x="30784" y="15866"/>
                </a:lnTo>
                <a:lnTo>
                  <a:pt x="31422" y="15866"/>
                </a:lnTo>
                <a:lnTo>
                  <a:pt x="31441" y="15653"/>
                </a:lnTo>
                <a:close/>
                <a:moveTo>
                  <a:pt x="657" y="16214"/>
                </a:moveTo>
                <a:lnTo>
                  <a:pt x="19" y="16233"/>
                </a:lnTo>
                <a:lnTo>
                  <a:pt x="19" y="16446"/>
                </a:lnTo>
                <a:lnTo>
                  <a:pt x="657" y="16426"/>
                </a:lnTo>
                <a:lnTo>
                  <a:pt x="657" y="16214"/>
                </a:lnTo>
                <a:close/>
                <a:moveTo>
                  <a:pt x="30764" y="16678"/>
                </a:moveTo>
                <a:lnTo>
                  <a:pt x="30745" y="16890"/>
                </a:lnTo>
                <a:lnTo>
                  <a:pt x="31383" y="16948"/>
                </a:lnTo>
                <a:lnTo>
                  <a:pt x="31402" y="16716"/>
                </a:lnTo>
                <a:lnTo>
                  <a:pt x="30764" y="16678"/>
                </a:lnTo>
                <a:close/>
                <a:moveTo>
                  <a:pt x="715" y="17238"/>
                </a:moveTo>
                <a:lnTo>
                  <a:pt x="77" y="17315"/>
                </a:lnTo>
                <a:cubicBezTo>
                  <a:pt x="97" y="17373"/>
                  <a:pt x="97" y="17451"/>
                  <a:pt x="97" y="17528"/>
                </a:cubicBezTo>
                <a:lnTo>
                  <a:pt x="734" y="17451"/>
                </a:lnTo>
                <a:lnTo>
                  <a:pt x="715" y="17238"/>
                </a:lnTo>
                <a:close/>
                <a:moveTo>
                  <a:pt x="30668" y="17721"/>
                </a:moveTo>
                <a:lnTo>
                  <a:pt x="30629" y="17934"/>
                </a:lnTo>
                <a:lnTo>
                  <a:pt x="31267" y="18030"/>
                </a:lnTo>
                <a:lnTo>
                  <a:pt x="31286" y="17798"/>
                </a:lnTo>
                <a:lnTo>
                  <a:pt x="30668" y="17721"/>
                </a:lnTo>
                <a:close/>
                <a:moveTo>
                  <a:pt x="870" y="18281"/>
                </a:moveTo>
                <a:lnTo>
                  <a:pt x="232" y="18378"/>
                </a:lnTo>
                <a:lnTo>
                  <a:pt x="271" y="18610"/>
                </a:lnTo>
                <a:lnTo>
                  <a:pt x="908" y="18475"/>
                </a:lnTo>
                <a:cubicBezTo>
                  <a:pt x="889" y="18417"/>
                  <a:pt x="889" y="18339"/>
                  <a:pt x="870" y="18281"/>
                </a:cubicBezTo>
                <a:close/>
                <a:moveTo>
                  <a:pt x="30494" y="18745"/>
                </a:moveTo>
                <a:cubicBezTo>
                  <a:pt x="30475" y="18803"/>
                  <a:pt x="30455" y="18881"/>
                  <a:pt x="30436" y="18939"/>
                </a:cubicBezTo>
                <a:lnTo>
                  <a:pt x="31074" y="19093"/>
                </a:lnTo>
                <a:cubicBezTo>
                  <a:pt x="31093" y="19035"/>
                  <a:pt x="31093" y="18958"/>
                  <a:pt x="31112" y="18881"/>
                </a:cubicBezTo>
                <a:lnTo>
                  <a:pt x="30494" y="18745"/>
                </a:lnTo>
                <a:close/>
                <a:moveTo>
                  <a:pt x="1082" y="19286"/>
                </a:moveTo>
                <a:lnTo>
                  <a:pt x="464" y="19441"/>
                </a:lnTo>
                <a:cubicBezTo>
                  <a:pt x="483" y="19518"/>
                  <a:pt x="502" y="19596"/>
                  <a:pt x="522" y="19654"/>
                </a:cubicBezTo>
                <a:lnTo>
                  <a:pt x="1140" y="19499"/>
                </a:lnTo>
                <a:lnTo>
                  <a:pt x="1082" y="19286"/>
                </a:lnTo>
                <a:close/>
                <a:moveTo>
                  <a:pt x="30243" y="19750"/>
                </a:moveTo>
                <a:cubicBezTo>
                  <a:pt x="30223" y="19827"/>
                  <a:pt x="30204" y="19885"/>
                  <a:pt x="30185" y="19963"/>
                </a:cubicBezTo>
                <a:lnTo>
                  <a:pt x="30803" y="20137"/>
                </a:lnTo>
                <a:lnTo>
                  <a:pt x="30861" y="19924"/>
                </a:lnTo>
                <a:lnTo>
                  <a:pt x="30243" y="19750"/>
                </a:lnTo>
                <a:close/>
                <a:moveTo>
                  <a:pt x="1372" y="20291"/>
                </a:moveTo>
                <a:lnTo>
                  <a:pt x="754" y="20504"/>
                </a:lnTo>
                <a:cubicBezTo>
                  <a:pt x="773" y="20562"/>
                  <a:pt x="812" y="20639"/>
                  <a:pt x="831" y="20697"/>
                </a:cubicBezTo>
                <a:lnTo>
                  <a:pt x="1430" y="20504"/>
                </a:lnTo>
                <a:cubicBezTo>
                  <a:pt x="1411" y="20426"/>
                  <a:pt x="1391" y="20368"/>
                  <a:pt x="1372" y="20291"/>
                </a:cubicBezTo>
                <a:close/>
                <a:moveTo>
                  <a:pt x="29934" y="20755"/>
                </a:moveTo>
                <a:lnTo>
                  <a:pt x="29856" y="20968"/>
                </a:lnTo>
                <a:lnTo>
                  <a:pt x="30455" y="21180"/>
                </a:lnTo>
                <a:lnTo>
                  <a:pt x="30533" y="20987"/>
                </a:lnTo>
                <a:lnTo>
                  <a:pt x="29934" y="20755"/>
                </a:lnTo>
                <a:close/>
                <a:moveTo>
                  <a:pt x="1720" y="21277"/>
                </a:moveTo>
                <a:lnTo>
                  <a:pt x="1121" y="21528"/>
                </a:lnTo>
                <a:cubicBezTo>
                  <a:pt x="1159" y="21586"/>
                  <a:pt x="1179" y="21663"/>
                  <a:pt x="1217" y="21721"/>
                </a:cubicBezTo>
                <a:lnTo>
                  <a:pt x="1797" y="21470"/>
                </a:lnTo>
                <a:lnTo>
                  <a:pt x="1720" y="21277"/>
                </a:lnTo>
                <a:close/>
                <a:moveTo>
                  <a:pt x="29547" y="21741"/>
                </a:moveTo>
                <a:cubicBezTo>
                  <a:pt x="29508" y="21798"/>
                  <a:pt x="29489" y="21856"/>
                  <a:pt x="29450" y="21934"/>
                </a:cubicBezTo>
                <a:lnTo>
                  <a:pt x="30030" y="22185"/>
                </a:lnTo>
                <a:cubicBezTo>
                  <a:pt x="30069" y="22127"/>
                  <a:pt x="30088" y="22069"/>
                  <a:pt x="30127" y="21992"/>
                </a:cubicBezTo>
                <a:lnTo>
                  <a:pt x="29547" y="21741"/>
                </a:lnTo>
                <a:close/>
                <a:moveTo>
                  <a:pt x="2145" y="22243"/>
                </a:moveTo>
                <a:lnTo>
                  <a:pt x="1565" y="22513"/>
                </a:lnTo>
                <a:lnTo>
                  <a:pt x="1662" y="22707"/>
                </a:lnTo>
                <a:lnTo>
                  <a:pt x="2242" y="22417"/>
                </a:lnTo>
                <a:cubicBezTo>
                  <a:pt x="2203" y="22359"/>
                  <a:pt x="2184" y="22301"/>
                  <a:pt x="2145" y="22243"/>
                </a:cubicBezTo>
                <a:close/>
                <a:moveTo>
                  <a:pt x="29103" y="22668"/>
                </a:moveTo>
                <a:lnTo>
                  <a:pt x="29006" y="22842"/>
                </a:lnTo>
                <a:lnTo>
                  <a:pt x="29566" y="23151"/>
                </a:lnTo>
                <a:lnTo>
                  <a:pt x="29663" y="22958"/>
                </a:lnTo>
                <a:lnTo>
                  <a:pt x="29103" y="22668"/>
                </a:lnTo>
                <a:close/>
                <a:moveTo>
                  <a:pt x="2647" y="23151"/>
                </a:moveTo>
                <a:lnTo>
                  <a:pt x="2087" y="23460"/>
                </a:lnTo>
                <a:cubicBezTo>
                  <a:pt x="2126" y="23538"/>
                  <a:pt x="2164" y="23596"/>
                  <a:pt x="2203" y="23654"/>
                </a:cubicBezTo>
                <a:lnTo>
                  <a:pt x="2744" y="23325"/>
                </a:lnTo>
                <a:lnTo>
                  <a:pt x="2647" y="23151"/>
                </a:lnTo>
                <a:close/>
                <a:moveTo>
                  <a:pt x="28561" y="23576"/>
                </a:moveTo>
                <a:lnTo>
                  <a:pt x="28465" y="23770"/>
                </a:lnTo>
                <a:lnTo>
                  <a:pt x="29006" y="24098"/>
                </a:lnTo>
                <a:cubicBezTo>
                  <a:pt x="29045" y="24040"/>
                  <a:pt x="29083" y="23982"/>
                  <a:pt x="29122" y="23924"/>
                </a:cubicBezTo>
                <a:lnTo>
                  <a:pt x="28561" y="23576"/>
                </a:lnTo>
                <a:close/>
                <a:moveTo>
                  <a:pt x="3189" y="24040"/>
                </a:moveTo>
                <a:lnTo>
                  <a:pt x="2647" y="24388"/>
                </a:lnTo>
                <a:lnTo>
                  <a:pt x="2783" y="24581"/>
                </a:lnTo>
                <a:lnTo>
                  <a:pt x="3304" y="24214"/>
                </a:lnTo>
                <a:lnTo>
                  <a:pt x="3189" y="24040"/>
                </a:lnTo>
                <a:close/>
                <a:moveTo>
                  <a:pt x="28001" y="24446"/>
                </a:moveTo>
                <a:lnTo>
                  <a:pt x="27866" y="24620"/>
                </a:lnTo>
                <a:lnTo>
                  <a:pt x="28388" y="25006"/>
                </a:lnTo>
                <a:lnTo>
                  <a:pt x="28504" y="24813"/>
                </a:lnTo>
                <a:lnTo>
                  <a:pt x="28001" y="24446"/>
                </a:lnTo>
                <a:close/>
                <a:moveTo>
                  <a:pt x="3788" y="24890"/>
                </a:moveTo>
                <a:lnTo>
                  <a:pt x="3285" y="25277"/>
                </a:lnTo>
                <a:lnTo>
                  <a:pt x="3420" y="25451"/>
                </a:lnTo>
                <a:lnTo>
                  <a:pt x="3923" y="25045"/>
                </a:lnTo>
                <a:cubicBezTo>
                  <a:pt x="3865" y="25006"/>
                  <a:pt x="3826" y="24948"/>
                  <a:pt x="3788" y="24890"/>
                </a:cubicBezTo>
                <a:close/>
                <a:moveTo>
                  <a:pt x="27363" y="25277"/>
                </a:moveTo>
                <a:lnTo>
                  <a:pt x="27228" y="25431"/>
                </a:lnTo>
                <a:lnTo>
                  <a:pt x="27711" y="25857"/>
                </a:lnTo>
                <a:lnTo>
                  <a:pt x="27846" y="25683"/>
                </a:lnTo>
                <a:lnTo>
                  <a:pt x="27363" y="25277"/>
                </a:lnTo>
                <a:close/>
                <a:moveTo>
                  <a:pt x="4464" y="25702"/>
                </a:moveTo>
                <a:lnTo>
                  <a:pt x="3981" y="26127"/>
                </a:lnTo>
                <a:lnTo>
                  <a:pt x="4116" y="26282"/>
                </a:lnTo>
                <a:lnTo>
                  <a:pt x="4599" y="25857"/>
                </a:lnTo>
                <a:lnTo>
                  <a:pt x="4464" y="25702"/>
                </a:lnTo>
                <a:close/>
                <a:moveTo>
                  <a:pt x="26668" y="26069"/>
                </a:moveTo>
                <a:lnTo>
                  <a:pt x="26513" y="26204"/>
                </a:lnTo>
                <a:lnTo>
                  <a:pt x="26977" y="26668"/>
                </a:lnTo>
                <a:cubicBezTo>
                  <a:pt x="27035" y="26610"/>
                  <a:pt x="27074" y="26552"/>
                  <a:pt x="27131" y="26494"/>
                </a:cubicBezTo>
                <a:lnTo>
                  <a:pt x="26668" y="26069"/>
                </a:lnTo>
                <a:close/>
                <a:moveTo>
                  <a:pt x="5160" y="26456"/>
                </a:moveTo>
                <a:lnTo>
                  <a:pt x="4715" y="26919"/>
                </a:lnTo>
                <a:lnTo>
                  <a:pt x="4870" y="27055"/>
                </a:lnTo>
                <a:lnTo>
                  <a:pt x="5314" y="26591"/>
                </a:lnTo>
                <a:lnTo>
                  <a:pt x="5160" y="26456"/>
                </a:lnTo>
                <a:close/>
                <a:moveTo>
                  <a:pt x="25914" y="26784"/>
                </a:moveTo>
                <a:lnTo>
                  <a:pt x="25759" y="26939"/>
                </a:lnTo>
                <a:lnTo>
                  <a:pt x="26185" y="27422"/>
                </a:lnTo>
                <a:lnTo>
                  <a:pt x="26359" y="27267"/>
                </a:lnTo>
                <a:lnTo>
                  <a:pt x="25914" y="26784"/>
                </a:lnTo>
                <a:close/>
                <a:moveTo>
                  <a:pt x="5933" y="27151"/>
                </a:moveTo>
                <a:lnTo>
                  <a:pt x="5527" y="27634"/>
                </a:lnTo>
                <a:lnTo>
                  <a:pt x="5701" y="27789"/>
                </a:lnTo>
                <a:lnTo>
                  <a:pt x="6107" y="27287"/>
                </a:lnTo>
                <a:lnTo>
                  <a:pt x="5933" y="27151"/>
                </a:lnTo>
                <a:close/>
                <a:moveTo>
                  <a:pt x="25122" y="27480"/>
                </a:moveTo>
                <a:lnTo>
                  <a:pt x="24967" y="27596"/>
                </a:lnTo>
                <a:lnTo>
                  <a:pt x="25354" y="28118"/>
                </a:lnTo>
                <a:lnTo>
                  <a:pt x="25528" y="27982"/>
                </a:lnTo>
                <a:lnTo>
                  <a:pt x="25122" y="27480"/>
                </a:lnTo>
                <a:close/>
                <a:moveTo>
                  <a:pt x="6764" y="27808"/>
                </a:moveTo>
                <a:lnTo>
                  <a:pt x="6377" y="28311"/>
                </a:lnTo>
                <a:lnTo>
                  <a:pt x="6551" y="28446"/>
                </a:lnTo>
                <a:lnTo>
                  <a:pt x="6918" y="27924"/>
                </a:lnTo>
                <a:lnTo>
                  <a:pt x="6764" y="27808"/>
                </a:lnTo>
                <a:close/>
                <a:moveTo>
                  <a:pt x="24291" y="28098"/>
                </a:moveTo>
                <a:lnTo>
                  <a:pt x="24117" y="28214"/>
                </a:lnTo>
                <a:lnTo>
                  <a:pt x="24484" y="28736"/>
                </a:lnTo>
                <a:lnTo>
                  <a:pt x="24658" y="28620"/>
                </a:lnTo>
                <a:lnTo>
                  <a:pt x="24291" y="28098"/>
                </a:lnTo>
                <a:close/>
                <a:moveTo>
                  <a:pt x="7614" y="28407"/>
                </a:moveTo>
                <a:lnTo>
                  <a:pt x="7266" y="28929"/>
                </a:lnTo>
                <a:lnTo>
                  <a:pt x="7459" y="29045"/>
                </a:lnTo>
                <a:lnTo>
                  <a:pt x="7788" y="28504"/>
                </a:lnTo>
                <a:lnTo>
                  <a:pt x="7614" y="28407"/>
                </a:lnTo>
                <a:close/>
                <a:moveTo>
                  <a:pt x="23421" y="28659"/>
                </a:moveTo>
                <a:lnTo>
                  <a:pt x="23228" y="28755"/>
                </a:lnTo>
                <a:lnTo>
                  <a:pt x="23556" y="29316"/>
                </a:lnTo>
                <a:lnTo>
                  <a:pt x="23750" y="29200"/>
                </a:lnTo>
                <a:lnTo>
                  <a:pt x="23421" y="28659"/>
                </a:lnTo>
                <a:close/>
                <a:moveTo>
                  <a:pt x="8522" y="28929"/>
                </a:moveTo>
                <a:lnTo>
                  <a:pt x="8194" y="29509"/>
                </a:lnTo>
                <a:lnTo>
                  <a:pt x="8387" y="29605"/>
                </a:lnTo>
                <a:lnTo>
                  <a:pt x="8715" y="29045"/>
                </a:lnTo>
                <a:cubicBezTo>
                  <a:pt x="8638" y="29006"/>
                  <a:pt x="8580" y="28968"/>
                  <a:pt x="8522" y="28929"/>
                </a:cubicBezTo>
                <a:close/>
                <a:moveTo>
                  <a:pt x="22494" y="29161"/>
                </a:moveTo>
                <a:lnTo>
                  <a:pt x="22300" y="29258"/>
                </a:lnTo>
                <a:lnTo>
                  <a:pt x="22590" y="29837"/>
                </a:lnTo>
                <a:lnTo>
                  <a:pt x="22783" y="29741"/>
                </a:lnTo>
                <a:lnTo>
                  <a:pt x="22494" y="29161"/>
                </a:lnTo>
                <a:close/>
                <a:moveTo>
                  <a:pt x="9450" y="29412"/>
                </a:moveTo>
                <a:lnTo>
                  <a:pt x="9179" y="29992"/>
                </a:lnTo>
                <a:lnTo>
                  <a:pt x="9372" y="30069"/>
                </a:lnTo>
                <a:lnTo>
                  <a:pt x="9624" y="29490"/>
                </a:lnTo>
                <a:lnTo>
                  <a:pt x="9450" y="29412"/>
                </a:lnTo>
                <a:close/>
                <a:moveTo>
                  <a:pt x="21547" y="29605"/>
                </a:moveTo>
                <a:lnTo>
                  <a:pt x="21353" y="29683"/>
                </a:lnTo>
                <a:lnTo>
                  <a:pt x="21605" y="30282"/>
                </a:lnTo>
                <a:lnTo>
                  <a:pt x="21779" y="30185"/>
                </a:lnTo>
                <a:lnTo>
                  <a:pt x="21547" y="29605"/>
                </a:lnTo>
                <a:close/>
                <a:moveTo>
                  <a:pt x="10397" y="29818"/>
                </a:moveTo>
                <a:lnTo>
                  <a:pt x="10184" y="30417"/>
                </a:lnTo>
                <a:lnTo>
                  <a:pt x="10377" y="30494"/>
                </a:lnTo>
                <a:lnTo>
                  <a:pt x="10609" y="29876"/>
                </a:lnTo>
                <a:lnTo>
                  <a:pt x="10397" y="29818"/>
                </a:lnTo>
                <a:close/>
                <a:moveTo>
                  <a:pt x="20581" y="29973"/>
                </a:moveTo>
                <a:lnTo>
                  <a:pt x="20387" y="30031"/>
                </a:lnTo>
                <a:lnTo>
                  <a:pt x="20581" y="30649"/>
                </a:lnTo>
                <a:lnTo>
                  <a:pt x="20793" y="30572"/>
                </a:lnTo>
                <a:lnTo>
                  <a:pt x="20581" y="29973"/>
                </a:lnTo>
                <a:close/>
                <a:moveTo>
                  <a:pt x="11401" y="30147"/>
                </a:moveTo>
                <a:lnTo>
                  <a:pt x="11208" y="30765"/>
                </a:lnTo>
                <a:lnTo>
                  <a:pt x="11421" y="30823"/>
                </a:lnTo>
                <a:lnTo>
                  <a:pt x="11595" y="30205"/>
                </a:lnTo>
                <a:lnTo>
                  <a:pt x="11401" y="30147"/>
                </a:lnTo>
                <a:close/>
                <a:moveTo>
                  <a:pt x="19576" y="30282"/>
                </a:moveTo>
                <a:lnTo>
                  <a:pt x="19382" y="30340"/>
                </a:lnTo>
                <a:lnTo>
                  <a:pt x="19537" y="30958"/>
                </a:lnTo>
                <a:lnTo>
                  <a:pt x="19750" y="30900"/>
                </a:lnTo>
                <a:lnTo>
                  <a:pt x="19576" y="30282"/>
                </a:lnTo>
                <a:close/>
                <a:moveTo>
                  <a:pt x="12406" y="30417"/>
                </a:moveTo>
                <a:lnTo>
                  <a:pt x="12271" y="31035"/>
                </a:lnTo>
                <a:lnTo>
                  <a:pt x="12484" y="31093"/>
                </a:lnTo>
                <a:lnTo>
                  <a:pt x="12619" y="30456"/>
                </a:lnTo>
                <a:lnTo>
                  <a:pt x="12406" y="30417"/>
                </a:lnTo>
                <a:close/>
                <a:moveTo>
                  <a:pt x="18571" y="30514"/>
                </a:moveTo>
                <a:lnTo>
                  <a:pt x="18358" y="30552"/>
                </a:lnTo>
                <a:lnTo>
                  <a:pt x="18474" y="31190"/>
                </a:lnTo>
                <a:lnTo>
                  <a:pt x="18687" y="31151"/>
                </a:lnTo>
                <a:lnTo>
                  <a:pt x="18571" y="30514"/>
                </a:lnTo>
                <a:close/>
                <a:moveTo>
                  <a:pt x="13430" y="30610"/>
                </a:moveTo>
                <a:lnTo>
                  <a:pt x="13334" y="31248"/>
                </a:lnTo>
                <a:lnTo>
                  <a:pt x="13546" y="31267"/>
                </a:lnTo>
                <a:lnTo>
                  <a:pt x="13643" y="30649"/>
                </a:lnTo>
                <a:lnTo>
                  <a:pt x="13430" y="30610"/>
                </a:lnTo>
                <a:close/>
                <a:moveTo>
                  <a:pt x="17547" y="30688"/>
                </a:moveTo>
                <a:lnTo>
                  <a:pt x="17334" y="30707"/>
                </a:lnTo>
                <a:lnTo>
                  <a:pt x="17392" y="31345"/>
                </a:lnTo>
                <a:lnTo>
                  <a:pt x="17605" y="31306"/>
                </a:lnTo>
                <a:lnTo>
                  <a:pt x="17547" y="30688"/>
                </a:lnTo>
                <a:close/>
                <a:moveTo>
                  <a:pt x="14474" y="30726"/>
                </a:moveTo>
                <a:lnTo>
                  <a:pt x="14416" y="31364"/>
                </a:lnTo>
                <a:lnTo>
                  <a:pt x="14629" y="31383"/>
                </a:lnTo>
                <a:lnTo>
                  <a:pt x="14687" y="30746"/>
                </a:lnTo>
                <a:lnTo>
                  <a:pt x="14474" y="30726"/>
                </a:lnTo>
                <a:close/>
                <a:moveTo>
                  <a:pt x="15537" y="30765"/>
                </a:moveTo>
                <a:lnTo>
                  <a:pt x="15498" y="31422"/>
                </a:lnTo>
                <a:lnTo>
                  <a:pt x="15730" y="31422"/>
                </a:lnTo>
                <a:lnTo>
                  <a:pt x="15730" y="30765"/>
                </a:lnTo>
                <a:close/>
                <a:moveTo>
                  <a:pt x="16290" y="30784"/>
                </a:moveTo>
                <a:lnTo>
                  <a:pt x="16310" y="31422"/>
                </a:lnTo>
                <a:lnTo>
                  <a:pt x="16522" y="31403"/>
                </a:lnTo>
                <a:lnTo>
                  <a:pt x="16503" y="3078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1"/>
          <p:cNvSpPr/>
          <p:nvPr/>
        </p:nvSpPr>
        <p:spPr>
          <a:xfrm>
            <a:off x="1070565" y="3192893"/>
            <a:ext cx="652987" cy="651634"/>
          </a:xfrm>
          <a:custGeom>
            <a:avLst/>
            <a:gdLst/>
            <a:ahLst/>
            <a:cxnLst/>
            <a:rect l="l" t="t" r="r" b="b"/>
            <a:pathLst>
              <a:path w="18282" h="18958" extrusionOk="0">
                <a:moveTo>
                  <a:pt x="16794" y="0"/>
                </a:moveTo>
                <a:lnTo>
                  <a:pt x="16794" y="194"/>
                </a:lnTo>
                <a:lnTo>
                  <a:pt x="18282" y="213"/>
                </a:lnTo>
                <a:lnTo>
                  <a:pt x="18282" y="0"/>
                </a:lnTo>
                <a:close/>
                <a:moveTo>
                  <a:pt x="16774" y="1025"/>
                </a:moveTo>
                <a:cubicBezTo>
                  <a:pt x="16755" y="1083"/>
                  <a:pt x="16755" y="1160"/>
                  <a:pt x="16755" y="1218"/>
                </a:cubicBezTo>
                <a:lnTo>
                  <a:pt x="18243" y="1334"/>
                </a:lnTo>
                <a:lnTo>
                  <a:pt x="18262" y="1102"/>
                </a:lnTo>
                <a:lnTo>
                  <a:pt x="16774" y="1025"/>
                </a:lnTo>
                <a:close/>
                <a:moveTo>
                  <a:pt x="16678" y="2029"/>
                </a:moveTo>
                <a:cubicBezTo>
                  <a:pt x="16678" y="2107"/>
                  <a:pt x="16658" y="2165"/>
                  <a:pt x="16658" y="2242"/>
                </a:cubicBezTo>
                <a:lnTo>
                  <a:pt x="18127" y="2435"/>
                </a:lnTo>
                <a:cubicBezTo>
                  <a:pt x="18146" y="2358"/>
                  <a:pt x="18146" y="2281"/>
                  <a:pt x="18166" y="2203"/>
                </a:cubicBezTo>
                <a:lnTo>
                  <a:pt x="16678" y="2029"/>
                </a:lnTo>
                <a:close/>
                <a:moveTo>
                  <a:pt x="16523" y="3034"/>
                </a:moveTo>
                <a:lnTo>
                  <a:pt x="16504" y="3247"/>
                </a:lnTo>
                <a:lnTo>
                  <a:pt x="17953" y="3517"/>
                </a:lnTo>
                <a:cubicBezTo>
                  <a:pt x="17972" y="3459"/>
                  <a:pt x="17992" y="3382"/>
                  <a:pt x="18011" y="3305"/>
                </a:cubicBezTo>
                <a:lnTo>
                  <a:pt x="16523" y="3034"/>
                </a:lnTo>
                <a:close/>
                <a:moveTo>
                  <a:pt x="16311" y="4039"/>
                </a:moveTo>
                <a:cubicBezTo>
                  <a:pt x="16311" y="4116"/>
                  <a:pt x="16291" y="4174"/>
                  <a:pt x="16272" y="4252"/>
                </a:cubicBezTo>
                <a:lnTo>
                  <a:pt x="17721" y="4600"/>
                </a:lnTo>
                <a:cubicBezTo>
                  <a:pt x="17741" y="4542"/>
                  <a:pt x="17760" y="4464"/>
                  <a:pt x="17760" y="4387"/>
                </a:cubicBezTo>
                <a:lnTo>
                  <a:pt x="16311" y="4039"/>
                </a:lnTo>
                <a:close/>
                <a:moveTo>
                  <a:pt x="16059" y="5025"/>
                </a:moveTo>
                <a:cubicBezTo>
                  <a:pt x="16040" y="5102"/>
                  <a:pt x="16021" y="5160"/>
                  <a:pt x="15982" y="5237"/>
                </a:cubicBezTo>
                <a:lnTo>
                  <a:pt x="17412" y="5682"/>
                </a:lnTo>
                <a:lnTo>
                  <a:pt x="17489" y="5469"/>
                </a:lnTo>
                <a:lnTo>
                  <a:pt x="16059" y="5025"/>
                </a:lnTo>
                <a:close/>
                <a:moveTo>
                  <a:pt x="15731" y="6010"/>
                </a:moveTo>
                <a:lnTo>
                  <a:pt x="15654" y="6203"/>
                </a:lnTo>
                <a:lnTo>
                  <a:pt x="17045" y="6725"/>
                </a:lnTo>
                <a:lnTo>
                  <a:pt x="17064" y="6725"/>
                </a:lnTo>
                <a:cubicBezTo>
                  <a:pt x="17084" y="6648"/>
                  <a:pt x="17103" y="6590"/>
                  <a:pt x="17122" y="6513"/>
                </a:cubicBezTo>
                <a:lnTo>
                  <a:pt x="15731" y="6010"/>
                </a:lnTo>
                <a:close/>
                <a:moveTo>
                  <a:pt x="15344" y="6957"/>
                </a:moveTo>
                <a:cubicBezTo>
                  <a:pt x="15325" y="7015"/>
                  <a:pt x="15286" y="7073"/>
                  <a:pt x="15267" y="7150"/>
                </a:cubicBezTo>
                <a:lnTo>
                  <a:pt x="16620" y="7749"/>
                </a:lnTo>
                <a:lnTo>
                  <a:pt x="16639" y="7749"/>
                </a:lnTo>
                <a:cubicBezTo>
                  <a:pt x="16658" y="7691"/>
                  <a:pt x="16697" y="7614"/>
                  <a:pt x="16716" y="7556"/>
                </a:cubicBezTo>
                <a:lnTo>
                  <a:pt x="15344" y="6957"/>
                </a:lnTo>
                <a:close/>
                <a:moveTo>
                  <a:pt x="14919" y="7885"/>
                </a:moveTo>
                <a:lnTo>
                  <a:pt x="14823" y="8059"/>
                </a:lnTo>
                <a:lnTo>
                  <a:pt x="16137" y="8754"/>
                </a:lnTo>
                <a:lnTo>
                  <a:pt x="16253" y="8561"/>
                </a:lnTo>
                <a:lnTo>
                  <a:pt x="14919" y="7885"/>
                </a:lnTo>
                <a:close/>
                <a:moveTo>
                  <a:pt x="14417" y="8774"/>
                </a:moveTo>
                <a:cubicBezTo>
                  <a:pt x="14397" y="8832"/>
                  <a:pt x="14359" y="8890"/>
                  <a:pt x="14320" y="8947"/>
                </a:cubicBezTo>
                <a:lnTo>
                  <a:pt x="15596" y="9720"/>
                </a:lnTo>
                <a:lnTo>
                  <a:pt x="15712" y="9527"/>
                </a:lnTo>
                <a:lnTo>
                  <a:pt x="14417" y="8774"/>
                </a:lnTo>
                <a:close/>
                <a:moveTo>
                  <a:pt x="13876" y="9643"/>
                </a:moveTo>
                <a:lnTo>
                  <a:pt x="13760" y="9817"/>
                </a:lnTo>
                <a:lnTo>
                  <a:pt x="14997" y="10648"/>
                </a:lnTo>
                <a:cubicBezTo>
                  <a:pt x="15054" y="10590"/>
                  <a:pt x="15093" y="10532"/>
                  <a:pt x="15132" y="10474"/>
                </a:cubicBezTo>
                <a:lnTo>
                  <a:pt x="13876" y="9643"/>
                </a:lnTo>
                <a:close/>
                <a:moveTo>
                  <a:pt x="13296" y="10474"/>
                </a:moveTo>
                <a:lnTo>
                  <a:pt x="13161" y="10648"/>
                </a:lnTo>
                <a:lnTo>
                  <a:pt x="14359" y="11556"/>
                </a:lnTo>
                <a:lnTo>
                  <a:pt x="14494" y="11382"/>
                </a:lnTo>
                <a:lnTo>
                  <a:pt x="13296" y="10474"/>
                </a:lnTo>
                <a:close/>
                <a:moveTo>
                  <a:pt x="12658" y="11286"/>
                </a:moveTo>
                <a:lnTo>
                  <a:pt x="12523" y="11440"/>
                </a:lnTo>
                <a:lnTo>
                  <a:pt x="13644" y="12407"/>
                </a:lnTo>
                <a:lnTo>
                  <a:pt x="13798" y="12252"/>
                </a:lnTo>
                <a:lnTo>
                  <a:pt x="12658" y="11286"/>
                </a:lnTo>
                <a:close/>
                <a:moveTo>
                  <a:pt x="11963" y="12039"/>
                </a:moveTo>
                <a:lnTo>
                  <a:pt x="11827" y="12194"/>
                </a:lnTo>
                <a:lnTo>
                  <a:pt x="12890" y="13237"/>
                </a:lnTo>
                <a:lnTo>
                  <a:pt x="13045" y="13064"/>
                </a:lnTo>
                <a:lnTo>
                  <a:pt x="11963" y="12039"/>
                </a:lnTo>
                <a:close/>
                <a:moveTo>
                  <a:pt x="11248" y="12754"/>
                </a:moveTo>
                <a:lnTo>
                  <a:pt x="11093" y="12909"/>
                </a:lnTo>
                <a:lnTo>
                  <a:pt x="12098" y="13991"/>
                </a:lnTo>
                <a:cubicBezTo>
                  <a:pt x="12156" y="13952"/>
                  <a:pt x="12214" y="13894"/>
                  <a:pt x="12272" y="13856"/>
                </a:cubicBezTo>
                <a:lnTo>
                  <a:pt x="11248" y="12754"/>
                </a:lnTo>
                <a:close/>
                <a:moveTo>
                  <a:pt x="10475" y="13431"/>
                </a:moveTo>
                <a:lnTo>
                  <a:pt x="10320" y="13566"/>
                </a:lnTo>
                <a:lnTo>
                  <a:pt x="11267" y="14725"/>
                </a:lnTo>
                <a:lnTo>
                  <a:pt x="11441" y="14590"/>
                </a:lnTo>
                <a:lnTo>
                  <a:pt x="10475" y="13431"/>
                </a:lnTo>
                <a:close/>
                <a:moveTo>
                  <a:pt x="9682" y="14068"/>
                </a:moveTo>
                <a:lnTo>
                  <a:pt x="9508" y="14184"/>
                </a:lnTo>
                <a:lnTo>
                  <a:pt x="10378" y="15402"/>
                </a:lnTo>
                <a:lnTo>
                  <a:pt x="10571" y="15286"/>
                </a:lnTo>
                <a:lnTo>
                  <a:pt x="9682" y="14068"/>
                </a:lnTo>
                <a:close/>
                <a:moveTo>
                  <a:pt x="8832" y="14648"/>
                </a:moveTo>
                <a:cubicBezTo>
                  <a:pt x="8774" y="14687"/>
                  <a:pt x="8716" y="14725"/>
                  <a:pt x="8658" y="14764"/>
                </a:cubicBezTo>
                <a:lnTo>
                  <a:pt x="9470" y="16020"/>
                </a:lnTo>
                <a:lnTo>
                  <a:pt x="9644" y="15904"/>
                </a:lnTo>
                <a:lnTo>
                  <a:pt x="8832" y="14648"/>
                </a:lnTo>
                <a:close/>
                <a:moveTo>
                  <a:pt x="7982" y="15189"/>
                </a:moveTo>
                <a:lnTo>
                  <a:pt x="7808" y="15305"/>
                </a:lnTo>
                <a:lnTo>
                  <a:pt x="8523" y="16581"/>
                </a:lnTo>
                <a:lnTo>
                  <a:pt x="8716" y="16484"/>
                </a:lnTo>
                <a:lnTo>
                  <a:pt x="7982" y="15189"/>
                </a:lnTo>
                <a:close/>
                <a:moveTo>
                  <a:pt x="7074" y="15672"/>
                </a:moveTo>
                <a:lnTo>
                  <a:pt x="6880" y="15750"/>
                </a:lnTo>
                <a:lnTo>
                  <a:pt x="7537" y="17102"/>
                </a:lnTo>
                <a:lnTo>
                  <a:pt x="7731" y="17006"/>
                </a:lnTo>
                <a:lnTo>
                  <a:pt x="7074" y="15672"/>
                </a:lnTo>
                <a:close/>
                <a:moveTo>
                  <a:pt x="6146" y="16097"/>
                </a:moveTo>
                <a:lnTo>
                  <a:pt x="5953" y="16175"/>
                </a:lnTo>
                <a:lnTo>
                  <a:pt x="6513" y="17547"/>
                </a:lnTo>
                <a:lnTo>
                  <a:pt x="6726" y="17469"/>
                </a:lnTo>
                <a:lnTo>
                  <a:pt x="6146" y="16097"/>
                </a:lnTo>
                <a:close/>
                <a:moveTo>
                  <a:pt x="5199" y="16465"/>
                </a:moveTo>
                <a:lnTo>
                  <a:pt x="5006" y="16523"/>
                </a:lnTo>
                <a:lnTo>
                  <a:pt x="5489" y="17933"/>
                </a:lnTo>
                <a:lnTo>
                  <a:pt x="5701" y="17875"/>
                </a:lnTo>
                <a:lnTo>
                  <a:pt x="5199" y="16465"/>
                </a:lnTo>
                <a:close/>
                <a:moveTo>
                  <a:pt x="4213" y="16774"/>
                </a:moveTo>
                <a:lnTo>
                  <a:pt x="4020" y="16832"/>
                </a:lnTo>
                <a:lnTo>
                  <a:pt x="4426" y="18281"/>
                </a:lnTo>
                <a:lnTo>
                  <a:pt x="4639" y="18223"/>
                </a:lnTo>
                <a:lnTo>
                  <a:pt x="4213" y="16774"/>
                </a:lnTo>
                <a:close/>
                <a:moveTo>
                  <a:pt x="3228" y="17044"/>
                </a:moveTo>
                <a:lnTo>
                  <a:pt x="3035" y="17102"/>
                </a:lnTo>
                <a:lnTo>
                  <a:pt x="3363" y="18552"/>
                </a:lnTo>
                <a:lnTo>
                  <a:pt x="3576" y="18494"/>
                </a:lnTo>
                <a:lnTo>
                  <a:pt x="3228" y="17044"/>
                </a:lnTo>
                <a:close/>
                <a:moveTo>
                  <a:pt x="2223" y="17238"/>
                </a:moveTo>
                <a:lnTo>
                  <a:pt x="2030" y="17276"/>
                </a:lnTo>
                <a:lnTo>
                  <a:pt x="2262" y="18745"/>
                </a:lnTo>
                <a:lnTo>
                  <a:pt x="2455" y="18706"/>
                </a:lnTo>
                <a:lnTo>
                  <a:pt x="2223" y="17238"/>
                </a:lnTo>
                <a:close/>
                <a:moveTo>
                  <a:pt x="1218" y="17392"/>
                </a:moveTo>
                <a:lnTo>
                  <a:pt x="1025" y="17412"/>
                </a:lnTo>
                <a:lnTo>
                  <a:pt x="1160" y="18880"/>
                </a:lnTo>
                <a:lnTo>
                  <a:pt x="1392" y="18861"/>
                </a:lnTo>
                <a:lnTo>
                  <a:pt x="1218" y="17392"/>
                </a:lnTo>
                <a:close/>
                <a:moveTo>
                  <a:pt x="1" y="17469"/>
                </a:moveTo>
                <a:lnTo>
                  <a:pt x="59" y="18957"/>
                </a:lnTo>
                <a:lnTo>
                  <a:pt x="271" y="18957"/>
                </a:lnTo>
                <a:lnTo>
                  <a:pt x="194" y="1746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1"/>
          <p:cNvSpPr txBox="1">
            <a:spLocks noGrp="1"/>
          </p:cNvSpPr>
          <p:nvPr>
            <p:ph type="title"/>
          </p:nvPr>
        </p:nvSpPr>
        <p:spPr>
          <a:xfrm>
            <a:off x="713250" y="2922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 grupo</a:t>
            </a:r>
            <a:endParaRPr/>
          </a:p>
        </p:txBody>
      </p:sp>
      <p:sp>
        <p:nvSpPr>
          <p:cNvPr id="495" name="Google Shape;495;p31"/>
          <p:cNvSpPr txBox="1"/>
          <p:nvPr/>
        </p:nvSpPr>
        <p:spPr>
          <a:xfrm flipH="1">
            <a:off x="7520055" y="2450353"/>
            <a:ext cx="14109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03</a:t>
            </a:r>
            <a:endParaRPr sz="3600" b="1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496" name="Google Shape;496;p31"/>
          <p:cNvSpPr txBox="1"/>
          <p:nvPr/>
        </p:nvSpPr>
        <p:spPr>
          <a:xfrm>
            <a:off x="1798987" y="2470476"/>
            <a:ext cx="14109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01</a:t>
            </a:r>
            <a:endParaRPr sz="3600" b="1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497" name="Google Shape;497;p31"/>
          <p:cNvGrpSpPr/>
          <p:nvPr/>
        </p:nvGrpSpPr>
        <p:grpSpPr>
          <a:xfrm>
            <a:off x="438781" y="2472065"/>
            <a:ext cx="1108433" cy="2522080"/>
            <a:chOff x="1170642" y="1756931"/>
            <a:chExt cx="1151738" cy="2723334"/>
          </a:xfrm>
        </p:grpSpPr>
        <p:grpSp>
          <p:nvGrpSpPr>
            <p:cNvPr id="498" name="Google Shape;498;p31"/>
            <p:cNvGrpSpPr/>
            <p:nvPr/>
          </p:nvGrpSpPr>
          <p:grpSpPr>
            <a:xfrm>
              <a:off x="1580222" y="2101261"/>
              <a:ext cx="331441" cy="115388"/>
              <a:chOff x="1580222" y="2101261"/>
              <a:chExt cx="331441" cy="115388"/>
            </a:xfrm>
          </p:grpSpPr>
          <p:sp>
            <p:nvSpPr>
              <p:cNvPr id="499" name="Google Shape;499;p31"/>
              <p:cNvSpPr/>
              <p:nvPr/>
            </p:nvSpPr>
            <p:spPr>
              <a:xfrm>
                <a:off x="1685443" y="2101261"/>
                <a:ext cx="226220" cy="115388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4154" extrusionOk="0">
                    <a:moveTo>
                      <a:pt x="8144" y="1"/>
                    </a:moveTo>
                    <a:lnTo>
                      <a:pt x="2816" y="224"/>
                    </a:lnTo>
                    <a:lnTo>
                      <a:pt x="2816" y="771"/>
                    </a:lnTo>
                    <a:lnTo>
                      <a:pt x="1" y="4052"/>
                    </a:lnTo>
                    <a:lnTo>
                      <a:pt x="6402" y="4153"/>
                    </a:lnTo>
                    <a:lnTo>
                      <a:pt x="814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1"/>
              <p:cNvSpPr/>
              <p:nvPr/>
            </p:nvSpPr>
            <p:spPr>
              <a:xfrm>
                <a:off x="1751831" y="2108511"/>
                <a:ext cx="131138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4721" h="594" extrusionOk="0">
                    <a:moveTo>
                      <a:pt x="213" y="1"/>
                    </a:moveTo>
                    <a:cubicBezTo>
                      <a:pt x="106" y="1"/>
                      <a:pt x="19" y="95"/>
                      <a:pt x="1" y="206"/>
                    </a:cubicBezTo>
                    <a:cubicBezTo>
                      <a:pt x="1" y="327"/>
                      <a:pt x="102" y="428"/>
                      <a:pt x="224" y="428"/>
                    </a:cubicBezTo>
                    <a:lnTo>
                      <a:pt x="4457" y="591"/>
                    </a:lnTo>
                    <a:cubicBezTo>
                      <a:pt x="4470" y="592"/>
                      <a:pt x="4481" y="593"/>
                      <a:pt x="4493" y="593"/>
                    </a:cubicBezTo>
                    <a:cubicBezTo>
                      <a:pt x="4616" y="593"/>
                      <a:pt x="4702" y="499"/>
                      <a:pt x="4721" y="388"/>
                    </a:cubicBezTo>
                    <a:cubicBezTo>
                      <a:pt x="4721" y="266"/>
                      <a:pt x="4599" y="165"/>
                      <a:pt x="4478" y="165"/>
                    </a:cubicBezTo>
                    <a:lnTo>
                      <a:pt x="244" y="3"/>
                    </a:lnTo>
                    <a:cubicBezTo>
                      <a:pt x="233" y="1"/>
                      <a:pt x="223" y="1"/>
                      <a:pt x="213" y="1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1"/>
              <p:cNvSpPr/>
              <p:nvPr/>
            </p:nvSpPr>
            <p:spPr>
              <a:xfrm>
                <a:off x="1746775" y="2126511"/>
                <a:ext cx="128304" cy="20361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33" extrusionOk="0">
                    <a:moveTo>
                      <a:pt x="227" y="0"/>
                    </a:moveTo>
                    <a:cubicBezTo>
                      <a:pt x="122" y="0"/>
                      <a:pt x="37" y="77"/>
                      <a:pt x="1" y="186"/>
                    </a:cubicBezTo>
                    <a:cubicBezTo>
                      <a:pt x="1" y="327"/>
                      <a:pt x="102" y="429"/>
                      <a:pt x="223" y="429"/>
                    </a:cubicBezTo>
                    <a:lnTo>
                      <a:pt x="4335" y="733"/>
                    </a:lnTo>
                    <a:lnTo>
                      <a:pt x="4356" y="733"/>
                    </a:lnTo>
                    <a:cubicBezTo>
                      <a:pt x="4477" y="733"/>
                      <a:pt x="4579" y="651"/>
                      <a:pt x="4619" y="530"/>
                    </a:cubicBezTo>
                    <a:cubicBezTo>
                      <a:pt x="4619" y="408"/>
                      <a:pt x="4518" y="307"/>
                      <a:pt x="4396" y="307"/>
                    </a:cubicBezTo>
                    <a:lnTo>
                      <a:pt x="264" y="3"/>
                    </a:lnTo>
                    <a:cubicBezTo>
                      <a:pt x="251" y="1"/>
                      <a:pt x="239" y="0"/>
                      <a:pt x="227" y="0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1"/>
              <p:cNvSpPr/>
              <p:nvPr/>
            </p:nvSpPr>
            <p:spPr>
              <a:xfrm>
                <a:off x="1736664" y="2140011"/>
                <a:ext cx="124360" cy="26555"/>
              </a:xfrm>
              <a:custGeom>
                <a:avLst/>
                <a:gdLst/>
                <a:ahLst/>
                <a:cxnLst/>
                <a:rect l="l" t="t" r="r" b="b"/>
                <a:pathLst>
                  <a:path w="4477" h="956" extrusionOk="0">
                    <a:moveTo>
                      <a:pt x="246" y="0"/>
                    </a:moveTo>
                    <a:cubicBezTo>
                      <a:pt x="138" y="0"/>
                      <a:pt x="36" y="77"/>
                      <a:pt x="0" y="186"/>
                    </a:cubicBezTo>
                    <a:cubicBezTo>
                      <a:pt x="0" y="307"/>
                      <a:pt x="81" y="409"/>
                      <a:pt x="203" y="429"/>
                    </a:cubicBezTo>
                    <a:lnTo>
                      <a:pt x="4193" y="955"/>
                    </a:lnTo>
                    <a:lnTo>
                      <a:pt x="4213" y="955"/>
                    </a:lnTo>
                    <a:cubicBezTo>
                      <a:pt x="4335" y="955"/>
                      <a:pt x="4436" y="895"/>
                      <a:pt x="4477" y="773"/>
                    </a:cubicBezTo>
                    <a:cubicBezTo>
                      <a:pt x="4477" y="652"/>
                      <a:pt x="4396" y="550"/>
                      <a:pt x="4254" y="530"/>
                    </a:cubicBezTo>
                    <a:lnTo>
                      <a:pt x="284" y="3"/>
                    </a:lnTo>
                    <a:cubicBezTo>
                      <a:pt x="271" y="1"/>
                      <a:pt x="259" y="0"/>
                      <a:pt x="246" y="0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1"/>
              <p:cNvSpPr/>
              <p:nvPr/>
            </p:nvSpPr>
            <p:spPr>
              <a:xfrm>
                <a:off x="1580222" y="2101261"/>
                <a:ext cx="226220" cy="115388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4154" extrusionOk="0">
                    <a:moveTo>
                      <a:pt x="1" y="1"/>
                    </a:moveTo>
                    <a:lnTo>
                      <a:pt x="1763" y="4153"/>
                    </a:lnTo>
                    <a:lnTo>
                      <a:pt x="8144" y="4052"/>
                    </a:lnTo>
                    <a:lnTo>
                      <a:pt x="5348" y="771"/>
                    </a:lnTo>
                    <a:lnTo>
                      <a:pt x="5348" y="22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1"/>
              <p:cNvSpPr/>
              <p:nvPr/>
            </p:nvSpPr>
            <p:spPr>
              <a:xfrm>
                <a:off x="1609499" y="2108511"/>
                <a:ext cx="130554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4700" h="594" extrusionOk="0">
                    <a:moveTo>
                      <a:pt x="4493" y="0"/>
                    </a:moveTo>
                    <a:cubicBezTo>
                      <a:pt x="4481" y="0"/>
                      <a:pt x="4469" y="1"/>
                      <a:pt x="4456" y="3"/>
                    </a:cubicBezTo>
                    <a:lnTo>
                      <a:pt x="223" y="165"/>
                    </a:lnTo>
                    <a:cubicBezTo>
                      <a:pt x="101" y="165"/>
                      <a:pt x="0" y="266"/>
                      <a:pt x="0" y="388"/>
                    </a:cubicBezTo>
                    <a:cubicBezTo>
                      <a:pt x="0" y="499"/>
                      <a:pt x="102" y="593"/>
                      <a:pt x="212" y="593"/>
                    </a:cubicBezTo>
                    <a:cubicBezTo>
                      <a:pt x="222" y="593"/>
                      <a:pt x="233" y="592"/>
                      <a:pt x="243" y="591"/>
                    </a:cubicBezTo>
                    <a:lnTo>
                      <a:pt x="4477" y="408"/>
                    </a:lnTo>
                    <a:cubicBezTo>
                      <a:pt x="4598" y="408"/>
                      <a:pt x="4700" y="327"/>
                      <a:pt x="4700" y="185"/>
                    </a:cubicBezTo>
                    <a:cubicBezTo>
                      <a:pt x="4681" y="76"/>
                      <a:pt x="4598" y="0"/>
                      <a:pt x="4493" y="0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1"/>
              <p:cNvSpPr/>
              <p:nvPr/>
            </p:nvSpPr>
            <p:spPr>
              <a:xfrm>
                <a:off x="1617360" y="2126511"/>
                <a:ext cx="128332" cy="20361"/>
              </a:xfrm>
              <a:custGeom>
                <a:avLst/>
                <a:gdLst/>
                <a:ahLst/>
                <a:cxnLst/>
                <a:rect l="l" t="t" r="r" b="b"/>
                <a:pathLst>
                  <a:path w="4620" h="733" extrusionOk="0">
                    <a:moveTo>
                      <a:pt x="4393" y="0"/>
                    </a:moveTo>
                    <a:cubicBezTo>
                      <a:pt x="4381" y="0"/>
                      <a:pt x="4368" y="1"/>
                      <a:pt x="4356" y="3"/>
                    </a:cubicBezTo>
                    <a:lnTo>
                      <a:pt x="244" y="307"/>
                    </a:lnTo>
                    <a:cubicBezTo>
                      <a:pt x="102" y="307"/>
                      <a:pt x="1" y="408"/>
                      <a:pt x="1" y="530"/>
                    </a:cubicBezTo>
                    <a:cubicBezTo>
                      <a:pt x="21" y="651"/>
                      <a:pt x="143" y="733"/>
                      <a:pt x="264" y="733"/>
                    </a:cubicBezTo>
                    <a:lnTo>
                      <a:pt x="284" y="733"/>
                    </a:lnTo>
                    <a:lnTo>
                      <a:pt x="4396" y="429"/>
                    </a:lnTo>
                    <a:cubicBezTo>
                      <a:pt x="4518" y="429"/>
                      <a:pt x="4619" y="327"/>
                      <a:pt x="4619" y="186"/>
                    </a:cubicBezTo>
                    <a:cubicBezTo>
                      <a:pt x="4583" y="77"/>
                      <a:pt x="4498" y="0"/>
                      <a:pt x="4393" y="0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1"/>
              <p:cNvSpPr/>
              <p:nvPr/>
            </p:nvSpPr>
            <p:spPr>
              <a:xfrm>
                <a:off x="1630860" y="2140011"/>
                <a:ext cx="124388" cy="26555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956" extrusionOk="0">
                    <a:moveTo>
                      <a:pt x="4231" y="0"/>
                    </a:moveTo>
                    <a:cubicBezTo>
                      <a:pt x="4219" y="0"/>
                      <a:pt x="4206" y="1"/>
                      <a:pt x="4194" y="3"/>
                    </a:cubicBezTo>
                    <a:lnTo>
                      <a:pt x="224" y="530"/>
                    </a:lnTo>
                    <a:cubicBezTo>
                      <a:pt x="102" y="550"/>
                      <a:pt x="1" y="652"/>
                      <a:pt x="21" y="773"/>
                    </a:cubicBezTo>
                    <a:cubicBezTo>
                      <a:pt x="41" y="895"/>
                      <a:pt x="163" y="955"/>
                      <a:pt x="264" y="955"/>
                    </a:cubicBezTo>
                    <a:lnTo>
                      <a:pt x="305" y="955"/>
                    </a:lnTo>
                    <a:lnTo>
                      <a:pt x="4275" y="429"/>
                    </a:lnTo>
                    <a:cubicBezTo>
                      <a:pt x="4396" y="409"/>
                      <a:pt x="4477" y="307"/>
                      <a:pt x="4477" y="186"/>
                    </a:cubicBezTo>
                    <a:cubicBezTo>
                      <a:pt x="4441" y="77"/>
                      <a:pt x="4340" y="0"/>
                      <a:pt x="4231" y="0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7" name="Google Shape;507;p31"/>
            <p:cNvSpPr/>
            <p:nvPr/>
          </p:nvSpPr>
          <p:spPr>
            <a:xfrm>
              <a:off x="1170642" y="1756931"/>
              <a:ext cx="1151738" cy="2722778"/>
            </a:xfrm>
            <a:custGeom>
              <a:avLst/>
              <a:gdLst/>
              <a:ahLst/>
              <a:cxnLst/>
              <a:rect l="l" t="t" r="r" b="b"/>
              <a:pathLst>
                <a:path w="41463" h="98021" extrusionOk="0">
                  <a:moveTo>
                    <a:pt x="20762" y="0"/>
                  </a:moveTo>
                  <a:cubicBezTo>
                    <a:pt x="15799" y="0"/>
                    <a:pt x="15759" y="4335"/>
                    <a:pt x="15961" y="6158"/>
                  </a:cubicBezTo>
                  <a:cubicBezTo>
                    <a:pt x="15941" y="6138"/>
                    <a:pt x="15921" y="6097"/>
                    <a:pt x="15880" y="6077"/>
                  </a:cubicBezTo>
                  <a:cubicBezTo>
                    <a:pt x="15738" y="5935"/>
                    <a:pt x="15536" y="5834"/>
                    <a:pt x="15333" y="5834"/>
                  </a:cubicBezTo>
                  <a:lnTo>
                    <a:pt x="15252" y="5834"/>
                  </a:lnTo>
                  <a:cubicBezTo>
                    <a:pt x="14827" y="5895"/>
                    <a:pt x="14564" y="6887"/>
                    <a:pt x="14766" y="7718"/>
                  </a:cubicBezTo>
                  <a:cubicBezTo>
                    <a:pt x="14922" y="8342"/>
                    <a:pt x="15367" y="9244"/>
                    <a:pt x="15832" y="9244"/>
                  </a:cubicBezTo>
                  <a:cubicBezTo>
                    <a:pt x="15970" y="9244"/>
                    <a:pt x="16110" y="9164"/>
                    <a:pt x="16245" y="8973"/>
                  </a:cubicBezTo>
                  <a:lnTo>
                    <a:pt x="16245" y="9115"/>
                  </a:lnTo>
                  <a:cubicBezTo>
                    <a:pt x="16245" y="9115"/>
                    <a:pt x="16468" y="10553"/>
                    <a:pt x="16771" y="11242"/>
                  </a:cubicBezTo>
                  <a:cubicBezTo>
                    <a:pt x="16954" y="11546"/>
                    <a:pt x="17177" y="11830"/>
                    <a:pt x="17440" y="12073"/>
                  </a:cubicBezTo>
                  <a:cubicBezTo>
                    <a:pt x="17420" y="12295"/>
                    <a:pt x="17258" y="13855"/>
                    <a:pt x="17055" y="14990"/>
                  </a:cubicBezTo>
                  <a:cubicBezTo>
                    <a:pt x="17055" y="14990"/>
                    <a:pt x="14969" y="15618"/>
                    <a:pt x="13632" y="16651"/>
                  </a:cubicBezTo>
                  <a:cubicBezTo>
                    <a:pt x="12295" y="17684"/>
                    <a:pt x="10168" y="16549"/>
                    <a:pt x="8142" y="18818"/>
                  </a:cubicBezTo>
                  <a:cubicBezTo>
                    <a:pt x="6117" y="21087"/>
                    <a:pt x="6461" y="23760"/>
                    <a:pt x="6542" y="24692"/>
                  </a:cubicBezTo>
                  <a:cubicBezTo>
                    <a:pt x="6623" y="25644"/>
                    <a:pt x="5185" y="27184"/>
                    <a:pt x="5387" y="29959"/>
                  </a:cubicBezTo>
                  <a:cubicBezTo>
                    <a:pt x="5590" y="32754"/>
                    <a:pt x="5286" y="33564"/>
                    <a:pt x="4192" y="35529"/>
                  </a:cubicBezTo>
                  <a:cubicBezTo>
                    <a:pt x="3099" y="37494"/>
                    <a:pt x="3200" y="40290"/>
                    <a:pt x="3281" y="43105"/>
                  </a:cubicBezTo>
                  <a:cubicBezTo>
                    <a:pt x="3362" y="45900"/>
                    <a:pt x="3159" y="46934"/>
                    <a:pt x="2795" y="47561"/>
                  </a:cubicBezTo>
                  <a:cubicBezTo>
                    <a:pt x="2410" y="48189"/>
                    <a:pt x="1417" y="48250"/>
                    <a:pt x="1053" y="49486"/>
                  </a:cubicBezTo>
                  <a:cubicBezTo>
                    <a:pt x="688" y="50721"/>
                    <a:pt x="384" y="50883"/>
                    <a:pt x="384" y="51329"/>
                  </a:cubicBezTo>
                  <a:cubicBezTo>
                    <a:pt x="384" y="51775"/>
                    <a:pt x="121" y="53294"/>
                    <a:pt x="121" y="53294"/>
                  </a:cubicBezTo>
                  <a:cubicBezTo>
                    <a:pt x="121" y="53294"/>
                    <a:pt x="1" y="53642"/>
                    <a:pt x="314" y="53642"/>
                  </a:cubicBezTo>
                  <a:cubicBezTo>
                    <a:pt x="386" y="53642"/>
                    <a:pt x="482" y="53623"/>
                    <a:pt x="607" y="53578"/>
                  </a:cubicBezTo>
                  <a:cubicBezTo>
                    <a:pt x="1276" y="53334"/>
                    <a:pt x="1458" y="52727"/>
                    <a:pt x="1397" y="51998"/>
                  </a:cubicBezTo>
                  <a:cubicBezTo>
                    <a:pt x="1600" y="51754"/>
                    <a:pt x="1741" y="51491"/>
                    <a:pt x="1863" y="51208"/>
                  </a:cubicBezTo>
                  <a:lnTo>
                    <a:pt x="1863" y="51208"/>
                  </a:lnTo>
                  <a:cubicBezTo>
                    <a:pt x="1924" y="51815"/>
                    <a:pt x="1843" y="52443"/>
                    <a:pt x="1620" y="53031"/>
                  </a:cubicBezTo>
                  <a:cubicBezTo>
                    <a:pt x="1255" y="54124"/>
                    <a:pt x="1012" y="55563"/>
                    <a:pt x="1174" y="55866"/>
                  </a:cubicBezTo>
                  <a:cubicBezTo>
                    <a:pt x="1255" y="56018"/>
                    <a:pt x="1407" y="56094"/>
                    <a:pt x="1562" y="56094"/>
                  </a:cubicBezTo>
                  <a:cubicBezTo>
                    <a:pt x="1716" y="56094"/>
                    <a:pt x="1873" y="56018"/>
                    <a:pt x="1964" y="55866"/>
                  </a:cubicBezTo>
                  <a:cubicBezTo>
                    <a:pt x="2086" y="55583"/>
                    <a:pt x="2633" y="53314"/>
                    <a:pt x="2673" y="53172"/>
                  </a:cubicBezTo>
                  <a:lnTo>
                    <a:pt x="2673" y="53172"/>
                  </a:lnTo>
                  <a:lnTo>
                    <a:pt x="2126" y="56089"/>
                  </a:lnTo>
                  <a:cubicBezTo>
                    <a:pt x="2126" y="56089"/>
                    <a:pt x="1924" y="56960"/>
                    <a:pt x="2410" y="57102"/>
                  </a:cubicBezTo>
                  <a:cubicBezTo>
                    <a:pt x="2446" y="57111"/>
                    <a:pt x="2480" y="57115"/>
                    <a:pt x="2512" y="57115"/>
                  </a:cubicBezTo>
                  <a:cubicBezTo>
                    <a:pt x="2941" y="57115"/>
                    <a:pt x="3101" y="56411"/>
                    <a:pt x="3139" y="56110"/>
                  </a:cubicBezTo>
                  <a:cubicBezTo>
                    <a:pt x="3179" y="55770"/>
                    <a:pt x="3713" y="53632"/>
                    <a:pt x="3746" y="53442"/>
                  </a:cubicBezTo>
                  <a:lnTo>
                    <a:pt x="3746" y="53442"/>
                  </a:lnTo>
                  <a:lnTo>
                    <a:pt x="3321" y="56089"/>
                  </a:lnTo>
                  <a:cubicBezTo>
                    <a:pt x="3321" y="56089"/>
                    <a:pt x="3220" y="56596"/>
                    <a:pt x="3544" y="56677"/>
                  </a:cubicBezTo>
                  <a:cubicBezTo>
                    <a:pt x="3579" y="56685"/>
                    <a:pt x="3613" y="56690"/>
                    <a:pt x="3645" y="56690"/>
                  </a:cubicBezTo>
                  <a:cubicBezTo>
                    <a:pt x="3919" y="56690"/>
                    <a:pt x="4124" y="56393"/>
                    <a:pt x="4233" y="55887"/>
                  </a:cubicBezTo>
                  <a:cubicBezTo>
                    <a:pt x="4334" y="55340"/>
                    <a:pt x="4618" y="54023"/>
                    <a:pt x="4658" y="53861"/>
                  </a:cubicBezTo>
                  <a:lnTo>
                    <a:pt x="4658" y="53861"/>
                  </a:lnTo>
                  <a:lnTo>
                    <a:pt x="4476" y="55421"/>
                  </a:lnTo>
                  <a:cubicBezTo>
                    <a:pt x="4476" y="55421"/>
                    <a:pt x="4435" y="55785"/>
                    <a:pt x="4638" y="55826"/>
                  </a:cubicBezTo>
                  <a:cubicBezTo>
                    <a:pt x="4666" y="55832"/>
                    <a:pt x="4696" y="55836"/>
                    <a:pt x="4727" y="55836"/>
                  </a:cubicBezTo>
                  <a:cubicBezTo>
                    <a:pt x="4917" y="55836"/>
                    <a:pt x="5147" y="55680"/>
                    <a:pt x="5286" y="54773"/>
                  </a:cubicBezTo>
                  <a:cubicBezTo>
                    <a:pt x="5489" y="53740"/>
                    <a:pt x="5793" y="52727"/>
                    <a:pt x="6177" y="51754"/>
                  </a:cubicBezTo>
                  <a:cubicBezTo>
                    <a:pt x="6380" y="51289"/>
                    <a:pt x="6745" y="50093"/>
                    <a:pt x="6279" y="49222"/>
                  </a:cubicBezTo>
                  <a:cubicBezTo>
                    <a:pt x="5833" y="48372"/>
                    <a:pt x="6583" y="45171"/>
                    <a:pt x="7838" y="42599"/>
                  </a:cubicBezTo>
                  <a:cubicBezTo>
                    <a:pt x="9094" y="40046"/>
                    <a:pt x="9479" y="37676"/>
                    <a:pt x="9337" y="35651"/>
                  </a:cubicBezTo>
                  <a:cubicBezTo>
                    <a:pt x="9216" y="33605"/>
                    <a:pt x="10472" y="33058"/>
                    <a:pt x="11181" y="29756"/>
                  </a:cubicBezTo>
                  <a:cubicBezTo>
                    <a:pt x="11181" y="29756"/>
                    <a:pt x="12376" y="32855"/>
                    <a:pt x="12903" y="34881"/>
                  </a:cubicBezTo>
                  <a:cubicBezTo>
                    <a:pt x="13429" y="36886"/>
                    <a:pt x="11728" y="38710"/>
                    <a:pt x="12092" y="41140"/>
                  </a:cubicBezTo>
                  <a:cubicBezTo>
                    <a:pt x="12457" y="43571"/>
                    <a:pt x="11788" y="46792"/>
                    <a:pt x="11160" y="48554"/>
                  </a:cubicBezTo>
                  <a:cubicBezTo>
                    <a:pt x="10533" y="50316"/>
                    <a:pt x="10553" y="56393"/>
                    <a:pt x="11242" y="59897"/>
                  </a:cubicBezTo>
                  <a:cubicBezTo>
                    <a:pt x="11930" y="63422"/>
                    <a:pt x="13389" y="65995"/>
                    <a:pt x="13571" y="66906"/>
                  </a:cubicBezTo>
                  <a:cubicBezTo>
                    <a:pt x="13774" y="67818"/>
                    <a:pt x="13591" y="69539"/>
                    <a:pt x="14239" y="70370"/>
                  </a:cubicBezTo>
                  <a:cubicBezTo>
                    <a:pt x="14867" y="71221"/>
                    <a:pt x="14280" y="74360"/>
                    <a:pt x="13652" y="76528"/>
                  </a:cubicBezTo>
                  <a:cubicBezTo>
                    <a:pt x="13024" y="78675"/>
                    <a:pt x="15110" y="88135"/>
                    <a:pt x="15455" y="89269"/>
                  </a:cubicBezTo>
                  <a:cubicBezTo>
                    <a:pt x="15819" y="90403"/>
                    <a:pt x="15617" y="90788"/>
                    <a:pt x="15435" y="91132"/>
                  </a:cubicBezTo>
                  <a:cubicBezTo>
                    <a:pt x="15191" y="91700"/>
                    <a:pt x="15232" y="92328"/>
                    <a:pt x="15516" y="92875"/>
                  </a:cubicBezTo>
                  <a:cubicBezTo>
                    <a:pt x="15840" y="93502"/>
                    <a:pt x="14928" y="94110"/>
                    <a:pt x="14584" y="94839"/>
                  </a:cubicBezTo>
                  <a:cubicBezTo>
                    <a:pt x="14239" y="95569"/>
                    <a:pt x="14361" y="95670"/>
                    <a:pt x="13915" y="95994"/>
                  </a:cubicBezTo>
                  <a:cubicBezTo>
                    <a:pt x="13488" y="96310"/>
                    <a:pt x="13487" y="97378"/>
                    <a:pt x="14305" y="97378"/>
                  </a:cubicBezTo>
                  <a:cubicBezTo>
                    <a:pt x="14378" y="97378"/>
                    <a:pt x="14457" y="97369"/>
                    <a:pt x="14543" y="97351"/>
                  </a:cubicBezTo>
                  <a:cubicBezTo>
                    <a:pt x="14543" y="97351"/>
                    <a:pt x="14746" y="97706"/>
                    <a:pt x="15129" y="97706"/>
                  </a:cubicBezTo>
                  <a:cubicBezTo>
                    <a:pt x="15288" y="97706"/>
                    <a:pt x="15478" y="97645"/>
                    <a:pt x="15698" y="97473"/>
                  </a:cubicBezTo>
                  <a:cubicBezTo>
                    <a:pt x="15698" y="97473"/>
                    <a:pt x="15888" y="97816"/>
                    <a:pt x="16256" y="97816"/>
                  </a:cubicBezTo>
                  <a:cubicBezTo>
                    <a:pt x="16425" y="97816"/>
                    <a:pt x="16631" y="97744"/>
                    <a:pt x="16873" y="97533"/>
                  </a:cubicBezTo>
                  <a:cubicBezTo>
                    <a:pt x="16873" y="97533"/>
                    <a:pt x="17065" y="97928"/>
                    <a:pt x="17483" y="97928"/>
                  </a:cubicBezTo>
                  <a:cubicBezTo>
                    <a:pt x="17671" y="97928"/>
                    <a:pt x="17906" y="97847"/>
                    <a:pt x="18189" y="97614"/>
                  </a:cubicBezTo>
                  <a:cubicBezTo>
                    <a:pt x="18357" y="97866"/>
                    <a:pt x="18635" y="98020"/>
                    <a:pt x="18944" y="98020"/>
                  </a:cubicBezTo>
                  <a:cubicBezTo>
                    <a:pt x="19009" y="98020"/>
                    <a:pt x="19075" y="98013"/>
                    <a:pt x="19141" y="97999"/>
                  </a:cubicBezTo>
                  <a:cubicBezTo>
                    <a:pt x="19830" y="97898"/>
                    <a:pt x="20154" y="97432"/>
                    <a:pt x="20053" y="96845"/>
                  </a:cubicBezTo>
                  <a:cubicBezTo>
                    <a:pt x="19972" y="96257"/>
                    <a:pt x="19628" y="95852"/>
                    <a:pt x="19688" y="95326"/>
                  </a:cubicBezTo>
                  <a:cubicBezTo>
                    <a:pt x="19729" y="94819"/>
                    <a:pt x="19303" y="94029"/>
                    <a:pt x="19121" y="93746"/>
                  </a:cubicBezTo>
                  <a:cubicBezTo>
                    <a:pt x="18919" y="93442"/>
                    <a:pt x="19384" y="92793"/>
                    <a:pt x="19364" y="92105"/>
                  </a:cubicBezTo>
                  <a:cubicBezTo>
                    <a:pt x="19344" y="91416"/>
                    <a:pt x="18574" y="90869"/>
                    <a:pt x="18615" y="88459"/>
                  </a:cubicBezTo>
                  <a:cubicBezTo>
                    <a:pt x="18635" y="86028"/>
                    <a:pt x="19992" y="82362"/>
                    <a:pt x="19931" y="78878"/>
                  </a:cubicBezTo>
                  <a:cubicBezTo>
                    <a:pt x="19871" y="75393"/>
                    <a:pt x="19162" y="75171"/>
                    <a:pt x="19162" y="73469"/>
                  </a:cubicBezTo>
                  <a:cubicBezTo>
                    <a:pt x="19162" y="71788"/>
                    <a:pt x="19891" y="71464"/>
                    <a:pt x="19688" y="69641"/>
                  </a:cubicBezTo>
                  <a:cubicBezTo>
                    <a:pt x="19486" y="67838"/>
                    <a:pt x="19587" y="63928"/>
                    <a:pt x="19871" y="62409"/>
                  </a:cubicBezTo>
                  <a:cubicBezTo>
                    <a:pt x="20134" y="60890"/>
                    <a:pt x="20316" y="54084"/>
                    <a:pt x="20316" y="52524"/>
                  </a:cubicBezTo>
                  <a:lnTo>
                    <a:pt x="21126" y="52524"/>
                  </a:lnTo>
                  <a:cubicBezTo>
                    <a:pt x="21126" y="54084"/>
                    <a:pt x="21309" y="60870"/>
                    <a:pt x="21572" y="62409"/>
                  </a:cubicBezTo>
                  <a:cubicBezTo>
                    <a:pt x="21856" y="63928"/>
                    <a:pt x="21977" y="67838"/>
                    <a:pt x="21754" y="69641"/>
                  </a:cubicBezTo>
                  <a:cubicBezTo>
                    <a:pt x="21532" y="71443"/>
                    <a:pt x="22261" y="71788"/>
                    <a:pt x="22261" y="73469"/>
                  </a:cubicBezTo>
                  <a:cubicBezTo>
                    <a:pt x="22261" y="75171"/>
                    <a:pt x="21572" y="75393"/>
                    <a:pt x="21511" y="78878"/>
                  </a:cubicBezTo>
                  <a:cubicBezTo>
                    <a:pt x="21430" y="82362"/>
                    <a:pt x="22787" y="86028"/>
                    <a:pt x="22828" y="88459"/>
                  </a:cubicBezTo>
                  <a:cubicBezTo>
                    <a:pt x="22848" y="90869"/>
                    <a:pt x="22099" y="91416"/>
                    <a:pt x="22058" y="92105"/>
                  </a:cubicBezTo>
                  <a:cubicBezTo>
                    <a:pt x="22038" y="92793"/>
                    <a:pt x="22504" y="93442"/>
                    <a:pt x="22322" y="93746"/>
                  </a:cubicBezTo>
                  <a:cubicBezTo>
                    <a:pt x="22119" y="94029"/>
                    <a:pt x="21694" y="94819"/>
                    <a:pt x="21754" y="95326"/>
                  </a:cubicBezTo>
                  <a:cubicBezTo>
                    <a:pt x="21795" y="95832"/>
                    <a:pt x="21471" y="96257"/>
                    <a:pt x="21370" y="96845"/>
                  </a:cubicBezTo>
                  <a:cubicBezTo>
                    <a:pt x="21289" y="97452"/>
                    <a:pt x="21613" y="97898"/>
                    <a:pt x="22301" y="97999"/>
                  </a:cubicBezTo>
                  <a:cubicBezTo>
                    <a:pt x="22364" y="98013"/>
                    <a:pt x="22428" y="98020"/>
                    <a:pt x="22491" y="98020"/>
                  </a:cubicBezTo>
                  <a:cubicBezTo>
                    <a:pt x="22793" y="98020"/>
                    <a:pt x="23082" y="97866"/>
                    <a:pt x="23233" y="97614"/>
                  </a:cubicBezTo>
                  <a:cubicBezTo>
                    <a:pt x="23517" y="97854"/>
                    <a:pt x="23754" y="97937"/>
                    <a:pt x="23945" y="97937"/>
                  </a:cubicBezTo>
                  <a:cubicBezTo>
                    <a:pt x="24368" y="97937"/>
                    <a:pt x="24570" y="97533"/>
                    <a:pt x="24570" y="97533"/>
                  </a:cubicBezTo>
                  <a:cubicBezTo>
                    <a:pt x="24806" y="97744"/>
                    <a:pt x="25007" y="97816"/>
                    <a:pt x="25173" y="97816"/>
                  </a:cubicBezTo>
                  <a:cubicBezTo>
                    <a:pt x="25534" y="97816"/>
                    <a:pt x="25725" y="97473"/>
                    <a:pt x="25725" y="97473"/>
                  </a:cubicBezTo>
                  <a:cubicBezTo>
                    <a:pt x="25950" y="97645"/>
                    <a:pt x="26144" y="97706"/>
                    <a:pt x="26306" y="97706"/>
                  </a:cubicBezTo>
                  <a:cubicBezTo>
                    <a:pt x="26697" y="97706"/>
                    <a:pt x="26899" y="97351"/>
                    <a:pt x="26899" y="97351"/>
                  </a:cubicBezTo>
                  <a:cubicBezTo>
                    <a:pt x="26985" y="97370"/>
                    <a:pt x="27064" y="97378"/>
                    <a:pt x="27136" y="97378"/>
                  </a:cubicBezTo>
                  <a:cubicBezTo>
                    <a:pt x="27936" y="97378"/>
                    <a:pt x="27936" y="96328"/>
                    <a:pt x="27527" y="95994"/>
                  </a:cubicBezTo>
                  <a:cubicBezTo>
                    <a:pt x="27082" y="95650"/>
                    <a:pt x="27203" y="95569"/>
                    <a:pt x="26859" y="94839"/>
                  </a:cubicBezTo>
                  <a:cubicBezTo>
                    <a:pt x="26494" y="94110"/>
                    <a:pt x="25583" y="93502"/>
                    <a:pt x="25907" y="92875"/>
                  </a:cubicBezTo>
                  <a:cubicBezTo>
                    <a:pt x="26191" y="92328"/>
                    <a:pt x="26231" y="91700"/>
                    <a:pt x="26008" y="91132"/>
                  </a:cubicBezTo>
                  <a:cubicBezTo>
                    <a:pt x="25806" y="90788"/>
                    <a:pt x="25623" y="90403"/>
                    <a:pt x="25968" y="89269"/>
                  </a:cubicBezTo>
                  <a:cubicBezTo>
                    <a:pt x="26312" y="88155"/>
                    <a:pt x="28398" y="78675"/>
                    <a:pt x="27770" y="76528"/>
                  </a:cubicBezTo>
                  <a:cubicBezTo>
                    <a:pt x="27163" y="74360"/>
                    <a:pt x="26555" y="71221"/>
                    <a:pt x="27203" y="70370"/>
                  </a:cubicBezTo>
                  <a:cubicBezTo>
                    <a:pt x="27831" y="69539"/>
                    <a:pt x="27669" y="67818"/>
                    <a:pt x="27852" y="66906"/>
                  </a:cubicBezTo>
                  <a:cubicBezTo>
                    <a:pt x="28054" y="65995"/>
                    <a:pt x="29492" y="63402"/>
                    <a:pt x="30181" y="59897"/>
                  </a:cubicBezTo>
                  <a:cubicBezTo>
                    <a:pt x="30890" y="56393"/>
                    <a:pt x="30890" y="50316"/>
                    <a:pt x="30262" y="48554"/>
                  </a:cubicBezTo>
                  <a:cubicBezTo>
                    <a:pt x="29654" y="46792"/>
                    <a:pt x="28966" y="43571"/>
                    <a:pt x="29330" y="41140"/>
                  </a:cubicBezTo>
                  <a:cubicBezTo>
                    <a:pt x="29695" y="38710"/>
                    <a:pt x="28014" y="36886"/>
                    <a:pt x="28520" y="34881"/>
                  </a:cubicBezTo>
                  <a:cubicBezTo>
                    <a:pt x="29047" y="32855"/>
                    <a:pt x="30242" y="29756"/>
                    <a:pt x="30242" y="29756"/>
                  </a:cubicBezTo>
                  <a:cubicBezTo>
                    <a:pt x="30971" y="33058"/>
                    <a:pt x="32207" y="33605"/>
                    <a:pt x="32085" y="35651"/>
                  </a:cubicBezTo>
                  <a:cubicBezTo>
                    <a:pt x="31964" y="37676"/>
                    <a:pt x="32369" y="40046"/>
                    <a:pt x="33604" y="42599"/>
                  </a:cubicBezTo>
                  <a:cubicBezTo>
                    <a:pt x="34860" y="45171"/>
                    <a:pt x="35610" y="48372"/>
                    <a:pt x="35164" y="49222"/>
                  </a:cubicBezTo>
                  <a:cubicBezTo>
                    <a:pt x="34698" y="50093"/>
                    <a:pt x="35063" y="51289"/>
                    <a:pt x="35265" y="51754"/>
                  </a:cubicBezTo>
                  <a:cubicBezTo>
                    <a:pt x="35650" y="52727"/>
                    <a:pt x="35954" y="53740"/>
                    <a:pt x="36157" y="54773"/>
                  </a:cubicBezTo>
                  <a:cubicBezTo>
                    <a:pt x="36296" y="55680"/>
                    <a:pt x="36526" y="55836"/>
                    <a:pt x="36716" y="55836"/>
                  </a:cubicBezTo>
                  <a:cubicBezTo>
                    <a:pt x="36747" y="55836"/>
                    <a:pt x="36777" y="55832"/>
                    <a:pt x="36805" y="55826"/>
                  </a:cubicBezTo>
                  <a:cubicBezTo>
                    <a:pt x="37007" y="55785"/>
                    <a:pt x="36967" y="55421"/>
                    <a:pt x="36967" y="55421"/>
                  </a:cubicBezTo>
                  <a:lnTo>
                    <a:pt x="36784" y="53861"/>
                  </a:lnTo>
                  <a:lnTo>
                    <a:pt x="36784" y="53861"/>
                  </a:lnTo>
                  <a:cubicBezTo>
                    <a:pt x="36825" y="54023"/>
                    <a:pt x="37109" y="55340"/>
                    <a:pt x="37210" y="55887"/>
                  </a:cubicBezTo>
                  <a:cubicBezTo>
                    <a:pt x="37317" y="56385"/>
                    <a:pt x="37517" y="56695"/>
                    <a:pt x="37783" y="56695"/>
                  </a:cubicBezTo>
                  <a:cubicBezTo>
                    <a:pt x="37821" y="56695"/>
                    <a:pt x="37859" y="56689"/>
                    <a:pt x="37899" y="56677"/>
                  </a:cubicBezTo>
                  <a:cubicBezTo>
                    <a:pt x="38223" y="56596"/>
                    <a:pt x="38121" y="56089"/>
                    <a:pt x="38121" y="56089"/>
                  </a:cubicBezTo>
                  <a:lnTo>
                    <a:pt x="37697" y="53442"/>
                  </a:lnTo>
                  <a:lnTo>
                    <a:pt x="37697" y="53442"/>
                  </a:lnTo>
                  <a:cubicBezTo>
                    <a:pt x="37730" y="53632"/>
                    <a:pt x="38264" y="55770"/>
                    <a:pt x="38304" y="56110"/>
                  </a:cubicBezTo>
                  <a:cubicBezTo>
                    <a:pt x="38341" y="56426"/>
                    <a:pt x="38515" y="57119"/>
                    <a:pt x="38920" y="57119"/>
                  </a:cubicBezTo>
                  <a:cubicBezTo>
                    <a:pt x="38956" y="57119"/>
                    <a:pt x="38994" y="57114"/>
                    <a:pt x="39033" y="57102"/>
                  </a:cubicBezTo>
                  <a:cubicBezTo>
                    <a:pt x="39519" y="56960"/>
                    <a:pt x="39316" y="56089"/>
                    <a:pt x="39316" y="56089"/>
                  </a:cubicBezTo>
                  <a:lnTo>
                    <a:pt x="38794" y="53193"/>
                  </a:lnTo>
                  <a:lnTo>
                    <a:pt x="38794" y="53193"/>
                  </a:lnTo>
                  <a:cubicBezTo>
                    <a:pt x="38847" y="53459"/>
                    <a:pt x="39381" y="55572"/>
                    <a:pt x="39499" y="55846"/>
                  </a:cubicBezTo>
                  <a:cubicBezTo>
                    <a:pt x="39590" y="55998"/>
                    <a:pt x="39742" y="56074"/>
                    <a:pt x="39894" y="56074"/>
                  </a:cubicBezTo>
                  <a:cubicBezTo>
                    <a:pt x="40046" y="56074"/>
                    <a:pt x="40198" y="55998"/>
                    <a:pt x="40289" y="55846"/>
                  </a:cubicBezTo>
                  <a:cubicBezTo>
                    <a:pt x="40451" y="55563"/>
                    <a:pt x="40208" y="54124"/>
                    <a:pt x="39843" y="53031"/>
                  </a:cubicBezTo>
                  <a:cubicBezTo>
                    <a:pt x="39620" y="52443"/>
                    <a:pt x="39539" y="51815"/>
                    <a:pt x="39580" y="51187"/>
                  </a:cubicBezTo>
                  <a:lnTo>
                    <a:pt x="39580" y="51187"/>
                  </a:lnTo>
                  <a:cubicBezTo>
                    <a:pt x="39701" y="51471"/>
                    <a:pt x="39863" y="51754"/>
                    <a:pt x="40046" y="51998"/>
                  </a:cubicBezTo>
                  <a:cubicBezTo>
                    <a:pt x="40005" y="52707"/>
                    <a:pt x="40187" y="53314"/>
                    <a:pt x="40856" y="53578"/>
                  </a:cubicBezTo>
                  <a:cubicBezTo>
                    <a:pt x="40981" y="53623"/>
                    <a:pt x="41077" y="53642"/>
                    <a:pt x="41149" y="53642"/>
                  </a:cubicBezTo>
                  <a:cubicBezTo>
                    <a:pt x="41462" y="53642"/>
                    <a:pt x="41342" y="53294"/>
                    <a:pt x="41342" y="53294"/>
                  </a:cubicBezTo>
                  <a:cubicBezTo>
                    <a:pt x="41342" y="53294"/>
                    <a:pt x="41099" y="51775"/>
                    <a:pt x="41099" y="51329"/>
                  </a:cubicBezTo>
                  <a:cubicBezTo>
                    <a:pt x="41099" y="50883"/>
                    <a:pt x="40795" y="50701"/>
                    <a:pt x="40431" y="49466"/>
                  </a:cubicBezTo>
                  <a:cubicBezTo>
                    <a:pt x="40066" y="48230"/>
                    <a:pt x="39073" y="48169"/>
                    <a:pt x="38689" y="47541"/>
                  </a:cubicBezTo>
                  <a:cubicBezTo>
                    <a:pt x="38304" y="46913"/>
                    <a:pt x="38101" y="45900"/>
                    <a:pt x="38182" y="43085"/>
                  </a:cubicBezTo>
                  <a:cubicBezTo>
                    <a:pt x="38263" y="40269"/>
                    <a:pt x="38364" y="37494"/>
                    <a:pt x="37271" y="35529"/>
                  </a:cubicBezTo>
                  <a:cubicBezTo>
                    <a:pt x="36177" y="33564"/>
                    <a:pt x="35873" y="32734"/>
                    <a:pt x="36075" y="29959"/>
                  </a:cubicBezTo>
                  <a:cubicBezTo>
                    <a:pt x="36278" y="27184"/>
                    <a:pt x="34840" y="25624"/>
                    <a:pt x="34921" y="24692"/>
                  </a:cubicBezTo>
                  <a:cubicBezTo>
                    <a:pt x="35002" y="23740"/>
                    <a:pt x="35346" y="21087"/>
                    <a:pt x="33321" y="18818"/>
                  </a:cubicBezTo>
                  <a:cubicBezTo>
                    <a:pt x="31295" y="16549"/>
                    <a:pt x="29148" y="17684"/>
                    <a:pt x="27831" y="16651"/>
                  </a:cubicBezTo>
                  <a:cubicBezTo>
                    <a:pt x="26494" y="15618"/>
                    <a:pt x="24408" y="14990"/>
                    <a:pt x="24408" y="14990"/>
                  </a:cubicBezTo>
                  <a:cubicBezTo>
                    <a:pt x="24205" y="13916"/>
                    <a:pt x="24064" y="12458"/>
                    <a:pt x="24023" y="12113"/>
                  </a:cubicBezTo>
                  <a:cubicBezTo>
                    <a:pt x="24307" y="11870"/>
                    <a:pt x="24550" y="11566"/>
                    <a:pt x="24752" y="11242"/>
                  </a:cubicBezTo>
                  <a:cubicBezTo>
                    <a:pt x="25056" y="10553"/>
                    <a:pt x="25279" y="9115"/>
                    <a:pt x="25279" y="9115"/>
                  </a:cubicBezTo>
                  <a:lnTo>
                    <a:pt x="25279" y="8973"/>
                  </a:lnTo>
                  <a:cubicBezTo>
                    <a:pt x="25413" y="9158"/>
                    <a:pt x="25552" y="9235"/>
                    <a:pt x="25689" y="9235"/>
                  </a:cubicBezTo>
                  <a:cubicBezTo>
                    <a:pt x="26155" y="9235"/>
                    <a:pt x="26601" y="8343"/>
                    <a:pt x="26758" y="7718"/>
                  </a:cubicBezTo>
                  <a:cubicBezTo>
                    <a:pt x="26940" y="6887"/>
                    <a:pt x="26677" y="5874"/>
                    <a:pt x="26272" y="5814"/>
                  </a:cubicBezTo>
                  <a:cubicBezTo>
                    <a:pt x="26249" y="5811"/>
                    <a:pt x="26226" y="5810"/>
                    <a:pt x="26203" y="5810"/>
                  </a:cubicBezTo>
                  <a:cubicBezTo>
                    <a:pt x="26004" y="5810"/>
                    <a:pt x="25809" y="5889"/>
                    <a:pt x="25664" y="6016"/>
                  </a:cubicBezTo>
                  <a:cubicBezTo>
                    <a:pt x="25623" y="6057"/>
                    <a:pt x="25583" y="6097"/>
                    <a:pt x="25542" y="6138"/>
                  </a:cubicBezTo>
                  <a:cubicBezTo>
                    <a:pt x="25745" y="4335"/>
                    <a:pt x="25704" y="0"/>
                    <a:pt x="20762" y="0"/>
                  </a:cubicBezTo>
                  <a:close/>
                </a:path>
              </a:pathLst>
            </a:custGeom>
            <a:solidFill>
              <a:srgbClr val="E0A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31"/>
            <p:cNvGrpSpPr/>
            <p:nvPr/>
          </p:nvGrpSpPr>
          <p:grpSpPr>
            <a:xfrm>
              <a:off x="1253891" y="2237925"/>
              <a:ext cx="239909" cy="850299"/>
              <a:chOff x="1253891" y="2237925"/>
              <a:chExt cx="239909" cy="850299"/>
            </a:xfrm>
          </p:grpSpPr>
          <p:sp>
            <p:nvSpPr>
              <p:cNvPr id="509" name="Google Shape;509;p31"/>
              <p:cNvSpPr/>
              <p:nvPr/>
            </p:nvSpPr>
            <p:spPr>
              <a:xfrm>
                <a:off x="1253891" y="2242510"/>
                <a:ext cx="227887" cy="845714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30446" extrusionOk="0">
                    <a:moveTo>
                      <a:pt x="7191" y="0"/>
                    </a:moveTo>
                    <a:cubicBezTo>
                      <a:pt x="6401" y="243"/>
                      <a:pt x="5672" y="709"/>
                      <a:pt x="5145" y="1337"/>
                    </a:cubicBezTo>
                    <a:cubicBezTo>
                      <a:pt x="3120" y="3606"/>
                      <a:pt x="2350" y="8366"/>
                      <a:pt x="1985" y="11141"/>
                    </a:cubicBezTo>
                    <a:cubicBezTo>
                      <a:pt x="1580" y="14139"/>
                      <a:pt x="2289" y="16083"/>
                      <a:pt x="1195" y="18048"/>
                    </a:cubicBezTo>
                    <a:cubicBezTo>
                      <a:pt x="102" y="20013"/>
                      <a:pt x="203" y="22788"/>
                      <a:pt x="284" y="25604"/>
                    </a:cubicBezTo>
                    <a:cubicBezTo>
                      <a:pt x="345" y="27852"/>
                      <a:pt x="243" y="28946"/>
                      <a:pt x="0" y="29615"/>
                    </a:cubicBezTo>
                    <a:lnTo>
                      <a:pt x="3201" y="30445"/>
                    </a:lnTo>
                    <a:cubicBezTo>
                      <a:pt x="3343" y="29068"/>
                      <a:pt x="3970" y="26941"/>
                      <a:pt x="4862" y="25138"/>
                    </a:cubicBezTo>
                    <a:cubicBezTo>
                      <a:pt x="6097" y="22565"/>
                      <a:pt x="6482" y="20216"/>
                      <a:pt x="6361" y="18170"/>
                    </a:cubicBezTo>
                    <a:cubicBezTo>
                      <a:pt x="6219" y="16144"/>
                      <a:pt x="7475" y="15597"/>
                      <a:pt x="8204" y="12275"/>
                    </a:cubicBezTo>
                    <a:lnTo>
                      <a:pt x="719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1"/>
              <p:cNvSpPr/>
              <p:nvPr/>
            </p:nvSpPr>
            <p:spPr>
              <a:xfrm>
                <a:off x="1442000" y="2237925"/>
                <a:ext cx="51800" cy="3488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3954" extrusionOk="0">
                    <a:moveTo>
                      <a:pt x="1048" y="0"/>
                    </a:moveTo>
                    <a:lnTo>
                      <a:pt x="0" y="381"/>
                    </a:lnTo>
                    <a:lnTo>
                      <a:pt x="1405" y="13954"/>
                    </a:lnTo>
                    <a:lnTo>
                      <a:pt x="2072" y="134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</p:grpSp>
        <p:grpSp>
          <p:nvGrpSpPr>
            <p:cNvPr id="511" name="Google Shape;511;p31"/>
            <p:cNvGrpSpPr/>
            <p:nvPr/>
          </p:nvGrpSpPr>
          <p:grpSpPr>
            <a:xfrm>
              <a:off x="2001575" y="2237925"/>
              <a:ext cx="240945" cy="863798"/>
              <a:chOff x="2001575" y="2237925"/>
              <a:chExt cx="240945" cy="863798"/>
            </a:xfrm>
          </p:grpSpPr>
          <p:sp>
            <p:nvSpPr>
              <p:cNvPr id="512" name="Google Shape;512;p31"/>
              <p:cNvSpPr/>
              <p:nvPr/>
            </p:nvSpPr>
            <p:spPr>
              <a:xfrm>
                <a:off x="2010662" y="2243621"/>
                <a:ext cx="231859" cy="858103"/>
              </a:xfrm>
              <a:custGeom>
                <a:avLst/>
                <a:gdLst/>
                <a:ahLst/>
                <a:cxnLst/>
                <a:rect l="l" t="t" r="r" b="b"/>
                <a:pathLst>
                  <a:path w="8347" h="30892" extrusionOk="0">
                    <a:moveTo>
                      <a:pt x="1196" y="1"/>
                    </a:moveTo>
                    <a:lnTo>
                      <a:pt x="1" y="12235"/>
                    </a:lnTo>
                    <a:cubicBezTo>
                      <a:pt x="730" y="15537"/>
                      <a:pt x="1966" y="16084"/>
                      <a:pt x="1844" y="18130"/>
                    </a:cubicBezTo>
                    <a:cubicBezTo>
                      <a:pt x="1723" y="20176"/>
                      <a:pt x="2128" y="22525"/>
                      <a:pt x="3363" y="25098"/>
                    </a:cubicBezTo>
                    <a:cubicBezTo>
                      <a:pt x="4356" y="27124"/>
                      <a:pt x="5045" y="29554"/>
                      <a:pt x="5065" y="30891"/>
                    </a:cubicBezTo>
                    <a:lnTo>
                      <a:pt x="8346" y="29878"/>
                    </a:lnTo>
                    <a:cubicBezTo>
                      <a:pt x="8022" y="29250"/>
                      <a:pt x="7860" y="28177"/>
                      <a:pt x="7941" y="25564"/>
                    </a:cubicBezTo>
                    <a:cubicBezTo>
                      <a:pt x="8022" y="22748"/>
                      <a:pt x="8123" y="19973"/>
                      <a:pt x="7030" y="18008"/>
                    </a:cubicBezTo>
                    <a:cubicBezTo>
                      <a:pt x="5936" y="16043"/>
                      <a:pt x="6726" y="13694"/>
                      <a:pt x="6523" y="10898"/>
                    </a:cubicBezTo>
                    <a:cubicBezTo>
                      <a:pt x="6300" y="7941"/>
                      <a:pt x="5105" y="3586"/>
                      <a:pt x="3080" y="1297"/>
                    </a:cubicBezTo>
                    <a:cubicBezTo>
                      <a:pt x="2573" y="710"/>
                      <a:pt x="1925" y="264"/>
                      <a:pt x="11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1"/>
              <p:cNvSpPr/>
              <p:nvPr/>
            </p:nvSpPr>
            <p:spPr>
              <a:xfrm flipH="1">
                <a:off x="2001575" y="2237925"/>
                <a:ext cx="51800" cy="3488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3954" extrusionOk="0">
                    <a:moveTo>
                      <a:pt x="1048" y="0"/>
                    </a:moveTo>
                    <a:lnTo>
                      <a:pt x="0" y="381"/>
                    </a:lnTo>
                    <a:lnTo>
                      <a:pt x="1405" y="13954"/>
                    </a:lnTo>
                    <a:lnTo>
                      <a:pt x="2072" y="134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</p:grpSp>
        <p:sp>
          <p:nvSpPr>
            <p:cNvPr id="514" name="Google Shape;514;p31"/>
            <p:cNvSpPr/>
            <p:nvPr/>
          </p:nvSpPr>
          <p:spPr>
            <a:xfrm>
              <a:off x="1453639" y="2142344"/>
              <a:ext cx="589689" cy="2337921"/>
            </a:xfrm>
            <a:custGeom>
              <a:avLst/>
              <a:gdLst/>
              <a:ahLst/>
              <a:cxnLst/>
              <a:rect l="l" t="t" r="r" b="b"/>
              <a:pathLst>
                <a:path w="21229" h="84166" extrusionOk="0">
                  <a:moveTo>
                    <a:pt x="7049" y="0"/>
                  </a:moveTo>
                  <a:cubicBezTo>
                    <a:pt x="6989" y="365"/>
                    <a:pt x="6928" y="770"/>
                    <a:pt x="6867" y="1115"/>
                  </a:cubicBezTo>
                  <a:cubicBezTo>
                    <a:pt x="6867" y="1115"/>
                    <a:pt x="4517" y="1844"/>
                    <a:pt x="2937" y="2492"/>
                  </a:cubicBezTo>
                  <a:cubicBezTo>
                    <a:pt x="1985" y="2917"/>
                    <a:pt x="1013" y="3282"/>
                    <a:pt x="0" y="3586"/>
                  </a:cubicBezTo>
                  <a:lnTo>
                    <a:pt x="1013" y="15881"/>
                  </a:lnTo>
                  <a:cubicBezTo>
                    <a:pt x="1013" y="15881"/>
                    <a:pt x="2208" y="19001"/>
                    <a:pt x="2735" y="21006"/>
                  </a:cubicBezTo>
                  <a:cubicBezTo>
                    <a:pt x="3261" y="23032"/>
                    <a:pt x="1560" y="24835"/>
                    <a:pt x="1925" y="27265"/>
                  </a:cubicBezTo>
                  <a:cubicBezTo>
                    <a:pt x="2289" y="29716"/>
                    <a:pt x="1621" y="32917"/>
                    <a:pt x="993" y="34679"/>
                  </a:cubicBezTo>
                  <a:cubicBezTo>
                    <a:pt x="365" y="36441"/>
                    <a:pt x="385" y="42518"/>
                    <a:pt x="1074" y="46043"/>
                  </a:cubicBezTo>
                  <a:cubicBezTo>
                    <a:pt x="1762" y="49547"/>
                    <a:pt x="2613" y="53132"/>
                    <a:pt x="2816" y="54044"/>
                  </a:cubicBezTo>
                  <a:cubicBezTo>
                    <a:pt x="2998" y="54955"/>
                    <a:pt x="2613" y="59554"/>
                    <a:pt x="2775" y="61903"/>
                  </a:cubicBezTo>
                  <a:cubicBezTo>
                    <a:pt x="2937" y="64152"/>
                    <a:pt x="4943" y="74280"/>
                    <a:pt x="5287" y="75414"/>
                  </a:cubicBezTo>
                  <a:cubicBezTo>
                    <a:pt x="5652" y="76528"/>
                    <a:pt x="5449" y="76913"/>
                    <a:pt x="5267" y="77257"/>
                  </a:cubicBezTo>
                  <a:cubicBezTo>
                    <a:pt x="5024" y="77825"/>
                    <a:pt x="5064" y="78473"/>
                    <a:pt x="5348" y="79000"/>
                  </a:cubicBezTo>
                  <a:cubicBezTo>
                    <a:pt x="5672" y="79627"/>
                    <a:pt x="4760" y="80255"/>
                    <a:pt x="4416" y="80985"/>
                  </a:cubicBezTo>
                  <a:cubicBezTo>
                    <a:pt x="4072" y="81714"/>
                    <a:pt x="4193" y="81795"/>
                    <a:pt x="3748" y="82139"/>
                  </a:cubicBezTo>
                  <a:cubicBezTo>
                    <a:pt x="3320" y="82455"/>
                    <a:pt x="3319" y="83523"/>
                    <a:pt x="4137" y="83523"/>
                  </a:cubicBezTo>
                  <a:cubicBezTo>
                    <a:pt x="4210" y="83523"/>
                    <a:pt x="4289" y="83515"/>
                    <a:pt x="4376" y="83496"/>
                  </a:cubicBezTo>
                  <a:cubicBezTo>
                    <a:pt x="4376" y="83496"/>
                    <a:pt x="4574" y="83844"/>
                    <a:pt x="4950" y="83844"/>
                  </a:cubicBezTo>
                  <a:cubicBezTo>
                    <a:pt x="5111" y="83844"/>
                    <a:pt x="5305" y="83780"/>
                    <a:pt x="5530" y="83598"/>
                  </a:cubicBezTo>
                  <a:cubicBezTo>
                    <a:pt x="5530" y="83598"/>
                    <a:pt x="5724" y="83947"/>
                    <a:pt x="6099" y="83947"/>
                  </a:cubicBezTo>
                  <a:cubicBezTo>
                    <a:pt x="6266" y="83947"/>
                    <a:pt x="6468" y="83878"/>
                    <a:pt x="6705" y="83679"/>
                  </a:cubicBezTo>
                  <a:cubicBezTo>
                    <a:pt x="6705" y="83679"/>
                    <a:pt x="6894" y="84066"/>
                    <a:pt x="7305" y="84066"/>
                  </a:cubicBezTo>
                  <a:cubicBezTo>
                    <a:pt x="7495" y="84066"/>
                    <a:pt x="7733" y="83983"/>
                    <a:pt x="8022" y="83739"/>
                  </a:cubicBezTo>
                  <a:cubicBezTo>
                    <a:pt x="8189" y="84008"/>
                    <a:pt x="8468" y="84165"/>
                    <a:pt x="8778" y="84165"/>
                  </a:cubicBezTo>
                  <a:cubicBezTo>
                    <a:pt x="8842" y="84165"/>
                    <a:pt x="8908" y="84158"/>
                    <a:pt x="8974" y="84145"/>
                  </a:cubicBezTo>
                  <a:cubicBezTo>
                    <a:pt x="9662" y="84043"/>
                    <a:pt x="9986" y="83577"/>
                    <a:pt x="9885" y="82990"/>
                  </a:cubicBezTo>
                  <a:cubicBezTo>
                    <a:pt x="9804" y="82403"/>
                    <a:pt x="9460" y="81977"/>
                    <a:pt x="9521" y="81471"/>
                  </a:cubicBezTo>
                  <a:cubicBezTo>
                    <a:pt x="9561" y="80944"/>
                    <a:pt x="9136" y="80174"/>
                    <a:pt x="8953" y="79871"/>
                  </a:cubicBezTo>
                  <a:cubicBezTo>
                    <a:pt x="8751" y="79567"/>
                    <a:pt x="9217" y="78918"/>
                    <a:pt x="9196" y="78230"/>
                  </a:cubicBezTo>
                  <a:cubicBezTo>
                    <a:pt x="9176" y="77561"/>
                    <a:pt x="8406" y="77014"/>
                    <a:pt x="8447" y="74584"/>
                  </a:cubicBezTo>
                  <a:cubicBezTo>
                    <a:pt x="8467" y="72173"/>
                    <a:pt x="9824" y="68487"/>
                    <a:pt x="9764" y="65003"/>
                  </a:cubicBezTo>
                  <a:cubicBezTo>
                    <a:pt x="9683" y="61539"/>
                    <a:pt x="9318" y="61417"/>
                    <a:pt x="9318" y="59736"/>
                  </a:cubicBezTo>
                  <a:cubicBezTo>
                    <a:pt x="9318" y="58034"/>
                    <a:pt x="9723" y="57589"/>
                    <a:pt x="9500" y="55786"/>
                  </a:cubicBezTo>
                  <a:cubicBezTo>
                    <a:pt x="9298" y="53963"/>
                    <a:pt x="9399" y="50053"/>
                    <a:pt x="9683" y="48534"/>
                  </a:cubicBezTo>
                  <a:cubicBezTo>
                    <a:pt x="9966" y="47015"/>
                    <a:pt x="10128" y="40229"/>
                    <a:pt x="10128" y="38669"/>
                  </a:cubicBezTo>
                  <a:lnTo>
                    <a:pt x="10959" y="38669"/>
                  </a:lnTo>
                  <a:cubicBezTo>
                    <a:pt x="10959" y="40209"/>
                    <a:pt x="11121" y="47015"/>
                    <a:pt x="11404" y="48534"/>
                  </a:cubicBezTo>
                  <a:cubicBezTo>
                    <a:pt x="11688" y="50074"/>
                    <a:pt x="11789" y="53963"/>
                    <a:pt x="11587" y="55786"/>
                  </a:cubicBezTo>
                  <a:cubicBezTo>
                    <a:pt x="11384" y="57589"/>
                    <a:pt x="11688" y="58095"/>
                    <a:pt x="11688" y="59797"/>
                  </a:cubicBezTo>
                  <a:cubicBezTo>
                    <a:pt x="11688" y="61478"/>
                    <a:pt x="11404" y="61518"/>
                    <a:pt x="11323" y="65003"/>
                  </a:cubicBezTo>
                  <a:cubicBezTo>
                    <a:pt x="11263" y="68487"/>
                    <a:pt x="12620" y="72173"/>
                    <a:pt x="12640" y="74584"/>
                  </a:cubicBezTo>
                  <a:cubicBezTo>
                    <a:pt x="12681" y="77014"/>
                    <a:pt x="11911" y="77541"/>
                    <a:pt x="11891" y="78230"/>
                  </a:cubicBezTo>
                  <a:cubicBezTo>
                    <a:pt x="11850" y="78918"/>
                    <a:pt x="12336" y="79567"/>
                    <a:pt x="12134" y="79871"/>
                  </a:cubicBezTo>
                  <a:cubicBezTo>
                    <a:pt x="11951" y="80174"/>
                    <a:pt x="11526" y="80964"/>
                    <a:pt x="11587" y="81471"/>
                  </a:cubicBezTo>
                  <a:cubicBezTo>
                    <a:pt x="11627" y="81977"/>
                    <a:pt x="11283" y="82382"/>
                    <a:pt x="11202" y="82990"/>
                  </a:cubicBezTo>
                  <a:cubicBezTo>
                    <a:pt x="11101" y="83577"/>
                    <a:pt x="11425" y="84043"/>
                    <a:pt x="12113" y="84145"/>
                  </a:cubicBezTo>
                  <a:cubicBezTo>
                    <a:pt x="12176" y="84158"/>
                    <a:pt x="12239" y="84165"/>
                    <a:pt x="12302" y="84165"/>
                  </a:cubicBezTo>
                  <a:cubicBezTo>
                    <a:pt x="12605" y="84165"/>
                    <a:pt x="12898" y="84008"/>
                    <a:pt x="13065" y="83739"/>
                  </a:cubicBezTo>
                  <a:cubicBezTo>
                    <a:pt x="13354" y="83983"/>
                    <a:pt x="13592" y="84066"/>
                    <a:pt x="13782" y="84066"/>
                  </a:cubicBezTo>
                  <a:cubicBezTo>
                    <a:pt x="14193" y="84066"/>
                    <a:pt x="14382" y="83679"/>
                    <a:pt x="14382" y="83679"/>
                  </a:cubicBezTo>
                  <a:cubicBezTo>
                    <a:pt x="14619" y="83878"/>
                    <a:pt x="14821" y="83947"/>
                    <a:pt x="14988" y="83947"/>
                  </a:cubicBezTo>
                  <a:cubicBezTo>
                    <a:pt x="15363" y="83947"/>
                    <a:pt x="15557" y="83598"/>
                    <a:pt x="15557" y="83598"/>
                  </a:cubicBezTo>
                  <a:cubicBezTo>
                    <a:pt x="15782" y="83780"/>
                    <a:pt x="15976" y="83844"/>
                    <a:pt x="16137" y="83844"/>
                  </a:cubicBezTo>
                  <a:cubicBezTo>
                    <a:pt x="16513" y="83844"/>
                    <a:pt x="16711" y="83496"/>
                    <a:pt x="16711" y="83496"/>
                  </a:cubicBezTo>
                  <a:cubicBezTo>
                    <a:pt x="16798" y="83515"/>
                    <a:pt x="16877" y="83523"/>
                    <a:pt x="16950" y="83523"/>
                  </a:cubicBezTo>
                  <a:cubicBezTo>
                    <a:pt x="17768" y="83523"/>
                    <a:pt x="17769" y="82455"/>
                    <a:pt x="17360" y="82139"/>
                  </a:cubicBezTo>
                  <a:cubicBezTo>
                    <a:pt x="16894" y="81795"/>
                    <a:pt x="17015" y="81714"/>
                    <a:pt x="16671" y="80985"/>
                  </a:cubicBezTo>
                  <a:cubicBezTo>
                    <a:pt x="16327" y="80255"/>
                    <a:pt x="15415" y="79627"/>
                    <a:pt x="15739" y="79000"/>
                  </a:cubicBezTo>
                  <a:cubicBezTo>
                    <a:pt x="16023" y="78473"/>
                    <a:pt x="16063" y="77825"/>
                    <a:pt x="15820" y="77257"/>
                  </a:cubicBezTo>
                  <a:cubicBezTo>
                    <a:pt x="15638" y="76933"/>
                    <a:pt x="15435" y="76528"/>
                    <a:pt x="15800" y="75414"/>
                  </a:cubicBezTo>
                  <a:cubicBezTo>
                    <a:pt x="16144" y="74280"/>
                    <a:pt x="18372" y="65063"/>
                    <a:pt x="18210" y="62815"/>
                  </a:cubicBezTo>
                  <a:cubicBezTo>
                    <a:pt x="18048" y="60566"/>
                    <a:pt x="18150" y="54874"/>
                    <a:pt x="18332" y="53963"/>
                  </a:cubicBezTo>
                  <a:cubicBezTo>
                    <a:pt x="18535" y="53051"/>
                    <a:pt x="19325" y="49547"/>
                    <a:pt x="20013" y="46043"/>
                  </a:cubicBezTo>
                  <a:cubicBezTo>
                    <a:pt x="20702" y="42538"/>
                    <a:pt x="20722" y="36462"/>
                    <a:pt x="20094" y="34679"/>
                  </a:cubicBezTo>
                  <a:cubicBezTo>
                    <a:pt x="19466" y="32917"/>
                    <a:pt x="18798" y="29716"/>
                    <a:pt x="19162" y="27265"/>
                  </a:cubicBezTo>
                  <a:cubicBezTo>
                    <a:pt x="19527" y="24835"/>
                    <a:pt x="17826" y="23032"/>
                    <a:pt x="18352" y="21006"/>
                  </a:cubicBezTo>
                  <a:cubicBezTo>
                    <a:pt x="18879" y="19001"/>
                    <a:pt x="20074" y="15881"/>
                    <a:pt x="20074" y="15881"/>
                  </a:cubicBezTo>
                  <a:lnTo>
                    <a:pt x="21229" y="3647"/>
                  </a:lnTo>
                  <a:cubicBezTo>
                    <a:pt x="19851" y="3160"/>
                    <a:pt x="19223" y="3100"/>
                    <a:pt x="17846" y="2573"/>
                  </a:cubicBezTo>
                  <a:cubicBezTo>
                    <a:pt x="16286" y="1965"/>
                    <a:pt x="14220" y="1115"/>
                    <a:pt x="14220" y="1115"/>
                  </a:cubicBezTo>
                  <a:cubicBezTo>
                    <a:pt x="14159" y="750"/>
                    <a:pt x="14098" y="365"/>
                    <a:pt x="14038" y="0"/>
                  </a:cubicBezTo>
                  <a:close/>
                </a:path>
              </a:pathLst>
            </a:custGeom>
            <a:solidFill>
              <a:srgbClr val="121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1590360" y="1756931"/>
              <a:ext cx="295414" cy="170498"/>
            </a:xfrm>
            <a:custGeom>
              <a:avLst/>
              <a:gdLst/>
              <a:ahLst/>
              <a:cxnLst/>
              <a:rect l="l" t="t" r="r" b="b"/>
              <a:pathLst>
                <a:path w="10635" h="6138" extrusionOk="0">
                  <a:moveTo>
                    <a:pt x="10432" y="6057"/>
                  </a:moveTo>
                  <a:cubicBezTo>
                    <a:pt x="10432" y="6057"/>
                    <a:pt x="10291" y="1945"/>
                    <a:pt x="8771" y="2248"/>
                  </a:cubicBezTo>
                  <a:cubicBezTo>
                    <a:pt x="7677" y="2451"/>
                    <a:pt x="6563" y="2532"/>
                    <a:pt x="5470" y="2492"/>
                  </a:cubicBezTo>
                  <a:cubicBezTo>
                    <a:pt x="4821" y="2492"/>
                    <a:pt x="2492" y="2269"/>
                    <a:pt x="2451" y="2269"/>
                  </a:cubicBezTo>
                  <a:cubicBezTo>
                    <a:pt x="831" y="2269"/>
                    <a:pt x="851" y="6016"/>
                    <a:pt x="851" y="6016"/>
                  </a:cubicBezTo>
                  <a:lnTo>
                    <a:pt x="851" y="6138"/>
                  </a:lnTo>
                  <a:cubicBezTo>
                    <a:pt x="649" y="4335"/>
                    <a:pt x="0" y="0"/>
                    <a:pt x="5652" y="0"/>
                  </a:cubicBezTo>
                  <a:cubicBezTo>
                    <a:pt x="10594" y="0"/>
                    <a:pt x="10635" y="4335"/>
                    <a:pt x="10432" y="6138"/>
                  </a:cubicBezTo>
                  <a:cubicBezTo>
                    <a:pt x="10432" y="6117"/>
                    <a:pt x="10432" y="6077"/>
                    <a:pt x="10432" y="6057"/>
                  </a:cubicBezTo>
                  <a:close/>
                </a:path>
              </a:pathLst>
            </a:custGeom>
            <a:solidFill>
              <a:srgbClr val="B58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1580222" y="2104095"/>
              <a:ext cx="152526" cy="123804"/>
            </a:xfrm>
            <a:custGeom>
              <a:avLst/>
              <a:gdLst/>
              <a:ahLst/>
              <a:cxnLst/>
              <a:rect l="l" t="t" r="r" b="b"/>
              <a:pathLst>
                <a:path w="5491" h="4457" extrusionOk="0">
                  <a:moveTo>
                    <a:pt x="1" y="0"/>
                  </a:moveTo>
                  <a:lnTo>
                    <a:pt x="933" y="3059"/>
                  </a:lnTo>
                  <a:lnTo>
                    <a:pt x="5490" y="4456"/>
                  </a:lnTo>
                  <a:lnTo>
                    <a:pt x="5085" y="17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1755775" y="2104095"/>
              <a:ext cx="155887" cy="122665"/>
            </a:xfrm>
            <a:custGeom>
              <a:avLst/>
              <a:gdLst/>
              <a:ahLst/>
              <a:cxnLst/>
              <a:rect l="l" t="t" r="r" b="b"/>
              <a:pathLst>
                <a:path w="5612" h="4416" extrusionOk="0">
                  <a:moveTo>
                    <a:pt x="5612" y="0"/>
                  </a:moveTo>
                  <a:lnTo>
                    <a:pt x="426" y="1742"/>
                  </a:lnTo>
                  <a:lnTo>
                    <a:pt x="1" y="4416"/>
                  </a:lnTo>
                  <a:lnTo>
                    <a:pt x="4680" y="3059"/>
                  </a:lnTo>
                  <a:lnTo>
                    <a:pt x="56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949912" y="3362193"/>
              <a:ext cx="78777" cy="242831"/>
            </a:xfrm>
            <a:custGeom>
              <a:avLst/>
              <a:gdLst/>
              <a:ahLst/>
              <a:cxnLst/>
              <a:rect l="l" t="t" r="r" b="b"/>
              <a:pathLst>
                <a:path w="2836" h="8742" extrusionOk="0">
                  <a:moveTo>
                    <a:pt x="1195" y="1"/>
                  </a:moveTo>
                  <a:cubicBezTo>
                    <a:pt x="851" y="426"/>
                    <a:pt x="0" y="8650"/>
                    <a:pt x="142" y="8731"/>
                  </a:cubicBezTo>
                  <a:cubicBezTo>
                    <a:pt x="154" y="8738"/>
                    <a:pt x="174" y="8742"/>
                    <a:pt x="200" y="8742"/>
                  </a:cubicBezTo>
                  <a:cubicBezTo>
                    <a:pt x="471" y="8742"/>
                    <a:pt x="1421" y="8372"/>
                    <a:pt x="1661" y="8002"/>
                  </a:cubicBezTo>
                  <a:cubicBezTo>
                    <a:pt x="1904" y="7617"/>
                    <a:pt x="2836" y="791"/>
                    <a:pt x="2795" y="629"/>
                  </a:cubicBezTo>
                  <a:cubicBezTo>
                    <a:pt x="2755" y="487"/>
                    <a:pt x="1195" y="1"/>
                    <a:pt x="1195" y="1"/>
                  </a:cubicBez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761414" y="3425776"/>
              <a:ext cx="217220" cy="79944"/>
            </a:xfrm>
            <a:custGeom>
              <a:avLst/>
              <a:gdLst/>
              <a:ahLst/>
              <a:cxnLst/>
              <a:rect l="l" t="t" r="r" b="b"/>
              <a:pathLst>
                <a:path w="7820" h="2878" extrusionOk="0">
                  <a:moveTo>
                    <a:pt x="4598" y="1"/>
                  </a:moveTo>
                  <a:cubicBezTo>
                    <a:pt x="3282" y="1"/>
                    <a:pt x="0" y="507"/>
                    <a:pt x="0" y="507"/>
                  </a:cubicBezTo>
                  <a:lnTo>
                    <a:pt x="102" y="2877"/>
                  </a:lnTo>
                  <a:cubicBezTo>
                    <a:pt x="102" y="2877"/>
                    <a:pt x="3505" y="2513"/>
                    <a:pt x="4052" y="2513"/>
                  </a:cubicBezTo>
                  <a:cubicBezTo>
                    <a:pt x="4598" y="2513"/>
                    <a:pt x="7596" y="2816"/>
                    <a:pt x="7698" y="2837"/>
                  </a:cubicBezTo>
                  <a:lnTo>
                    <a:pt x="7819" y="406"/>
                  </a:lnTo>
                  <a:cubicBezTo>
                    <a:pt x="6766" y="183"/>
                    <a:pt x="5692" y="41"/>
                    <a:pt x="4598" y="1"/>
                  </a:cubicBezTo>
                  <a:close/>
                </a:path>
              </a:pathLst>
            </a:custGeom>
            <a:solidFill>
              <a:srgbClr val="20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443501" y="3350943"/>
              <a:ext cx="104110" cy="261053"/>
            </a:xfrm>
            <a:custGeom>
              <a:avLst/>
              <a:gdLst/>
              <a:ahLst/>
              <a:cxnLst/>
              <a:rect l="l" t="t" r="r" b="b"/>
              <a:pathLst>
                <a:path w="3748" h="9398" extrusionOk="0">
                  <a:moveTo>
                    <a:pt x="1702" y="1"/>
                  </a:moveTo>
                  <a:cubicBezTo>
                    <a:pt x="1702" y="1"/>
                    <a:pt x="61" y="649"/>
                    <a:pt x="41" y="811"/>
                  </a:cubicBezTo>
                  <a:cubicBezTo>
                    <a:pt x="1" y="993"/>
                    <a:pt x="1601" y="8326"/>
                    <a:pt x="1905" y="8731"/>
                  </a:cubicBezTo>
                  <a:cubicBezTo>
                    <a:pt x="2172" y="9088"/>
                    <a:pt x="3177" y="9397"/>
                    <a:pt x="3511" y="9397"/>
                  </a:cubicBezTo>
                  <a:cubicBezTo>
                    <a:pt x="3556" y="9397"/>
                    <a:pt x="3589" y="9391"/>
                    <a:pt x="3606" y="9379"/>
                  </a:cubicBezTo>
                  <a:cubicBezTo>
                    <a:pt x="3748" y="9278"/>
                    <a:pt x="2148" y="426"/>
                    <a:pt x="1702" y="1"/>
                  </a:cubicBez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504833" y="3426331"/>
              <a:ext cx="217220" cy="79388"/>
            </a:xfrm>
            <a:custGeom>
              <a:avLst/>
              <a:gdLst/>
              <a:ahLst/>
              <a:cxnLst/>
              <a:rect l="l" t="t" r="r" b="b"/>
              <a:pathLst>
                <a:path w="7820" h="2858" extrusionOk="0">
                  <a:moveTo>
                    <a:pt x="3288" y="0"/>
                  </a:moveTo>
                  <a:cubicBezTo>
                    <a:pt x="3258" y="0"/>
                    <a:pt x="3229" y="1"/>
                    <a:pt x="3201" y="1"/>
                  </a:cubicBezTo>
                  <a:cubicBezTo>
                    <a:pt x="2127" y="42"/>
                    <a:pt x="1054" y="204"/>
                    <a:pt x="0" y="426"/>
                  </a:cubicBezTo>
                  <a:lnTo>
                    <a:pt x="163" y="2857"/>
                  </a:lnTo>
                  <a:cubicBezTo>
                    <a:pt x="244" y="2837"/>
                    <a:pt x="3241" y="2493"/>
                    <a:pt x="3788" y="2493"/>
                  </a:cubicBezTo>
                  <a:cubicBezTo>
                    <a:pt x="3804" y="2492"/>
                    <a:pt x="3822" y="2492"/>
                    <a:pt x="3842" y="2492"/>
                  </a:cubicBezTo>
                  <a:cubicBezTo>
                    <a:pt x="4528" y="2492"/>
                    <a:pt x="7759" y="2817"/>
                    <a:pt x="7759" y="2817"/>
                  </a:cubicBezTo>
                  <a:lnTo>
                    <a:pt x="7819" y="447"/>
                  </a:lnTo>
                  <a:cubicBezTo>
                    <a:pt x="7819" y="447"/>
                    <a:pt x="4657" y="0"/>
                    <a:pt x="3288" y="0"/>
                  </a:cubicBezTo>
                  <a:close/>
                </a:path>
              </a:pathLst>
            </a:custGeom>
            <a:solidFill>
              <a:srgbClr val="20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789553" y="2907059"/>
              <a:ext cx="218331" cy="129665"/>
            </a:xfrm>
            <a:custGeom>
              <a:avLst/>
              <a:gdLst/>
              <a:ahLst/>
              <a:cxnLst/>
              <a:rect l="l" t="t" r="r" b="b"/>
              <a:pathLst>
                <a:path w="7860" h="4668" extrusionOk="0">
                  <a:moveTo>
                    <a:pt x="1730" y="1"/>
                  </a:moveTo>
                  <a:cubicBezTo>
                    <a:pt x="788" y="1"/>
                    <a:pt x="122" y="19"/>
                    <a:pt x="122" y="19"/>
                  </a:cubicBezTo>
                  <a:lnTo>
                    <a:pt x="0" y="2166"/>
                  </a:lnTo>
                  <a:cubicBezTo>
                    <a:pt x="0" y="2166"/>
                    <a:pt x="1762" y="2875"/>
                    <a:pt x="3525" y="3523"/>
                  </a:cubicBezTo>
                  <a:lnTo>
                    <a:pt x="4092" y="3746"/>
                  </a:lnTo>
                  <a:cubicBezTo>
                    <a:pt x="4639" y="3949"/>
                    <a:pt x="5165" y="4131"/>
                    <a:pt x="5611" y="4293"/>
                  </a:cubicBezTo>
                  <a:cubicBezTo>
                    <a:pt x="5834" y="4354"/>
                    <a:pt x="6036" y="4414"/>
                    <a:pt x="6198" y="4475"/>
                  </a:cubicBezTo>
                  <a:cubicBezTo>
                    <a:pt x="6583" y="4592"/>
                    <a:pt x="6857" y="4668"/>
                    <a:pt x="6975" y="4668"/>
                  </a:cubicBezTo>
                  <a:cubicBezTo>
                    <a:pt x="7000" y="4668"/>
                    <a:pt x="7018" y="4665"/>
                    <a:pt x="7029" y="4658"/>
                  </a:cubicBezTo>
                  <a:cubicBezTo>
                    <a:pt x="7313" y="4435"/>
                    <a:pt x="7859" y="728"/>
                    <a:pt x="7637" y="424"/>
                  </a:cubicBezTo>
                  <a:cubicBezTo>
                    <a:pt x="7515" y="262"/>
                    <a:pt x="6806" y="161"/>
                    <a:pt x="5874" y="100"/>
                  </a:cubicBezTo>
                  <a:lnTo>
                    <a:pt x="5348" y="59"/>
                  </a:lnTo>
                  <a:cubicBezTo>
                    <a:pt x="4862" y="39"/>
                    <a:pt x="4335" y="19"/>
                    <a:pt x="3828" y="19"/>
                  </a:cubicBezTo>
                  <a:lnTo>
                    <a:pt x="3302" y="19"/>
                  </a:lnTo>
                  <a:cubicBezTo>
                    <a:pt x="2741" y="5"/>
                    <a:pt x="2201" y="1"/>
                    <a:pt x="1730" y="1"/>
                  </a:cubicBez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477250" y="2909809"/>
              <a:ext cx="230164" cy="133165"/>
            </a:xfrm>
            <a:custGeom>
              <a:avLst/>
              <a:gdLst/>
              <a:ahLst/>
              <a:cxnLst/>
              <a:rect l="l" t="t" r="r" b="b"/>
              <a:pathLst>
                <a:path w="8286" h="4794" extrusionOk="0">
                  <a:moveTo>
                    <a:pt x="8022" y="1"/>
                  </a:moveTo>
                  <a:cubicBezTo>
                    <a:pt x="8022" y="1"/>
                    <a:pt x="7212" y="21"/>
                    <a:pt x="6118" y="102"/>
                  </a:cubicBezTo>
                  <a:lnTo>
                    <a:pt x="5592" y="143"/>
                  </a:lnTo>
                  <a:cubicBezTo>
                    <a:pt x="5105" y="183"/>
                    <a:pt x="4579" y="224"/>
                    <a:pt x="4072" y="284"/>
                  </a:cubicBezTo>
                  <a:cubicBezTo>
                    <a:pt x="3890" y="305"/>
                    <a:pt x="3728" y="305"/>
                    <a:pt x="3546" y="325"/>
                  </a:cubicBezTo>
                  <a:cubicBezTo>
                    <a:pt x="2979" y="386"/>
                    <a:pt x="2452" y="467"/>
                    <a:pt x="2027" y="548"/>
                  </a:cubicBezTo>
                  <a:cubicBezTo>
                    <a:pt x="1824" y="568"/>
                    <a:pt x="1642" y="609"/>
                    <a:pt x="1500" y="649"/>
                  </a:cubicBezTo>
                  <a:cubicBezTo>
                    <a:pt x="1297" y="690"/>
                    <a:pt x="1135" y="771"/>
                    <a:pt x="993" y="892"/>
                  </a:cubicBezTo>
                  <a:cubicBezTo>
                    <a:pt x="771" y="1196"/>
                    <a:pt x="1" y="4599"/>
                    <a:pt x="305" y="4781"/>
                  </a:cubicBezTo>
                  <a:cubicBezTo>
                    <a:pt x="317" y="4790"/>
                    <a:pt x="341" y="4794"/>
                    <a:pt x="374" y="4794"/>
                  </a:cubicBezTo>
                  <a:cubicBezTo>
                    <a:pt x="499" y="4794"/>
                    <a:pt x="762" y="4736"/>
                    <a:pt x="1115" y="4640"/>
                  </a:cubicBezTo>
                  <a:lnTo>
                    <a:pt x="1702" y="4457"/>
                  </a:lnTo>
                  <a:cubicBezTo>
                    <a:pt x="2128" y="4315"/>
                    <a:pt x="2654" y="4153"/>
                    <a:pt x="3222" y="3951"/>
                  </a:cubicBezTo>
                  <a:lnTo>
                    <a:pt x="3789" y="3748"/>
                  </a:lnTo>
                  <a:cubicBezTo>
                    <a:pt x="4295" y="3586"/>
                    <a:pt x="4822" y="3404"/>
                    <a:pt x="5308" y="3222"/>
                  </a:cubicBezTo>
                  <a:lnTo>
                    <a:pt x="5895" y="3019"/>
                  </a:lnTo>
                  <a:cubicBezTo>
                    <a:pt x="7232" y="2533"/>
                    <a:pt x="8286" y="2148"/>
                    <a:pt x="8286" y="2148"/>
                  </a:cubicBezTo>
                  <a:lnTo>
                    <a:pt x="8022" y="1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624693" y="2913198"/>
              <a:ext cx="23083" cy="86110"/>
            </a:xfrm>
            <a:custGeom>
              <a:avLst/>
              <a:gdLst/>
              <a:ahLst/>
              <a:cxnLst/>
              <a:rect l="l" t="t" r="r" b="b"/>
              <a:pathLst>
                <a:path w="831" h="3100" extrusionOk="0">
                  <a:moveTo>
                    <a:pt x="831" y="0"/>
                  </a:moveTo>
                  <a:lnTo>
                    <a:pt x="304" y="41"/>
                  </a:lnTo>
                  <a:lnTo>
                    <a:pt x="0" y="3100"/>
                  </a:lnTo>
                  <a:lnTo>
                    <a:pt x="587" y="2897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20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566166" y="2917698"/>
              <a:ext cx="24222" cy="101860"/>
            </a:xfrm>
            <a:custGeom>
              <a:avLst/>
              <a:gdLst/>
              <a:ahLst/>
              <a:cxnLst/>
              <a:rect l="l" t="t" r="r" b="b"/>
              <a:pathLst>
                <a:path w="872" h="3667" extrusionOk="0">
                  <a:moveTo>
                    <a:pt x="871" y="0"/>
                  </a:moveTo>
                  <a:cubicBezTo>
                    <a:pt x="689" y="0"/>
                    <a:pt x="527" y="21"/>
                    <a:pt x="345" y="41"/>
                  </a:cubicBezTo>
                  <a:lnTo>
                    <a:pt x="0" y="3667"/>
                  </a:lnTo>
                  <a:lnTo>
                    <a:pt x="588" y="3485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20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508222" y="2925003"/>
              <a:ext cx="25333" cy="113693"/>
            </a:xfrm>
            <a:custGeom>
              <a:avLst/>
              <a:gdLst/>
              <a:ahLst/>
              <a:cxnLst/>
              <a:rect l="l" t="t" r="r" b="b"/>
              <a:pathLst>
                <a:path w="912" h="4093" extrusionOk="0">
                  <a:moveTo>
                    <a:pt x="912" y="1"/>
                  </a:moveTo>
                  <a:lnTo>
                    <a:pt x="912" y="1"/>
                  </a:lnTo>
                  <a:cubicBezTo>
                    <a:pt x="709" y="41"/>
                    <a:pt x="527" y="82"/>
                    <a:pt x="365" y="122"/>
                  </a:cubicBezTo>
                  <a:lnTo>
                    <a:pt x="0" y="4093"/>
                  </a:lnTo>
                  <a:lnTo>
                    <a:pt x="0" y="4093"/>
                  </a:lnTo>
                  <a:lnTo>
                    <a:pt x="587" y="3910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20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81246" y="2907003"/>
              <a:ext cx="21972" cy="104110"/>
            </a:xfrm>
            <a:custGeom>
              <a:avLst/>
              <a:gdLst/>
              <a:ahLst/>
              <a:cxnLst/>
              <a:rect l="l" t="t" r="r" b="b"/>
              <a:pathLst>
                <a:path w="791" h="3748" extrusionOk="0">
                  <a:moveTo>
                    <a:pt x="1" y="1"/>
                  </a:moveTo>
                  <a:lnTo>
                    <a:pt x="224" y="3525"/>
                  </a:lnTo>
                  <a:lnTo>
                    <a:pt x="791" y="3748"/>
                  </a:lnTo>
                  <a:lnTo>
                    <a:pt x="527" y="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938079" y="2908698"/>
              <a:ext cx="23111" cy="122693"/>
            </a:xfrm>
            <a:custGeom>
              <a:avLst/>
              <a:gdLst/>
              <a:ahLst/>
              <a:cxnLst/>
              <a:rect l="l" t="t" r="r" b="b"/>
              <a:pathLst>
                <a:path w="832" h="4417" extrusionOk="0">
                  <a:moveTo>
                    <a:pt x="1" y="0"/>
                  </a:moveTo>
                  <a:lnTo>
                    <a:pt x="264" y="4234"/>
                  </a:lnTo>
                  <a:cubicBezTo>
                    <a:pt x="467" y="4295"/>
                    <a:pt x="669" y="4376"/>
                    <a:pt x="831" y="4416"/>
                  </a:cubicBezTo>
                  <a:lnTo>
                    <a:pt x="527" y="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619054" y="2870892"/>
              <a:ext cx="247609" cy="164526"/>
            </a:xfrm>
            <a:custGeom>
              <a:avLst/>
              <a:gdLst/>
              <a:ahLst/>
              <a:cxnLst/>
              <a:rect l="l" t="t" r="r" b="b"/>
              <a:pathLst>
                <a:path w="8914" h="5923" extrusionOk="0">
                  <a:moveTo>
                    <a:pt x="4595" y="1"/>
                  </a:moveTo>
                  <a:cubicBezTo>
                    <a:pt x="4522" y="1"/>
                    <a:pt x="4449" y="2"/>
                    <a:pt x="4376" y="4"/>
                  </a:cubicBezTo>
                  <a:cubicBezTo>
                    <a:pt x="1945" y="65"/>
                    <a:pt x="0" y="1463"/>
                    <a:pt x="61" y="3083"/>
                  </a:cubicBezTo>
                  <a:cubicBezTo>
                    <a:pt x="101" y="4674"/>
                    <a:pt x="1988" y="5923"/>
                    <a:pt x="4319" y="5923"/>
                  </a:cubicBezTo>
                  <a:cubicBezTo>
                    <a:pt x="4392" y="5923"/>
                    <a:pt x="4464" y="5921"/>
                    <a:pt x="4538" y="5919"/>
                  </a:cubicBezTo>
                  <a:cubicBezTo>
                    <a:pt x="6969" y="5838"/>
                    <a:pt x="8913" y="4461"/>
                    <a:pt x="8852" y="2820"/>
                  </a:cubicBezTo>
                  <a:cubicBezTo>
                    <a:pt x="8813" y="1248"/>
                    <a:pt x="6926" y="1"/>
                    <a:pt x="4595" y="1"/>
                  </a:cubicBezTo>
                  <a:close/>
                </a:path>
              </a:pathLst>
            </a:custGeom>
            <a:solidFill>
              <a:srgbClr val="20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652804" y="2893420"/>
              <a:ext cx="180082" cy="119471"/>
            </a:xfrm>
            <a:custGeom>
              <a:avLst/>
              <a:gdLst/>
              <a:ahLst/>
              <a:cxnLst/>
              <a:rect l="l" t="t" r="r" b="b"/>
              <a:pathLst>
                <a:path w="6483" h="4301" extrusionOk="0">
                  <a:moveTo>
                    <a:pt x="3349" y="1"/>
                  </a:moveTo>
                  <a:cubicBezTo>
                    <a:pt x="3293" y="1"/>
                    <a:pt x="3237" y="2"/>
                    <a:pt x="3181" y="3"/>
                  </a:cubicBezTo>
                  <a:cubicBezTo>
                    <a:pt x="1419" y="44"/>
                    <a:pt x="1" y="1057"/>
                    <a:pt x="41" y="2252"/>
                  </a:cubicBezTo>
                  <a:cubicBezTo>
                    <a:pt x="81" y="3390"/>
                    <a:pt x="1451" y="4301"/>
                    <a:pt x="3140" y="4301"/>
                  </a:cubicBezTo>
                  <a:cubicBezTo>
                    <a:pt x="3194" y="4301"/>
                    <a:pt x="3248" y="4300"/>
                    <a:pt x="3303" y="4298"/>
                  </a:cubicBezTo>
                  <a:cubicBezTo>
                    <a:pt x="5065" y="4257"/>
                    <a:pt x="6483" y="3244"/>
                    <a:pt x="6442" y="2049"/>
                  </a:cubicBezTo>
                  <a:cubicBezTo>
                    <a:pt x="6403" y="892"/>
                    <a:pt x="5053" y="1"/>
                    <a:pt x="33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851997" y="2551951"/>
              <a:ext cx="159832" cy="123277"/>
            </a:xfrm>
            <a:custGeom>
              <a:avLst/>
              <a:gdLst/>
              <a:ahLst/>
              <a:cxnLst/>
              <a:rect l="l" t="t" r="r" b="b"/>
              <a:pathLst>
                <a:path w="5754" h="4438" extrusionOk="0">
                  <a:moveTo>
                    <a:pt x="5733" y="1"/>
                  </a:moveTo>
                  <a:lnTo>
                    <a:pt x="102" y="2655"/>
                  </a:lnTo>
                  <a:lnTo>
                    <a:pt x="1" y="4316"/>
                  </a:lnTo>
                  <a:lnTo>
                    <a:pt x="507" y="4437"/>
                  </a:lnTo>
                  <a:lnTo>
                    <a:pt x="588" y="2999"/>
                  </a:lnTo>
                  <a:lnTo>
                    <a:pt x="5632" y="609"/>
                  </a:lnTo>
                  <a:lnTo>
                    <a:pt x="5753" y="1"/>
                  </a:lnTo>
                  <a:close/>
                </a:path>
              </a:pathLst>
            </a:custGeom>
            <a:solidFill>
              <a:srgbClr val="0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1481750" y="2555896"/>
              <a:ext cx="159832" cy="122693"/>
            </a:xfrm>
            <a:custGeom>
              <a:avLst/>
              <a:gdLst/>
              <a:ahLst/>
              <a:cxnLst/>
              <a:rect l="l" t="t" r="r" b="b"/>
              <a:pathLst>
                <a:path w="5754" h="4417" extrusionOk="0">
                  <a:moveTo>
                    <a:pt x="1" y="1"/>
                  </a:moveTo>
                  <a:lnTo>
                    <a:pt x="123" y="608"/>
                  </a:lnTo>
                  <a:lnTo>
                    <a:pt x="5166" y="2978"/>
                  </a:lnTo>
                  <a:lnTo>
                    <a:pt x="5268" y="4417"/>
                  </a:lnTo>
                  <a:lnTo>
                    <a:pt x="5754" y="4315"/>
                  </a:lnTo>
                  <a:lnTo>
                    <a:pt x="5652" y="2654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0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1503139" y="2206482"/>
              <a:ext cx="501939" cy="664549"/>
            </a:xfrm>
            <a:custGeom>
              <a:avLst/>
              <a:gdLst/>
              <a:ahLst/>
              <a:cxnLst/>
              <a:rect l="l" t="t" r="r" b="b"/>
              <a:pathLst>
                <a:path w="18070" h="23924" extrusionOk="0">
                  <a:moveTo>
                    <a:pt x="15416" y="1"/>
                  </a:moveTo>
                  <a:cubicBezTo>
                    <a:pt x="14929" y="932"/>
                    <a:pt x="14139" y="2391"/>
                    <a:pt x="13066" y="4173"/>
                  </a:cubicBezTo>
                  <a:cubicBezTo>
                    <a:pt x="11972" y="5956"/>
                    <a:pt x="10676" y="8002"/>
                    <a:pt x="9116" y="10129"/>
                  </a:cubicBezTo>
                  <a:cubicBezTo>
                    <a:pt x="6523" y="13694"/>
                    <a:pt x="4295" y="17097"/>
                    <a:pt x="588" y="19994"/>
                  </a:cubicBezTo>
                  <a:lnTo>
                    <a:pt x="1" y="23923"/>
                  </a:lnTo>
                  <a:cubicBezTo>
                    <a:pt x="2047" y="22384"/>
                    <a:pt x="8245" y="17664"/>
                    <a:pt x="11992" y="12438"/>
                  </a:cubicBezTo>
                  <a:lnTo>
                    <a:pt x="12154" y="12215"/>
                  </a:lnTo>
                  <a:cubicBezTo>
                    <a:pt x="13532" y="10250"/>
                    <a:pt x="14767" y="8184"/>
                    <a:pt x="15882" y="6057"/>
                  </a:cubicBezTo>
                  <a:cubicBezTo>
                    <a:pt x="16692" y="4477"/>
                    <a:pt x="17421" y="2837"/>
                    <a:pt x="18069" y="1176"/>
                  </a:cubicBezTo>
                  <a:cubicBezTo>
                    <a:pt x="17279" y="791"/>
                    <a:pt x="16368" y="386"/>
                    <a:pt x="15416" y="1"/>
                  </a:cubicBezTo>
                  <a:close/>
                </a:path>
              </a:pathLst>
            </a:custGeom>
            <a:solidFill>
              <a:srgbClr val="20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1756331" y="2322398"/>
              <a:ext cx="187970" cy="229581"/>
            </a:xfrm>
            <a:custGeom>
              <a:avLst/>
              <a:gdLst/>
              <a:ahLst/>
              <a:cxnLst/>
              <a:rect l="l" t="t" r="r" b="b"/>
              <a:pathLst>
                <a:path w="6767" h="8265" extrusionOk="0">
                  <a:moveTo>
                    <a:pt x="3951" y="0"/>
                  </a:moveTo>
                  <a:cubicBezTo>
                    <a:pt x="2877" y="1763"/>
                    <a:pt x="1561" y="3829"/>
                    <a:pt x="1" y="5956"/>
                  </a:cubicBezTo>
                  <a:cubicBezTo>
                    <a:pt x="771" y="6604"/>
                    <a:pt x="2047" y="7678"/>
                    <a:pt x="2877" y="8265"/>
                  </a:cubicBezTo>
                  <a:lnTo>
                    <a:pt x="3039" y="8042"/>
                  </a:lnTo>
                  <a:cubicBezTo>
                    <a:pt x="4417" y="6077"/>
                    <a:pt x="5652" y="4011"/>
                    <a:pt x="6767" y="1884"/>
                  </a:cubicBezTo>
                  <a:cubicBezTo>
                    <a:pt x="5956" y="1074"/>
                    <a:pt x="5004" y="426"/>
                    <a:pt x="39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1759720" y="2339842"/>
              <a:ext cx="186276" cy="189081"/>
            </a:xfrm>
            <a:custGeom>
              <a:avLst/>
              <a:gdLst/>
              <a:ahLst/>
              <a:cxnLst/>
              <a:rect l="l" t="t" r="r" b="b"/>
              <a:pathLst>
                <a:path w="6706" h="6807" extrusionOk="0">
                  <a:moveTo>
                    <a:pt x="2573" y="0"/>
                  </a:moveTo>
                  <a:cubicBezTo>
                    <a:pt x="2431" y="0"/>
                    <a:pt x="2067" y="446"/>
                    <a:pt x="1662" y="1094"/>
                  </a:cubicBezTo>
                  <a:cubicBezTo>
                    <a:pt x="912" y="2249"/>
                    <a:pt x="1" y="3930"/>
                    <a:pt x="41" y="4092"/>
                  </a:cubicBezTo>
                  <a:cubicBezTo>
                    <a:pt x="101" y="4353"/>
                    <a:pt x="3649" y="6807"/>
                    <a:pt x="4023" y="6807"/>
                  </a:cubicBezTo>
                  <a:cubicBezTo>
                    <a:pt x="4026" y="6807"/>
                    <a:pt x="4029" y="6807"/>
                    <a:pt x="4031" y="6806"/>
                  </a:cubicBezTo>
                  <a:cubicBezTo>
                    <a:pt x="4254" y="6786"/>
                    <a:pt x="5429" y="4963"/>
                    <a:pt x="6098" y="3768"/>
                  </a:cubicBezTo>
                  <a:cubicBezTo>
                    <a:pt x="6280" y="3464"/>
                    <a:pt x="6442" y="3140"/>
                    <a:pt x="6604" y="2816"/>
                  </a:cubicBezTo>
                  <a:cubicBezTo>
                    <a:pt x="6705" y="2512"/>
                    <a:pt x="2978" y="41"/>
                    <a:pt x="2573" y="0"/>
                  </a:cubicBezTo>
                  <a:close/>
                </a:path>
              </a:pathLst>
            </a:custGeom>
            <a:solidFill>
              <a:srgbClr val="20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1808108" y="2339814"/>
              <a:ext cx="137332" cy="100193"/>
            </a:xfrm>
            <a:custGeom>
              <a:avLst/>
              <a:gdLst/>
              <a:ahLst/>
              <a:cxnLst/>
              <a:rect l="l" t="t" r="r" b="b"/>
              <a:pathLst>
                <a:path w="4944" h="3607" extrusionOk="0">
                  <a:moveTo>
                    <a:pt x="902" y="1"/>
                  </a:moveTo>
                  <a:cubicBezTo>
                    <a:pt x="754" y="1"/>
                    <a:pt x="397" y="441"/>
                    <a:pt x="1" y="1055"/>
                  </a:cubicBezTo>
                  <a:cubicBezTo>
                    <a:pt x="466" y="1642"/>
                    <a:pt x="1196" y="2614"/>
                    <a:pt x="1520" y="2939"/>
                  </a:cubicBezTo>
                  <a:cubicBezTo>
                    <a:pt x="1925" y="3323"/>
                    <a:pt x="3647" y="3546"/>
                    <a:pt x="4376" y="3607"/>
                  </a:cubicBezTo>
                  <a:cubicBezTo>
                    <a:pt x="4558" y="3323"/>
                    <a:pt x="4720" y="3020"/>
                    <a:pt x="4842" y="2695"/>
                  </a:cubicBezTo>
                  <a:cubicBezTo>
                    <a:pt x="4943" y="2392"/>
                    <a:pt x="1297" y="22"/>
                    <a:pt x="912" y="1"/>
                  </a:cubicBezTo>
                  <a:cubicBezTo>
                    <a:pt x="909" y="1"/>
                    <a:pt x="906" y="1"/>
                    <a:pt x="9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1860441" y="2391481"/>
              <a:ext cx="33305" cy="27889"/>
            </a:xfrm>
            <a:custGeom>
              <a:avLst/>
              <a:gdLst/>
              <a:ahLst/>
              <a:cxnLst/>
              <a:rect l="l" t="t" r="r" b="b"/>
              <a:pathLst>
                <a:path w="1199" h="1004" extrusionOk="0">
                  <a:moveTo>
                    <a:pt x="537" y="0"/>
                  </a:moveTo>
                  <a:cubicBezTo>
                    <a:pt x="514" y="0"/>
                    <a:pt x="490" y="2"/>
                    <a:pt x="466" y="5"/>
                  </a:cubicBezTo>
                  <a:cubicBezTo>
                    <a:pt x="203" y="5"/>
                    <a:pt x="0" y="248"/>
                    <a:pt x="21" y="511"/>
                  </a:cubicBezTo>
                  <a:cubicBezTo>
                    <a:pt x="21" y="806"/>
                    <a:pt x="269" y="1004"/>
                    <a:pt x="525" y="1004"/>
                  </a:cubicBezTo>
                  <a:cubicBezTo>
                    <a:pt x="656" y="1004"/>
                    <a:pt x="789" y="952"/>
                    <a:pt x="892" y="835"/>
                  </a:cubicBezTo>
                  <a:cubicBezTo>
                    <a:pt x="1199" y="509"/>
                    <a:pt x="960" y="0"/>
                    <a:pt x="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1750164" y="4126297"/>
              <a:ext cx="208776" cy="352830"/>
            </a:xfrm>
            <a:custGeom>
              <a:avLst/>
              <a:gdLst/>
              <a:ahLst/>
              <a:cxnLst/>
              <a:rect l="l" t="t" r="r" b="b"/>
              <a:pathLst>
                <a:path w="7516" h="12702" extrusionOk="0">
                  <a:moveTo>
                    <a:pt x="993" y="1"/>
                  </a:moveTo>
                  <a:lnTo>
                    <a:pt x="993" y="1"/>
                  </a:lnTo>
                  <a:cubicBezTo>
                    <a:pt x="891" y="264"/>
                    <a:pt x="932" y="6442"/>
                    <a:pt x="1175" y="8468"/>
                  </a:cubicBezTo>
                  <a:cubicBezTo>
                    <a:pt x="689" y="10048"/>
                    <a:pt x="385" y="11182"/>
                    <a:pt x="223" y="11871"/>
                  </a:cubicBezTo>
                  <a:cubicBezTo>
                    <a:pt x="61" y="12418"/>
                    <a:pt x="0" y="12701"/>
                    <a:pt x="0" y="12701"/>
                  </a:cubicBezTo>
                  <a:lnTo>
                    <a:pt x="6462" y="12539"/>
                  </a:lnTo>
                  <a:lnTo>
                    <a:pt x="7211" y="12377"/>
                  </a:lnTo>
                  <a:cubicBezTo>
                    <a:pt x="7211" y="12377"/>
                    <a:pt x="7515" y="10574"/>
                    <a:pt x="7110" y="10190"/>
                  </a:cubicBezTo>
                  <a:cubicBezTo>
                    <a:pt x="6705" y="9805"/>
                    <a:pt x="5692" y="8711"/>
                    <a:pt x="5692" y="8711"/>
                  </a:cubicBezTo>
                  <a:lnTo>
                    <a:pt x="6320" y="568"/>
                  </a:lnTo>
                  <a:lnTo>
                    <a:pt x="4801" y="406"/>
                  </a:lnTo>
                  <a:lnTo>
                    <a:pt x="3889" y="305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rgbClr val="121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1746220" y="4075130"/>
              <a:ext cx="200887" cy="88332"/>
            </a:xfrm>
            <a:custGeom>
              <a:avLst/>
              <a:gdLst/>
              <a:ahLst/>
              <a:cxnLst/>
              <a:rect l="l" t="t" r="r" b="b"/>
              <a:pathLst>
                <a:path w="7232" h="3180" extrusionOk="0">
                  <a:moveTo>
                    <a:pt x="929" y="1"/>
                  </a:moveTo>
                  <a:cubicBezTo>
                    <a:pt x="658" y="1"/>
                    <a:pt x="477" y="13"/>
                    <a:pt x="426" y="40"/>
                  </a:cubicBezTo>
                  <a:cubicBezTo>
                    <a:pt x="81" y="242"/>
                    <a:pt x="0" y="2612"/>
                    <a:pt x="0" y="2612"/>
                  </a:cubicBezTo>
                  <a:lnTo>
                    <a:pt x="7191" y="3180"/>
                  </a:lnTo>
                  <a:lnTo>
                    <a:pt x="7232" y="769"/>
                  </a:lnTo>
                  <a:cubicBezTo>
                    <a:pt x="7042" y="407"/>
                    <a:pt x="2489" y="1"/>
                    <a:pt x="9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1750164" y="4456015"/>
              <a:ext cx="205942" cy="23111"/>
            </a:xfrm>
            <a:custGeom>
              <a:avLst/>
              <a:gdLst/>
              <a:ahLst/>
              <a:cxnLst/>
              <a:rect l="l" t="t" r="r" b="b"/>
              <a:pathLst>
                <a:path w="7414" h="832" extrusionOk="0">
                  <a:moveTo>
                    <a:pt x="142" y="1"/>
                  </a:moveTo>
                  <a:cubicBezTo>
                    <a:pt x="41" y="548"/>
                    <a:pt x="0" y="831"/>
                    <a:pt x="0" y="831"/>
                  </a:cubicBezTo>
                  <a:lnTo>
                    <a:pt x="7414" y="831"/>
                  </a:lnTo>
                  <a:lnTo>
                    <a:pt x="7414" y="62"/>
                  </a:lnTo>
                  <a:lnTo>
                    <a:pt x="69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1824997" y="4176935"/>
              <a:ext cx="60222" cy="24861"/>
            </a:xfrm>
            <a:custGeom>
              <a:avLst/>
              <a:gdLst/>
              <a:ahLst/>
              <a:cxnLst/>
              <a:rect l="l" t="t" r="r" b="b"/>
              <a:pathLst>
                <a:path w="2168" h="895" extrusionOk="0">
                  <a:moveTo>
                    <a:pt x="324" y="1"/>
                  </a:moveTo>
                  <a:cubicBezTo>
                    <a:pt x="142" y="1"/>
                    <a:pt x="20" y="143"/>
                    <a:pt x="20" y="305"/>
                  </a:cubicBezTo>
                  <a:cubicBezTo>
                    <a:pt x="0" y="467"/>
                    <a:pt x="122" y="608"/>
                    <a:pt x="264" y="649"/>
                  </a:cubicBezTo>
                  <a:lnTo>
                    <a:pt x="1783" y="892"/>
                  </a:lnTo>
                  <a:cubicBezTo>
                    <a:pt x="1796" y="894"/>
                    <a:pt x="1809" y="894"/>
                    <a:pt x="1822" y="894"/>
                  </a:cubicBezTo>
                  <a:cubicBezTo>
                    <a:pt x="1985" y="894"/>
                    <a:pt x="2108" y="779"/>
                    <a:pt x="2127" y="629"/>
                  </a:cubicBezTo>
                  <a:lnTo>
                    <a:pt x="2147" y="426"/>
                  </a:lnTo>
                  <a:cubicBezTo>
                    <a:pt x="2168" y="244"/>
                    <a:pt x="2046" y="82"/>
                    <a:pt x="1864" y="62"/>
                  </a:cubicBezTo>
                  <a:lnTo>
                    <a:pt x="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1820497" y="4219129"/>
              <a:ext cx="60222" cy="24861"/>
            </a:xfrm>
            <a:custGeom>
              <a:avLst/>
              <a:gdLst/>
              <a:ahLst/>
              <a:cxnLst/>
              <a:rect l="l" t="t" r="r" b="b"/>
              <a:pathLst>
                <a:path w="2168" h="895" extrusionOk="0">
                  <a:moveTo>
                    <a:pt x="304" y="1"/>
                  </a:moveTo>
                  <a:cubicBezTo>
                    <a:pt x="142" y="1"/>
                    <a:pt x="0" y="143"/>
                    <a:pt x="0" y="305"/>
                  </a:cubicBezTo>
                  <a:cubicBezTo>
                    <a:pt x="0" y="467"/>
                    <a:pt x="101" y="609"/>
                    <a:pt x="264" y="649"/>
                  </a:cubicBezTo>
                  <a:lnTo>
                    <a:pt x="1783" y="892"/>
                  </a:lnTo>
                  <a:cubicBezTo>
                    <a:pt x="1795" y="894"/>
                    <a:pt x="1806" y="894"/>
                    <a:pt x="1818" y="894"/>
                  </a:cubicBezTo>
                  <a:cubicBezTo>
                    <a:pt x="1968" y="894"/>
                    <a:pt x="2107" y="779"/>
                    <a:pt x="2107" y="629"/>
                  </a:cubicBezTo>
                  <a:lnTo>
                    <a:pt x="2147" y="426"/>
                  </a:lnTo>
                  <a:cubicBezTo>
                    <a:pt x="2168" y="244"/>
                    <a:pt x="2046" y="82"/>
                    <a:pt x="1864" y="62"/>
                  </a:cubicBez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1818247" y="4266406"/>
              <a:ext cx="60222" cy="24833"/>
            </a:xfrm>
            <a:custGeom>
              <a:avLst/>
              <a:gdLst/>
              <a:ahLst/>
              <a:cxnLst/>
              <a:rect l="l" t="t" r="r" b="b"/>
              <a:pathLst>
                <a:path w="2168" h="894" extrusionOk="0">
                  <a:moveTo>
                    <a:pt x="304" y="0"/>
                  </a:moveTo>
                  <a:cubicBezTo>
                    <a:pt x="142" y="21"/>
                    <a:pt x="20" y="142"/>
                    <a:pt x="20" y="304"/>
                  </a:cubicBezTo>
                  <a:cubicBezTo>
                    <a:pt x="0" y="466"/>
                    <a:pt x="101" y="608"/>
                    <a:pt x="263" y="628"/>
                  </a:cubicBezTo>
                  <a:lnTo>
                    <a:pt x="1783" y="892"/>
                  </a:lnTo>
                  <a:cubicBezTo>
                    <a:pt x="1795" y="893"/>
                    <a:pt x="1806" y="894"/>
                    <a:pt x="1818" y="894"/>
                  </a:cubicBezTo>
                  <a:cubicBezTo>
                    <a:pt x="1968" y="894"/>
                    <a:pt x="2107" y="779"/>
                    <a:pt x="2107" y="628"/>
                  </a:cubicBezTo>
                  <a:lnTo>
                    <a:pt x="2147" y="426"/>
                  </a:lnTo>
                  <a:cubicBezTo>
                    <a:pt x="2168" y="244"/>
                    <a:pt x="2026" y="82"/>
                    <a:pt x="1864" y="61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1814303" y="4317045"/>
              <a:ext cx="60222" cy="24861"/>
            </a:xfrm>
            <a:custGeom>
              <a:avLst/>
              <a:gdLst/>
              <a:ahLst/>
              <a:cxnLst/>
              <a:rect l="l" t="t" r="r" b="b"/>
              <a:pathLst>
                <a:path w="2168" h="895" extrusionOk="0">
                  <a:moveTo>
                    <a:pt x="324" y="1"/>
                  </a:moveTo>
                  <a:cubicBezTo>
                    <a:pt x="142" y="21"/>
                    <a:pt x="21" y="142"/>
                    <a:pt x="21" y="304"/>
                  </a:cubicBezTo>
                  <a:cubicBezTo>
                    <a:pt x="0" y="466"/>
                    <a:pt x="122" y="608"/>
                    <a:pt x="264" y="649"/>
                  </a:cubicBezTo>
                  <a:lnTo>
                    <a:pt x="1783" y="892"/>
                  </a:lnTo>
                  <a:cubicBezTo>
                    <a:pt x="1796" y="893"/>
                    <a:pt x="1809" y="894"/>
                    <a:pt x="1822" y="894"/>
                  </a:cubicBezTo>
                  <a:cubicBezTo>
                    <a:pt x="1985" y="894"/>
                    <a:pt x="2108" y="779"/>
                    <a:pt x="2127" y="628"/>
                  </a:cubicBezTo>
                  <a:lnTo>
                    <a:pt x="2148" y="426"/>
                  </a:lnTo>
                  <a:cubicBezTo>
                    <a:pt x="2168" y="244"/>
                    <a:pt x="2046" y="82"/>
                    <a:pt x="1864" y="61"/>
                  </a:cubicBezTo>
                  <a:lnTo>
                    <a:pt x="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1534083" y="4126297"/>
              <a:ext cx="208220" cy="352830"/>
            </a:xfrm>
            <a:custGeom>
              <a:avLst/>
              <a:gdLst/>
              <a:ahLst/>
              <a:cxnLst/>
              <a:rect l="l" t="t" r="r" b="b"/>
              <a:pathLst>
                <a:path w="7496" h="12702" extrusionOk="0">
                  <a:moveTo>
                    <a:pt x="6523" y="1"/>
                  </a:moveTo>
                  <a:lnTo>
                    <a:pt x="3627" y="305"/>
                  </a:lnTo>
                  <a:lnTo>
                    <a:pt x="2715" y="406"/>
                  </a:lnTo>
                  <a:lnTo>
                    <a:pt x="1176" y="568"/>
                  </a:lnTo>
                  <a:lnTo>
                    <a:pt x="1804" y="8711"/>
                  </a:lnTo>
                  <a:cubicBezTo>
                    <a:pt x="1804" y="8711"/>
                    <a:pt x="791" y="9805"/>
                    <a:pt x="386" y="10190"/>
                  </a:cubicBezTo>
                  <a:cubicBezTo>
                    <a:pt x="1" y="10574"/>
                    <a:pt x="284" y="12377"/>
                    <a:pt x="284" y="12377"/>
                  </a:cubicBezTo>
                  <a:lnTo>
                    <a:pt x="1034" y="12539"/>
                  </a:lnTo>
                  <a:lnTo>
                    <a:pt x="7496" y="12701"/>
                  </a:lnTo>
                  <a:cubicBezTo>
                    <a:pt x="7496" y="12701"/>
                    <a:pt x="7435" y="12418"/>
                    <a:pt x="7293" y="11871"/>
                  </a:cubicBezTo>
                  <a:cubicBezTo>
                    <a:pt x="7131" y="11182"/>
                    <a:pt x="6827" y="10048"/>
                    <a:pt x="6341" y="8468"/>
                  </a:cubicBezTo>
                  <a:cubicBezTo>
                    <a:pt x="6564" y="6442"/>
                    <a:pt x="6625" y="264"/>
                    <a:pt x="6523" y="1"/>
                  </a:cubicBezTo>
                  <a:close/>
                </a:path>
              </a:pathLst>
            </a:custGeom>
            <a:solidFill>
              <a:srgbClr val="121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1545333" y="4075130"/>
              <a:ext cx="200915" cy="88332"/>
            </a:xfrm>
            <a:custGeom>
              <a:avLst/>
              <a:gdLst/>
              <a:ahLst/>
              <a:cxnLst/>
              <a:rect l="l" t="t" r="r" b="b"/>
              <a:pathLst>
                <a:path w="7233" h="3180" extrusionOk="0">
                  <a:moveTo>
                    <a:pt x="6303" y="1"/>
                  </a:moveTo>
                  <a:cubicBezTo>
                    <a:pt x="4744" y="1"/>
                    <a:pt x="191" y="407"/>
                    <a:pt x="1" y="769"/>
                  </a:cubicBezTo>
                  <a:lnTo>
                    <a:pt x="62" y="3180"/>
                  </a:lnTo>
                  <a:lnTo>
                    <a:pt x="7232" y="2612"/>
                  </a:lnTo>
                  <a:cubicBezTo>
                    <a:pt x="7232" y="2612"/>
                    <a:pt x="7151" y="242"/>
                    <a:pt x="6807" y="40"/>
                  </a:cubicBezTo>
                  <a:cubicBezTo>
                    <a:pt x="6756" y="13"/>
                    <a:pt x="6575" y="1"/>
                    <a:pt x="63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536916" y="4456015"/>
              <a:ext cx="205387" cy="23111"/>
            </a:xfrm>
            <a:custGeom>
              <a:avLst/>
              <a:gdLst/>
              <a:ahLst/>
              <a:cxnLst/>
              <a:rect l="l" t="t" r="r" b="b"/>
              <a:pathLst>
                <a:path w="7394" h="832" extrusionOk="0">
                  <a:moveTo>
                    <a:pt x="405" y="1"/>
                  </a:moveTo>
                  <a:lnTo>
                    <a:pt x="0" y="62"/>
                  </a:lnTo>
                  <a:lnTo>
                    <a:pt x="0" y="831"/>
                  </a:lnTo>
                  <a:lnTo>
                    <a:pt x="7394" y="831"/>
                  </a:lnTo>
                  <a:cubicBezTo>
                    <a:pt x="7394" y="831"/>
                    <a:pt x="7353" y="548"/>
                    <a:pt x="72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1607249" y="4176935"/>
              <a:ext cx="60222" cy="24861"/>
            </a:xfrm>
            <a:custGeom>
              <a:avLst/>
              <a:gdLst/>
              <a:ahLst/>
              <a:cxnLst/>
              <a:rect l="l" t="t" r="r" b="b"/>
              <a:pathLst>
                <a:path w="2168" h="895" extrusionOk="0">
                  <a:moveTo>
                    <a:pt x="1864" y="1"/>
                  </a:moveTo>
                  <a:lnTo>
                    <a:pt x="304" y="62"/>
                  </a:lnTo>
                  <a:cubicBezTo>
                    <a:pt x="122" y="82"/>
                    <a:pt x="0" y="244"/>
                    <a:pt x="20" y="426"/>
                  </a:cubicBezTo>
                  <a:lnTo>
                    <a:pt x="61" y="629"/>
                  </a:lnTo>
                  <a:cubicBezTo>
                    <a:pt x="61" y="779"/>
                    <a:pt x="200" y="894"/>
                    <a:pt x="349" y="894"/>
                  </a:cubicBezTo>
                  <a:cubicBezTo>
                    <a:pt x="361" y="894"/>
                    <a:pt x="373" y="894"/>
                    <a:pt x="385" y="892"/>
                  </a:cubicBezTo>
                  <a:lnTo>
                    <a:pt x="1904" y="649"/>
                  </a:lnTo>
                  <a:cubicBezTo>
                    <a:pt x="2066" y="608"/>
                    <a:pt x="2168" y="467"/>
                    <a:pt x="2147" y="305"/>
                  </a:cubicBezTo>
                  <a:cubicBezTo>
                    <a:pt x="2147" y="143"/>
                    <a:pt x="2026" y="1"/>
                    <a:pt x="18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1611749" y="4219129"/>
              <a:ext cx="60777" cy="24861"/>
            </a:xfrm>
            <a:custGeom>
              <a:avLst/>
              <a:gdLst/>
              <a:ahLst/>
              <a:cxnLst/>
              <a:rect l="l" t="t" r="r" b="b"/>
              <a:pathLst>
                <a:path w="2188" h="895" extrusionOk="0">
                  <a:moveTo>
                    <a:pt x="1864" y="1"/>
                  </a:moveTo>
                  <a:lnTo>
                    <a:pt x="324" y="62"/>
                  </a:lnTo>
                  <a:cubicBezTo>
                    <a:pt x="142" y="82"/>
                    <a:pt x="0" y="244"/>
                    <a:pt x="41" y="426"/>
                  </a:cubicBezTo>
                  <a:lnTo>
                    <a:pt x="61" y="629"/>
                  </a:lnTo>
                  <a:cubicBezTo>
                    <a:pt x="80" y="779"/>
                    <a:pt x="203" y="894"/>
                    <a:pt x="350" y="894"/>
                  </a:cubicBezTo>
                  <a:cubicBezTo>
                    <a:pt x="361" y="894"/>
                    <a:pt x="373" y="894"/>
                    <a:pt x="385" y="892"/>
                  </a:cubicBezTo>
                  <a:lnTo>
                    <a:pt x="1904" y="649"/>
                  </a:lnTo>
                  <a:cubicBezTo>
                    <a:pt x="2066" y="609"/>
                    <a:pt x="2188" y="467"/>
                    <a:pt x="2168" y="305"/>
                  </a:cubicBezTo>
                  <a:cubicBezTo>
                    <a:pt x="2168" y="143"/>
                    <a:pt x="2026" y="1"/>
                    <a:pt x="18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14555" y="4266406"/>
              <a:ext cx="60222" cy="24833"/>
            </a:xfrm>
            <a:custGeom>
              <a:avLst/>
              <a:gdLst/>
              <a:ahLst/>
              <a:cxnLst/>
              <a:rect l="l" t="t" r="r" b="b"/>
              <a:pathLst>
                <a:path w="2168" h="894" extrusionOk="0">
                  <a:moveTo>
                    <a:pt x="1844" y="0"/>
                  </a:moveTo>
                  <a:lnTo>
                    <a:pt x="304" y="61"/>
                  </a:lnTo>
                  <a:cubicBezTo>
                    <a:pt x="122" y="82"/>
                    <a:pt x="0" y="244"/>
                    <a:pt x="21" y="426"/>
                  </a:cubicBezTo>
                  <a:lnTo>
                    <a:pt x="41" y="628"/>
                  </a:lnTo>
                  <a:cubicBezTo>
                    <a:pt x="60" y="779"/>
                    <a:pt x="183" y="894"/>
                    <a:pt x="346" y="894"/>
                  </a:cubicBezTo>
                  <a:cubicBezTo>
                    <a:pt x="359" y="894"/>
                    <a:pt x="372" y="893"/>
                    <a:pt x="385" y="892"/>
                  </a:cubicBezTo>
                  <a:lnTo>
                    <a:pt x="1905" y="649"/>
                  </a:lnTo>
                  <a:cubicBezTo>
                    <a:pt x="2046" y="608"/>
                    <a:pt x="2168" y="466"/>
                    <a:pt x="2148" y="304"/>
                  </a:cubicBezTo>
                  <a:cubicBezTo>
                    <a:pt x="2148" y="142"/>
                    <a:pt x="2026" y="21"/>
                    <a:pt x="1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1617916" y="4317045"/>
              <a:ext cx="60249" cy="24861"/>
            </a:xfrm>
            <a:custGeom>
              <a:avLst/>
              <a:gdLst/>
              <a:ahLst/>
              <a:cxnLst/>
              <a:rect l="l" t="t" r="r" b="b"/>
              <a:pathLst>
                <a:path w="2169" h="895" extrusionOk="0">
                  <a:moveTo>
                    <a:pt x="1865" y="1"/>
                  </a:moveTo>
                  <a:lnTo>
                    <a:pt x="305" y="61"/>
                  </a:lnTo>
                  <a:cubicBezTo>
                    <a:pt x="123" y="82"/>
                    <a:pt x="1" y="244"/>
                    <a:pt x="21" y="426"/>
                  </a:cubicBezTo>
                  <a:lnTo>
                    <a:pt x="62" y="628"/>
                  </a:lnTo>
                  <a:cubicBezTo>
                    <a:pt x="62" y="779"/>
                    <a:pt x="201" y="894"/>
                    <a:pt x="350" y="894"/>
                  </a:cubicBezTo>
                  <a:cubicBezTo>
                    <a:pt x="362" y="894"/>
                    <a:pt x="374" y="893"/>
                    <a:pt x="386" y="892"/>
                  </a:cubicBezTo>
                  <a:lnTo>
                    <a:pt x="1905" y="649"/>
                  </a:lnTo>
                  <a:cubicBezTo>
                    <a:pt x="2067" y="608"/>
                    <a:pt x="2168" y="466"/>
                    <a:pt x="2168" y="304"/>
                  </a:cubicBezTo>
                  <a:cubicBezTo>
                    <a:pt x="2168" y="142"/>
                    <a:pt x="2027" y="21"/>
                    <a:pt x="18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1"/>
          <p:cNvGrpSpPr/>
          <p:nvPr/>
        </p:nvGrpSpPr>
        <p:grpSpPr>
          <a:xfrm>
            <a:off x="6247590" y="2450383"/>
            <a:ext cx="986290" cy="2525192"/>
            <a:chOff x="5184809" y="1755248"/>
            <a:chExt cx="1024823" cy="2726695"/>
          </a:xfrm>
        </p:grpSpPr>
        <p:sp>
          <p:nvSpPr>
            <p:cNvPr id="553" name="Google Shape;553;p31"/>
            <p:cNvSpPr/>
            <p:nvPr/>
          </p:nvSpPr>
          <p:spPr>
            <a:xfrm>
              <a:off x="5522778" y="2127883"/>
              <a:ext cx="226220" cy="115360"/>
            </a:xfrm>
            <a:custGeom>
              <a:avLst/>
              <a:gdLst/>
              <a:ahLst/>
              <a:cxnLst/>
              <a:rect l="l" t="t" r="r" b="b"/>
              <a:pathLst>
                <a:path w="8144" h="4153" extrusionOk="0">
                  <a:moveTo>
                    <a:pt x="1" y="0"/>
                  </a:moveTo>
                  <a:lnTo>
                    <a:pt x="1743" y="4153"/>
                  </a:lnTo>
                  <a:lnTo>
                    <a:pt x="8144" y="4052"/>
                  </a:lnTo>
                  <a:lnTo>
                    <a:pt x="5328" y="770"/>
                  </a:lnTo>
                  <a:lnTo>
                    <a:pt x="5328" y="2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5551472" y="2140744"/>
              <a:ext cx="131138" cy="16500"/>
            </a:xfrm>
            <a:custGeom>
              <a:avLst/>
              <a:gdLst/>
              <a:ahLst/>
              <a:cxnLst/>
              <a:rect l="l" t="t" r="r" b="b"/>
              <a:pathLst>
                <a:path w="4721" h="594" extrusionOk="0">
                  <a:moveTo>
                    <a:pt x="4514" y="0"/>
                  </a:moveTo>
                  <a:cubicBezTo>
                    <a:pt x="4502" y="0"/>
                    <a:pt x="4490" y="1"/>
                    <a:pt x="4477" y="3"/>
                  </a:cubicBezTo>
                  <a:lnTo>
                    <a:pt x="244" y="186"/>
                  </a:lnTo>
                  <a:cubicBezTo>
                    <a:pt x="233" y="184"/>
                    <a:pt x="223" y="183"/>
                    <a:pt x="212" y="183"/>
                  </a:cubicBezTo>
                  <a:cubicBezTo>
                    <a:pt x="102" y="183"/>
                    <a:pt x="1" y="277"/>
                    <a:pt x="1" y="388"/>
                  </a:cubicBezTo>
                  <a:cubicBezTo>
                    <a:pt x="19" y="499"/>
                    <a:pt x="122" y="593"/>
                    <a:pt x="233" y="593"/>
                  </a:cubicBezTo>
                  <a:cubicBezTo>
                    <a:pt x="243" y="593"/>
                    <a:pt x="254" y="592"/>
                    <a:pt x="264" y="591"/>
                  </a:cubicBezTo>
                  <a:lnTo>
                    <a:pt x="4498" y="408"/>
                  </a:lnTo>
                  <a:cubicBezTo>
                    <a:pt x="4508" y="410"/>
                    <a:pt x="4518" y="411"/>
                    <a:pt x="4529" y="411"/>
                  </a:cubicBezTo>
                  <a:cubicBezTo>
                    <a:pt x="4636" y="411"/>
                    <a:pt x="4720" y="317"/>
                    <a:pt x="4720" y="206"/>
                  </a:cubicBezTo>
                  <a:cubicBezTo>
                    <a:pt x="4702" y="79"/>
                    <a:pt x="4619" y="0"/>
                    <a:pt x="4514" y="0"/>
                  </a:cubicBezTo>
                  <a:close/>
                </a:path>
              </a:pathLst>
            </a:custGeom>
            <a:solidFill>
              <a:srgbClr val="0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5559917" y="2158827"/>
              <a:ext cx="127193" cy="20361"/>
            </a:xfrm>
            <a:custGeom>
              <a:avLst/>
              <a:gdLst/>
              <a:ahLst/>
              <a:cxnLst/>
              <a:rect l="l" t="t" r="r" b="b"/>
              <a:pathLst>
                <a:path w="4579" h="733" extrusionOk="0">
                  <a:moveTo>
                    <a:pt x="4335" y="0"/>
                  </a:moveTo>
                  <a:lnTo>
                    <a:pt x="223" y="304"/>
                  </a:lnTo>
                  <a:cubicBezTo>
                    <a:pt x="102" y="304"/>
                    <a:pt x="1" y="406"/>
                    <a:pt x="1" y="547"/>
                  </a:cubicBezTo>
                  <a:cubicBezTo>
                    <a:pt x="19" y="656"/>
                    <a:pt x="102" y="733"/>
                    <a:pt x="207" y="733"/>
                  </a:cubicBezTo>
                  <a:cubicBezTo>
                    <a:pt x="219" y="733"/>
                    <a:pt x="231" y="732"/>
                    <a:pt x="244" y="730"/>
                  </a:cubicBezTo>
                  <a:lnTo>
                    <a:pt x="4356" y="426"/>
                  </a:lnTo>
                  <a:cubicBezTo>
                    <a:pt x="4477" y="426"/>
                    <a:pt x="4578" y="325"/>
                    <a:pt x="4578" y="203"/>
                  </a:cubicBezTo>
                  <a:cubicBezTo>
                    <a:pt x="4558" y="81"/>
                    <a:pt x="4457" y="0"/>
                    <a:pt x="4335" y="0"/>
                  </a:cubicBezTo>
                  <a:close/>
                </a:path>
              </a:pathLst>
            </a:custGeom>
            <a:solidFill>
              <a:srgbClr val="0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5631388" y="2127883"/>
              <a:ext cx="226220" cy="115360"/>
            </a:xfrm>
            <a:custGeom>
              <a:avLst/>
              <a:gdLst/>
              <a:ahLst/>
              <a:cxnLst/>
              <a:rect l="l" t="t" r="r" b="b"/>
              <a:pathLst>
                <a:path w="8144" h="4153" extrusionOk="0">
                  <a:moveTo>
                    <a:pt x="8143" y="0"/>
                  </a:moveTo>
                  <a:lnTo>
                    <a:pt x="2816" y="223"/>
                  </a:lnTo>
                  <a:lnTo>
                    <a:pt x="2816" y="770"/>
                  </a:lnTo>
                  <a:lnTo>
                    <a:pt x="0" y="4052"/>
                  </a:lnTo>
                  <a:lnTo>
                    <a:pt x="6401" y="4153"/>
                  </a:lnTo>
                  <a:lnTo>
                    <a:pt x="8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5697776" y="2140744"/>
              <a:ext cx="131110" cy="16500"/>
            </a:xfrm>
            <a:custGeom>
              <a:avLst/>
              <a:gdLst/>
              <a:ahLst/>
              <a:cxnLst/>
              <a:rect l="l" t="t" r="r" b="b"/>
              <a:pathLst>
                <a:path w="4720" h="594" extrusionOk="0">
                  <a:moveTo>
                    <a:pt x="222" y="0"/>
                  </a:moveTo>
                  <a:cubicBezTo>
                    <a:pt x="102" y="0"/>
                    <a:pt x="18" y="79"/>
                    <a:pt x="0" y="206"/>
                  </a:cubicBezTo>
                  <a:cubicBezTo>
                    <a:pt x="0" y="317"/>
                    <a:pt x="85" y="411"/>
                    <a:pt x="208" y="411"/>
                  </a:cubicBezTo>
                  <a:cubicBezTo>
                    <a:pt x="219" y="411"/>
                    <a:pt x="231" y="410"/>
                    <a:pt x="243" y="408"/>
                  </a:cubicBezTo>
                  <a:lnTo>
                    <a:pt x="4457" y="591"/>
                  </a:lnTo>
                  <a:cubicBezTo>
                    <a:pt x="4467" y="592"/>
                    <a:pt x="4478" y="593"/>
                    <a:pt x="4488" y="593"/>
                  </a:cubicBezTo>
                  <a:cubicBezTo>
                    <a:pt x="4598" y="593"/>
                    <a:pt x="4701" y="499"/>
                    <a:pt x="4720" y="388"/>
                  </a:cubicBezTo>
                  <a:cubicBezTo>
                    <a:pt x="4720" y="277"/>
                    <a:pt x="4619" y="183"/>
                    <a:pt x="4508" y="183"/>
                  </a:cubicBezTo>
                  <a:cubicBezTo>
                    <a:pt x="4498" y="183"/>
                    <a:pt x="4487" y="184"/>
                    <a:pt x="4477" y="186"/>
                  </a:cubicBezTo>
                  <a:lnTo>
                    <a:pt x="264" y="3"/>
                  </a:lnTo>
                  <a:cubicBezTo>
                    <a:pt x="249" y="1"/>
                    <a:pt x="235" y="0"/>
                    <a:pt x="222" y="0"/>
                  </a:cubicBezTo>
                  <a:close/>
                </a:path>
              </a:pathLst>
            </a:custGeom>
            <a:solidFill>
              <a:srgbClr val="0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5692693" y="2158744"/>
              <a:ext cx="127776" cy="20444"/>
            </a:xfrm>
            <a:custGeom>
              <a:avLst/>
              <a:gdLst/>
              <a:ahLst/>
              <a:cxnLst/>
              <a:rect l="l" t="t" r="r" b="b"/>
              <a:pathLst>
                <a:path w="4600" h="736" extrusionOk="0">
                  <a:moveTo>
                    <a:pt x="233" y="1"/>
                  </a:moveTo>
                  <a:cubicBezTo>
                    <a:pt x="123" y="1"/>
                    <a:pt x="19" y="95"/>
                    <a:pt x="1" y="206"/>
                  </a:cubicBezTo>
                  <a:cubicBezTo>
                    <a:pt x="1" y="328"/>
                    <a:pt x="102" y="429"/>
                    <a:pt x="224" y="429"/>
                  </a:cubicBezTo>
                  <a:lnTo>
                    <a:pt x="4336" y="733"/>
                  </a:lnTo>
                  <a:lnTo>
                    <a:pt x="4356" y="733"/>
                  </a:lnTo>
                  <a:cubicBezTo>
                    <a:pt x="4369" y="735"/>
                    <a:pt x="4381" y="736"/>
                    <a:pt x="4393" y="736"/>
                  </a:cubicBezTo>
                  <a:cubicBezTo>
                    <a:pt x="4498" y="736"/>
                    <a:pt x="4581" y="659"/>
                    <a:pt x="4599" y="550"/>
                  </a:cubicBezTo>
                  <a:cubicBezTo>
                    <a:pt x="4599" y="409"/>
                    <a:pt x="4498" y="307"/>
                    <a:pt x="4376" y="307"/>
                  </a:cubicBezTo>
                  <a:lnTo>
                    <a:pt x="264" y="3"/>
                  </a:lnTo>
                  <a:cubicBezTo>
                    <a:pt x="254" y="2"/>
                    <a:pt x="243" y="1"/>
                    <a:pt x="233" y="1"/>
                  </a:cubicBezTo>
                  <a:close/>
                </a:path>
              </a:pathLst>
            </a:custGeom>
            <a:solidFill>
              <a:srgbClr val="0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5543611" y="1931440"/>
              <a:ext cx="301608" cy="180720"/>
            </a:xfrm>
            <a:custGeom>
              <a:avLst/>
              <a:gdLst/>
              <a:ahLst/>
              <a:cxnLst/>
              <a:rect l="l" t="t" r="r" b="b"/>
              <a:pathLst>
                <a:path w="10858" h="6506" extrusionOk="0">
                  <a:moveTo>
                    <a:pt x="5720" y="0"/>
                  </a:moveTo>
                  <a:cubicBezTo>
                    <a:pt x="3875" y="0"/>
                    <a:pt x="819" y="1024"/>
                    <a:pt x="426" y="2008"/>
                  </a:cubicBezTo>
                  <a:cubicBezTo>
                    <a:pt x="0" y="3021"/>
                    <a:pt x="1600" y="6181"/>
                    <a:pt x="1600" y="6181"/>
                  </a:cubicBezTo>
                  <a:cubicBezTo>
                    <a:pt x="1600" y="6181"/>
                    <a:pt x="4740" y="5533"/>
                    <a:pt x="5955" y="5533"/>
                  </a:cubicBezTo>
                  <a:cubicBezTo>
                    <a:pt x="7191" y="5533"/>
                    <a:pt x="10169" y="6505"/>
                    <a:pt x="10169" y="6505"/>
                  </a:cubicBezTo>
                  <a:cubicBezTo>
                    <a:pt x="10169" y="6505"/>
                    <a:pt x="10857" y="4419"/>
                    <a:pt x="10695" y="2839"/>
                  </a:cubicBezTo>
                  <a:cubicBezTo>
                    <a:pt x="10533" y="1259"/>
                    <a:pt x="7697" y="64"/>
                    <a:pt x="5874" y="3"/>
                  </a:cubicBezTo>
                  <a:cubicBezTo>
                    <a:pt x="5824" y="1"/>
                    <a:pt x="5772" y="0"/>
                    <a:pt x="5720" y="0"/>
                  </a:cubicBezTo>
                  <a:close/>
                </a:path>
              </a:pathLst>
            </a:custGeom>
            <a:solidFill>
              <a:srgbClr val="BC3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5184809" y="1761525"/>
              <a:ext cx="1024823" cy="2709945"/>
            </a:xfrm>
            <a:custGeom>
              <a:avLst/>
              <a:gdLst/>
              <a:ahLst/>
              <a:cxnLst/>
              <a:rect l="l" t="t" r="r" b="b"/>
              <a:pathLst>
                <a:path w="36894" h="97559" extrusionOk="0">
                  <a:moveTo>
                    <a:pt x="18327" y="0"/>
                  </a:moveTo>
                  <a:cubicBezTo>
                    <a:pt x="17456" y="0"/>
                    <a:pt x="12180" y="274"/>
                    <a:pt x="13687" y="6971"/>
                  </a:cubicBezTo>
                  <a:cubicBezTo>
                    <a:pt x="13687" y="6971"/>
                    <a:pt x="13930" y="8287"/>
                    <a:pt x="14254" y="9503"/>
                  </a:cubicBezTo>
                  <a:cubicBezTo>
                    <a:pt x="14254" y="9503"/>
                    <a:pt x="14862" y="11022"/>
                    <a:pt x="15793" y="11954"/>
                  </a:cubicBezTo>
                  <a:cubicBezTo>
                    <a:pt x="15875" y="12886"/>
                    <a:pt x="15692" y="13817"/>
                    <a:pt x="15287" y="14668"/>
                  </a:cubicBezTo>
                  <a:cubicBezTo>
                    <a:pt x="15267" y="14709"/>
                    <a:pt x="15247" y="14729"/>
                    <a:pt x="15226" y="14769"/>
                  </a:cubicBezTo>
                  <a:cubicBezTo>
                    <a:pt x="15206" y="14810"/>
                    <a:pt x="15186" y="14850"/>
                    <a:pt x="15145" y="14911"/>
                  </a:cubicBezTo>
                  <a:cubicBezTo>
                    <a:pt x="15125" y="14952"/>
                    <a:pt x="15085" y="14992"/>
                    <a:pt x="15064" y="15033"/>
                  </a:cubicBezTo>
                  <a:cubicBezTo>
                    <a:pt x="15044" y="15073"/>
                    <a:pt x="15024" y="15073"/>
                    <a:pt x="15004" y="15134"/>
                  </a:cubicBezTo>
                  <a:cubicBezTo>
                    <a:pt x="14963" y="15174"/>
                    <a:pt x="14922" y="15215"/>
                    <a:pt x="14882" y="15276"/>
                  </a:cubicBezTo>
                  <a:cubicBezTo>
                    <a:pt x="13667" y="16734"/>
                    <a:pt x="12006" y="16208"/>
                    <a:pt x="10284" y="16917"/>
                  </a:cubicBezTo>
                  <a:cubicBezTo>
                    <a:pt x="8765" y="17524"/>
                    <a:pt x="6820" y="18659"/>
                    <a:pt x="6557" y="23581"/>
                  </a:cubicBezTo>
                  <a:cubicBezTo>
                    <a:pt x="6557" y="23581"/>
                    <a:pt x="6050" y="27470"/>
                    <a:pt x="5827" y="29374"/>
                  </a:cubicBezTo>
                  <a:cubicBezTo>
                    <a:pt x="5625" y="30995"/>
                    <a:pt x="5179" y="32554"/>
                    <a:pt x="4511" y="34033"/>
                  </a:cubicBezTo>
                  <a:cubicBezTo>
                    <a:pt x="3923" y="35350"/>
                    <a:pt x="3518" y="38145"/>
                    <a:pt x="3214" y="41913"/>
                  </a:cubicBezTo>
                  <a:cubicBezTo>
                    <a:pt x="3214" y="42135"/>
                    <a:pt x="3194" y="42358"/>
                    <a:pt x="3174" y="42581"/>
                  </a:cubicBezTo>
                  <a:lnTo>
                    <a:pt x="3154" y="42763"/>
                  </a:lnTo>
                  <a:cubicBezTo>
                    <a:pt x="3113" y="43128"/>
                    <a:pt x="3093" y="43432"/>
                    <a:pt x="3052" y="43736"/>
                  </a:cubicBezTo>
                  <a:cubicBezTo>
                    <a:pt x="3052" y="43817"/>
                    <a:pt x="3032" y="43898"/>
                    <a:pt x="3032" y="43979"/>
                  </a:cubicBezTo>
                  <a:cubicBezTo>
                    <a:pt x="2971" y="44485"/>
                    <a:pt x="2931" y="44911"/>
                    <a:pt x="2870" y="45255"/>
                  </a:cubicBezTo>
                  <a:cubicBezTo>
                    <a:pt x="2850" y="45316"/>
                    <a:pt x="2850" y="45376"/>
                    <a:pt x="2830" y="45417"/>
                  </a:cubicBezTo>
                  <a:cubicBezTo>
                    <a:pt x="2809" y="45518"/>
                    <a:pt x="2789" y="45619"/>
                    <a:pt x="2769" y="45721"/>
                  </a:cubicBezTo>
                  <a:cubicBezTo>
                    <a:pt x="2749" y="45761"/>
                    <a:pt x="2728" y="45822"/>
                    <a:pt x="2728" y="45863"/>
                  </a:cubicBezTo>
                  <a:cubicBezTo>
                    <a:pt x="2708" y="46004"/>
                    <a:pt x="2668" y="46106"/>
                    <a:pt x="2627" y="46227"/>
                  </a:cubicBezTo>
                  <a:lnTo>
                    <a:pt x="2607" y="46308"/>
                  </a:lnTo>
                  <a:cubicBezTo>
                    <a:pt x="2566" y="46389"/>
                    <a:pt x="2546" y="46450"/>
                    <a:pt x="2526" y="46531"/>
                  </a:cubicBezTo>
                  <a:cubicBezTo>
                    <a:pt x="2404" y="46774"/>
                    <a:pt x="2262" y="46997"/>
                    <a:pt x="2080" y="47179"/>
                  </a:cubicBezTo>
                  <a:cubicBezTo>
                    <a:pt x="1472" y="47827"/>
                    <a:pt x="885" y="48233"/>
                    <a:pt x="703" y="49509"/>
                  </a:cubicBezTo>
                  <a:cubicBezTo>
                    <a:pt x="642" y="49691"/>
                    <a:pt x="561" y="49873"/>
                    <a:pt x="419" y="49995"/>
                  </a:cubicBezTo>
                  <a:cubicBezTo>
                    <a:pt x="156" y="50238"/>
                    <a:pt x="358" y="51230"/>
                    <a:pt x="156" y="51717"/>
                  </a:cubicBezTo>
                  <a:cubicBezTo>
                    <a:pt x="4" y="52081"/>
                    <a:pt x="0" y="52298"/>
                    <a:pt x="187" y="52298"/>
                  </a:cubicBezTo>
                  <a:cubicBezTo>
                    <a:pt x="249" y="52298"/>
                    <a:pt x="333" y="52274"/>
                    <a:pt x="439" y="52223"/>
                  </a:cubicBezTo>
                  <a:cubicBezTo>
                    <a:pt x="844" y="52000"/>
                    <a:pt x="1067" y="51555"/>
                    <a:pt x="1027" y="51109"/>
                  </a:cubicBezTo>
                  <a:cubicBezTo>
                    <a:pt x="986" y="50744"/>
                    <a:pt x="1452" y="50258"/>
                    <a:pt x="1513" y="49995"/>
                  </a:cubicBezTo>
                  <a:lnTo>
                    <a:pt x="1513" y="49995"/>
                  </a:lnTo>
                  <a:cubicBezTo>
                    <a:pt x="1553" y="50258"/>
                    <a:pt x="1533" y="50542"/>
                    <a:pt x="1472" y="50805"/>
                  </a:cubicBezTo>
                  <a:cubicBezTo>
                    <a:pt x="1351" y="51109"/>
                    <a:pt x="1270" y="51433"/>
                    <a:pt x="1250" y="51777"/>
                  </a:cubicBezTo>
                  <a:cubicBezTo>
                    <a:pt x="1250" y="52061"/>
                    <a:pt x="703" y="53843"/>
                    <a:pt x="743" y="54350"/>
                  </a:cubicBezTo>
                  <a:cubicBezTo>
                    <a:pt x="760" y="54566"/>
                    <a:pt x="859" y="54645"/>
                    <a:pt x="970" y="54645"/>
                  </a:cubicBezTo>
                  <a:cubicBezTo>
                    <a:pt x="1121" y="54645"/>
                    <a:pt x="1296" y="54501"/>
                    <a:pt x="1331" y="54350"/>
                  </a:cubicBezTo>
                  <a:cubicBezTo>
                    <a:pt x="1412" y="54066"/>
                    <a:pt x="1999" y="52041"/>
                    <a:pt x="2019" y="51899"/>
                  </a:cubicBezTo>
                  <a:lnTo>
                    <a:pt x="2019" y="51899"/>
                  </a:lnTo>
                  <a:cubicBezTo>
                    <a:pt x="1999" y="52041"/>
                    <a:pt x="1675" y="54066"/>
                    <a:pt x="1553" y="54552"/>
                  </a:cubicBezTo>
                  <a:cubicBezTo>
                    <a:pt x="1412" y="55018"/>
                    <a:pt x="1574" y="55241"/>
                    <a:pt x="1776" y="55261"/>
                  </a:cubicBezTo>
                  <a:cubicBezTo>
                    <a:pt x="1999" y="55261"/>
                    <a:pt x="2202" y="55018"/>
                    <a:pt x="2323" y="54573"/>
                  </a:cubicBezTo>
                  <a:cubicBezTo>
                    <a:pt x="2445" y="54107"/>
                    <a:pt x="2910" y="52082"/>
                    <a:pt x="2911" y="52081"/>
                  </a:cubicBezTo>
                  <a:lnTo>
                    <a:pt x="2911" y="52081"/>
                  </a:lnTo>
                  <a:cubicBezTo>
                    <a:pt x="2911" y="52082"/>
                    <a:pt x="2809" y="53357"/>
                    <a:pt x="2668" y="53925"/>
                  </a:cubicBezTo>
                  <a:cubicBezTo>
                    <a:pt x="2546" y="54512"/>
                    <a:pt x="2485" y="54877"/>
                    <a:pt x="2708" y="54958"/>
                  </a:cubicBezTo>
                  <a:cubicBezTo>
                    <a:pt x="2731" y="54967"/>
                    <a:pt x="2755" y="54971"/>
                    <a:pt x="2779" y="54971"/>
                  </a:cubicBezTo>
                  <a:cubicBezTo>
                    <a:pt x="2964" y="54971"/>
                    <a:pt x="3165" y="54702"/>
                    <a:pt x="3255" y="54289"/>
                  </a:cubicBezTo>
                  <a:cubicBezTo>
                    <a:pt x="3356" y="53823"/>
                    <a:pt x="3640" y="52405"/>
                    <a:pt x="3680" y="52243"/>
                  </a:cubicBezTo>
                  <a:lnTo>
                    <a:pt x="3680" y="52243"/>
                  </a:lnTo>
                  <a:lnTo>
                    <a:pt x="3579" y="53783"/>
                  </a:lnTo>
                  <a:cubicBezTo>
                    <a:pt x="3579" y="53783"/>
                    <a:pt x="3518" y="54228"/>
                    <a:pt x="3701" y="54269"/>
                  </a:cubicBezTo>
                  <a:cubicBezTo>
                    <a:pt x="3713" y="54272"/>
                    <a:pt x="3726" y="54273"/>
                    <a:pt x="3739" y="54273"/>
                  </a:cubicBezTo>
                  <a:cubicBezTo>
                    <a:pt x="3905" y="54273"/>
                    <a:pt x="4051" y="54023"/>
                    <a:pt x="4126" y="53459"/>
                  </a:cubicBezTo>
                  <a:cubicBezTo>
                    <a:pt x="4349" y="52446"/>
                    <a:pt x="4632" y="51433"/>
                    <a:pt x="4997" y="50440"/>
                  </a:cubicBezTo>
                  <a:cubicBezTo>
                    <a:pt x="5321" y="49549"/>
                    <a:pt x="5341" y="48577"/>
                    <a:pt x="5037" y="47686"/>
                  </a:cubicBezTo>
                  <a:cubicBezTo>
                    <a:pt x="4977" y="47483"/>
                    <a:pt x="4956" y="47281"/>
                    <a:pt x="4977" y="47058"/>
                  </a:cubicBezTo>
                  <a:cubicBezTo>
                    <a:pt x="4997" y="46713"/>
                    <a:pt x="5058" y="46369"/>
                    <a:pt x="5139" y="46025"/>
                  </a:cubicBezTo>
                  <a:cubicBezTo>
                    <a:pt x="5159" y="45964"/>
                    <a:pt x="5179" y="45903"/>
                    <a:pt x="5200" y="45842"/>
                  </a:cubicBezTo>
                  <a:cubicBezTo>
                    <a:pt x="5281" y="45437"/>
                    <a:pt x="5402" y="45012"/>
                    <a:pt x="5544" y="44607"/>
                  </a:cubicBezTo>
                  <a:cubicBezTo>
                    <a:pt x="5564" y="44526"/>
                    <a:pt x="5584" y="44465"/>
                    <a:pt x="5605" y="44404"/>
                  </a:cubicBezTo>
                  <a:lnTo>
                    <a:pt x="5645" y="44262"/>
                  </a:lnTo>
                  <a:cubicBezTo>
                    <a:pt x="5686" y="44121"/>
                    <a:pt x="5726" y="43979"/>
                    <a:pt x="5787" y="43837"/>
                  </a:cubicBezTo>
                  <a:cubicBezTo>
                    <a:pt x="5807" y="43776"/>
                    <a:pt x="5807" y="43756"/>
                    <a:pt x="5848" y="43675"/>
                  </a:cubicBezTo>
                  <a:cubicBezTo>
                    <a:pt x="5868" y="43574"/>
                    <a:pt x="5909" y="43472"/>
                    <a:pt x="5929" y="43412"/>
                  </a:cubicBezTo>
                  <a:cubicBezTo>
                    <a:pt x="5949" y="43371"/>
                    <a:pt x="5969" y="43310"/>
                    <a:pt x="5990" y="43250"/>
                  </a:cubicBezTo>
                  <a:lnTo>
                    <a:pt x="6071" y="42966"/>
                  </a:lnTo>
                  <a:cubicBezTo>
                    <a:pt x="6091" y="42925"/>
                    <a:pt x="6111" y="42885"/>
                    <a:pt x="6131" y="42844"/>
                  </a:cubicBezTo>
                  <a:cubicBezTo>
                    <a:pt x="6172" y="42703"/>
                    <a:pt x="6233" y="42561"/>
                    <a:pt x="6273" y="42460"/>
                  </a:cubicBezTo>
                  <a:cubicBezTo>
                    <a:pt x="6293" y="42419"/>
                    <a:pt x="6314" y="42379"/>
                    <a:pt x="6314" y="42358"/>
                  </a:cubicBezTo>
                  <a:cubicBezTo>
                    <a:pt x="6435" y="42054"/>
                    <a:pt x="6496" y="41872"/>
                    <a:pt x="6496" y="41872"/>
                  </a:cubicBezTo>
                  <a:cubicBezTo>
                    <a:pt x="6496" y="41872"/>
                    <a:pt x="8501" y="36808"/>
                    <a:pt x="8623" y="35289"/>
                  </a:cubicBezTo>
                  <a:cubicBezTo>
                    <a:pt x="8724" y="33770"/>
                    <a:pt x="10162" y="28219"/>
                    <a:pt x="10284" y="26356"/>
                  </a:cubicBezTo>
                  <a:cubicBezTo>
                    <a:pt x="10284" y="26356"/>
                    <a:pt x="11094" y="27024"/>
                    <a:pt x="12087" y="28645"/>
                  </a:cubicBezTo>
                  <a:lnTo>
                    <a:pt x="12107" y="28645"/>
                  </a:lnTo>
                  <a:cubicBezTo>
                    <a:pt x="12330" y="29698"/>
                    <a:pt x="12471" y="30792"/>
                    <a:pt x="12532" y="31866"/>
                  </a:cubicBezTo>
                  <a:cubicBezTo>
                    <a:pt x="12553" y="32473"/>
                    <a:pt x="12532" y="33081"/>
                    <a:pt x="12471" y="33689"/>
                  </a:cubicBezTo>
                  <a:cubicBezTo>
                    <a:pt x="12431" y="33891"/>
                    <a:pt x="12411" y="34094"/>
                    <a:pt x="12370" y="34296"/>
                  </a:cubicBezTo>
                  <a:cubicBezTo>
                    <a:pt x="12309" y="34641"/>
                    <a:pt x="12188" y="34985"/>
                    <a:pt x="12046" y="35329"/>
                  </a:cubicBezTo>
                  <a:cubicBezTo>
                    <a:pt x="11925" y="35593"/>
                    <a:pt x="11783" y="35897"/>
                    <a:pt x="11621" y="36200"/>
                  </a:cubicBezTo>
                  <a:cubicBezTo>
                    <a:pt x="11600" y="36241"/>
                    <a:pt x="11600" y="36261"/>
                    <a:pt x="11580" y="36281"/>
                  </a:cubicBezTo>
                  <a:lnTo>
                    <a:pt x="11337" y="36788"/>
                  </a:lnTo>
                  <a:lnTo>
                    <a:pt x="11216" y="36990"/>
                  </a:lnTo>
                  <a:cubicBezTo>
                    <a:pt x="9980" y="39441"/>
                    <a:pt x="8177" y="42925"/>
                    <a:pt x="7914" y="46187"/>
                  </a:cubicBezTo>
                  <a:cubicBezTo>
                    <a:pt x="7549" y="50278"/>
                    <a:pt x="9170" y="57672"/>
                    <a:pt x="10547" y="61703"/>
                  </a:cubicBezTo>
                  <a:cubicBezTo>
                    <a:pt x="11904" y="65734"/>
                    <a:pt x="12998" y="68793"/>
                    <a:pt x="12674" y="71183"/>
                  </a:cubicBezTo>
                  <a:cubicBezTo>
                    <a:pt x="12350" y="73553"/>
                    <a:pt x="11519" y="77867"/>
                    <a:pt x="12168" y="80379"/>
                  </a:cubicBezTo>
                  <a:cubicBezTo>
                    <a:pt x="12836" y="82911"/>
                    <a:pt x="13869" y="88421"/>
                    <a:pt x="13991" y="89251"/>
                  </a:cubicBezTo>
                  <a:cubicBezTo>
                    <a:pt x="14092" y="90082"/>
                    <a:pt x="13829" y="91378"/>
                    <a:pt x="14092" y="92006"/>
                  </a:cubicBezTo>
                  <a:cubicBezTo>
                    <a:pt x="14355" y="92634"/>
                    <a:pt x="13565" y="93748"/>
                    <a:pt x="13565" y="93748"/>
                  </a:cubicBezTo>
                  <a:cubicBezTo>
                    <a:pt x="13565" y="93748"/>
                    <a:pt x="13039" y="94903"/>
                    <a:pt x="12917" y="95146"/>
                  </a:cubicBezTo>
                  <a:cubicBezTo>
                    <a:pt x="12775" y="95409"/>
                    <a:pt x="12249" y="95997"/>
                    <a:pt x="12269" y="96381"/>
                  </a:cubicBezTo>
                  <a:cubicBezTo>
                    <a:pt x="12316" y="96696"/>
                    <a:pt x="12583" y="96901"/>
                    <a:pt x="12871" y="96901"/>
                  </a:cubicBezTo>
                  <a:cubicBezTo>
                    <a:pt x="12954" y="96901"/>
                    <a:pt x="13038" y="96884"/>
                    <a:pt x="13120" y="96847"/>
                  </a:cubicBezTo>
                  <a:cubicBezTo>
                    <a:pt x="13247" y="97063"/>
                    <a:pt x="13477" y="97183"/>
                    <a:pt x="13716" y="97183"/>
                  </a:cubicBezTo>
                  <a:cubicBezTo>
                    <a:pt x="13858" y="97183"/>
                    <a:pt x="14004" y="97141"/>
                    <a:pt x="14132" y="97050"/>
                  </a:cubicBezTo>
                  <a:cubicBezTo>
                    <a:pt x="14132" y="97050"/>
                    <a:pt x="14326" y="97330"/>
                    <a:pt x="14645" y="97330"/>
                  </a:cubicBezTo>
                  <a:cubicBezTo>
                    <a:pt x="14789" y="97330"/>
                    <a:pt x="14957" y="97274"/>
                    <a:pt x="15145" y="97111"/>
                  </a:cubicBezTo>
                  <a:cubicBezTo>
                    <a:pt x="15284" y="97303"/>
                    <a:pt x="15502" y="97405"/>
                    <a:pt x="15722" y="97405"/>
                  </a:cubicBezTo>
                  <a:cubicBezTo>
                    <a:pt x="15918" y="97405"/>
                    <a:pt x="16116" y="97323"/>
                    <a:pt x="16259" y="97151"/>
                  </a:cubicBezTo>
                  <a:cubicBezTo>
                    <a:pt x="16434" y="97406"/>
                    <a:pt x="16722" y="97548"/>
                    <a:pt x="17014" y="97548"/>
                  </a:cubicBezTo>
                  <a:cubicBezTo>
                    <a:pt x="17094" y="97548"/>
                    <a:pt x="17174" y="97537"/>
                    <a:pt x="17252" y="97516"/>
                  </a:cubicBezTo>
                  <a:cubicBezTo>
                    <a:pt x="17941" y="97354"/>
                    <a:pt x="18042" y="96685"/>
                    <a:pt x="18022" y="96219"/>
                  </a:cubicBezTo>
                  <a:cubicBezTo>
                    <a:pt x="17981" y="95753"/>
                    <a:pt x="17657" y="95531"/>
                    <a:pt x="17677" y="95105"/>
                  </a:cubicBezTo>
                  <a:cubicBezTo>
                    <a:pt x="17677" y="94518"/>
                    <a:pt x="17556" y="93930"/>
                    <a:pt x="17333" y="93404"/>
                  </a:cubicBezTo>
                  <a:cubicBezTo>
                    <a:pt x="17110" y="92958"/>
                    <a:pt x="17110" y="92492"/>
                    <a:pt x="17232" y="91824"/>
                  </a:cubicBezTo>
                  <a:cubicBezTo>
                    <a:pt x="17353" y="91176"/>
                    <a:pt x="17070" y="90507"/>
                    <a:pt x="16968" y="90163"/>
                  </a:cubicBezTo>
                  <a:cubicBezTo>
                    <a:pt x="16847" y="89839"/>
                    <a:pt x="16421" y="87388"/>
                    <a:pt x="17191" y="83580"/>
                  </a:cubicBezTo>
                  <a:cubicBezTo>
                    <a:pt x="17961" y="79751"/>
                    <a:pt x="18123" y="76389"/>
                    <a:pt x="17637" y="74221"/>
                  </a:cubicBezTo>
                  <a:cubicBezTo>
                    <a:pt x="17171" y="72054"/>
                    <a:pt x="17596" y="68813"/>
                    <a:pt x="17394" y="66828"/>
                  </a:cubicBezTo>
                  <a:cubicBezTo>
                    <a:pt x="17171" y="64822"/>
                    <a:pt x="17272" y="60528"/>
                    <a:pt x="17596" y="58077"/>
                  </a:cubicBezTo>
                  <a:cubicBezTo>
                    <a:pt x="17941" y="55626"/>
                    <a:pt x="17981" y="51372"/>
                    <a:pt x="17394" y="48476"/>
                  </a:cubicBezTo>
                  <a:lnTo>
                    <a:pt x="17394" y="48476"/>
                  </a:lnTo>
                  <a:cubicBezTo>
                    <a:pt x="17617" y="48577"/>
                    <a:pt x="17880" y="48658"/>
                    <a:pt x="18143" y="48678"/>
                  </a:cubicBezTo>
                  <a:lnTo>
                    <a:pt x="18710" y="48678"/>
                  </a:lnTo>
                  <a:cubicBezTo>
                    <a:pt x="18974" y="48658"/>
                    <a:pt x="19237" y="48577"/>
                    <a:pt x="19480" y="48476"/>
                  </a:cubicBezTo>
                  <a:lnTo>
                    <a:pt x="19480" y="48476"/>
                  </a:lnTo>
                  <a:cubicBezTo>
                    <a:pt x="18893" y="51372"/>
                    <a:pt x="18913" y="55626"/>
                    <a:pt x="19257" y="58077"/>
                  </a:cubicBezTo>
                  <a:cubicBezTo>
                    <a:pt x="19581" y="60528"/>
                    <a:pt x="19703" y="64843"/>
                    <a:pt x="19480" y="66828"/>
                  </a:cubicBezTo>
                  <a:cubicBezTo>
                    <a:pt x="19257" y="68833"/>
                    <a:pt x="19703" y="72054"/>
                    <a:pt x="19217" y="74221"/>
                  </a:cubicBezTo>
                  <a:cubicBezTo>
                    <a:pt x="18751" y="76409"/>
                    <a:pt x="18893" y="79771"/>
                    <a:pt x="19662" y="83580"/>
                  </a:cubicBezTo>
                  <a:cubicBezTo>
                    <a:pt x="20432" y="87388"/>
                    <a:pt x="20007" y="89839"/>
                    <a:pt x="19905" y="90183"/>
                  </a:cubicBezTo>
                  <a:cubicBezTo>
                    <a:pt x="19784" y="90527"/>
                    <a:pt x="19500" y="91176"/>
                    <a:pt x="19622" y="91844"/>
                  </a:cubicBezTo>
                  <a:cubicBezTo>
                    <a:pt x="19743" y="92492"/>
                    <a:pt x="19743" y="92978"/>
                    <a:pt x="19541" y="93404"/>
                  </a:cubicBezTo>
                  <a:cubicBezTo>
                    <a:pt x="19298" y="93951"/>
                    <a:pt x="19176" y="94518"/>
                    <a:pt x="19176" y="95105"/>
                  </a:cubicBezTo>
                  <a:cubicBezTo>
                    <a:pt x="19217" y="95531"/>
                    <a:pt x="18872" y="95774"/>
                    <a:pt x="18852" y="96240"/>
                  </a:cubicBezTo>
                  <a:cubicBezTo>
                    <a:pt x="18812" y="96706"/>
                    <a:pt x="18893" y="97354"/>
                    <a:pt x="19602" y="97516"/>
                  </a:cubicBezTo>
                  <a:cubicBezTo>
                    <a:pt x="19689" y="97545"/>
                    <a:pt x="19779" y="97559"/>
                    <a:pt x="19868" y="97559"/>
                  </a:cubicBezTo>
                  <a:cubicBezTo>
                    <a:pt x="20150" y="97559"/>
                    <a:pt x="20425" y="97418"/>
                    <a:pt x="20594" y="97171"/>
                  </a:cubicBezTo>
                  <a:cubicBezTo>
                    <a:pt x="20738" y="97334"/>
                    <a:pt x="20935" y="97415"/>
                    <a:pt x="21132" y="97415"/>
                  </a:cubicBezTo>
                  <a:cubicBezTo>
                    <a:pt x="21351" y="97415"/>
                    <a:pt x="21569" y="97314"/>
                    <a:pt x="21708" y="97111"/>
                  </a:cubicBezTo>
                  <a:cubicBezTo>
                    <a:pt x="21908" y="97284"/>
                    <a:pt x="22083" y="97344"/>
                    <a:pt x="22229" y="97344"/>
                  </a:cubicBezTo>
                  <a:cubicBezTo>
                    <a:pt x="22542" y="97344"/>
                    <a:pt x="22721" y="97070"/>
                    <a:pt x="22721" y="97070"/>
                  </a:cubicBezTo>
                  <a:cubicBezTo>
                    <a:pt x="22845" y="97150"/>
                    <a:pt x="22985" y="97189"/>
                    <a:pt x="23122" y="97189"/>
                  </a:cubicBezTo>
                  <a:cubicBezTo>
                    <a:pt x="23367" y="97189"/>
                    <a:pt x="23604" y="97068"/>
                    <a:pt x="23734" y="96847"/>
                  </a:cubicBezTo>
                  <a:cubicBezTo>
                    <a:pt x="23819" y="96890"/>
                    <a:pt x="23907" y="96909"/>
                    <a:pt x="23992" y="96909"/>
                  </a:cubicBezTo>
                  <a:cubicBezTo>
                    <a:pt x="24276" y="96909"/>
                    <a:pt x="24538" y="96697"/>
                    <a:pt x="24585" y="96402"/>
                  </a:cubicBezTo>
                  <a:cubicBezTo>
                    <a:pt x="24605" y="95997"/>
                    <a:pt x="24078" y="95409"/>
                    <a:pt x="23936" y="95166"/>
                  </a:cubicBezTo>
                  <a:cubicBezTo>
                    <a:pt x="23815" y="94903"/>
                    <a:pt x="23288" y="93748"/>
                    <a:pt x="23288" y="93748"/>
                  </a:cubicBezTo>
                  <a:cubicBezTo>
                    <a:pt x="23288" y="93748"/>
                    <a:pt x="22498" y="92654"/>
                    <a:pt x="22762" y="92006"/>
                  </a:cubicBezTo>
                  <a:cubicBezTo>
                    <a:pt x="23025" y="91378"/>
                    <a:pt x="22762" y="90102"/>
                    <a:pt x="22883" y="89272"/>
                  </a:cubicBezTo>
                  <a:cubicBezTo>
                    <a:pt x="22984" y="88421"/>
                    <a:pt x="24017" y="82931"/>
                    <a:pt x="24686" y="80399"/>
                  </a:cubicBezTo>
                  <a:cubicBezTo>
                    <a:pt x="25354" y="77867"/>
                    <a:pt x="24504" y="73573"/>
                    <a:pt x="24180" y="71183"/>
                  </a:cubicBezTo>
                  <a:cubicBezTo>
                    <a:pt x="23855" y="68793"/>
                    <a:pt x="24949" y="65754"/>
                    <a:pt x="26327" y="61723"/>
                  </a:cubicBezTo>
                  <a:cubicBezTo>
                    <a:pt x="27684" y="57692"/>
                    <a:pt x="29304" y="50299"/>
                    <a:pt x="28960" y="46207"/>
                  </a:cubicBezTo>
                  <a:cubicBezTo>
                    <a:pt x="28656" y="42824"/>
                    <a:pt x="26793" y="39219"/>
                    <a:pt x="25516" y="36788"/>
                  </a:cubicBezTo>
                  <a:cubicBezTo>
                    <a:pt x="25516" y="36768"/>
                    <a:pt x="25496" y="36747"/>
                    <a:pt x="25496" y="36727"/>
                  </a:cubicBezTo>
                  <a:lnTo>
                    <a:pt x="25192" y="36099"/>
                  </a:lnTo>
                  <a:lnTo>
                    <a:pt x="25172" y="36059"/>
                  </a:lnTo>
                  <a:cubicBezTo>
                    <a:pt x="25051" y="35795"/>
                    <a:pt x="24929" y="35552"/>
                    <a:pt x="24828" y="35329"/>
                  </a:cubicBezTo>
                  <a:cubicBezTo>
                    <a:pt x="24645" y="34904"/>
                    <a:pt x="24524" y="34438"/>
                    <a:pt x="24443" y="33992"/>
                  </a:cubicBezTo>
                  <a:cubicBezTo>
                    <a:pt x="24443" y="33871"/>
                    <a:pt x="24402" y="33770"/>
                    <a:pt x="24402" y="33668"/>
                  </a:cubicBezTo>
                  <a:cubicBezTo>
                    <a:pt x="24402" y="33628"/>
                    <a:pt x="24402" y="33608"/>
                    <a:pt x="24402" y="33567"/>
                  </a:cubicBezTo>
                  <a:cubicBezTo>
                    <a:pt x="24362" y="32959"/>
                    <a:pt x="24342" y="32352"/>
                    <a:pt x="24362" y="31744"/>
                  </a:cubicBezTo>
                  <a:lnTo>
                    <a:pt x="24362" y="31724"/>
                  </a:lnTo>
                  <a:cubicBezTo>
                    <a:pt x="24423" y="30691"/>
                    <a:pt x="24564" y="29658"/>
                    <a:pt x="24767" y="28645"/>
                  </a:cubicBezTo>
                  <a:cubicBezTo>
                    <a:pt x="24848" y="28625"/>
                    <a:pt x="24949" y="28645"/>
                    <a:pt x="24970" y="28584"/>
                  </a:cubicBezTo>
                  <a:cubicBezTo>
                    <a:pt x="25354" y="27308"/>
                    <a:pt x="26610" y="26356"/>
                    <a:pt x="26610" y="26356"/>
                  </a:cubicBezTo>
                  <a:cubicBezTo>
                    <a:pt x="26732" y="28219"/>
                    <a:pt x="28170" y="33770"/>
                    <a:pt x="28271" y="35289"/>
                  </a:cubicBezTo>
                  <a:cubicBezTo>
                    <a:pt x="28393" y="36808"/>
                    <a:pt x="30398" y="41872"/>
                    <a:pt x="30398" y="41872"/>
                  </a:cubicBezTo>
                  <a:cubicBezTo>
                    <a:pt x="30398" y="41872"/>
                    <a:pt x="30418" y="41892"/>
                    <a:pt x="30418" y="41913"/>
                  </a:cubicBezTo>
                  <a:cubicBezTo>
                    <a:pt x="30418" y="41933"/>
                    <a:pt x="30418" y="41953"/>
                    <a:pt x="30418" y="41953"/>
                  </a:cubicBezTo>
                  <a:cubicBezTo>
                    <a:pt x="30499" y="42156"/>
                    <a:pt x="30702" y="42682"/>
                    <a:pt x="30945" y="43351"/>
                  </a:cubicBezTo>
                  <a:lnTo>
                    <a:pt x="31006" y="43533"/>
                  </a:lnTo>
                  <a:lnTo>
                    <a:pt x="31087" y="43715"/>
                  </a:lnTo>
                  <a:cubicBezTo>
                    <a:pt x="31188" y="44080"/>
                    <a:pt x="31330" y="44445"/>
                    <a:pt x="31451" y="44830"/>
                  </a:cubicBezTo>
                  <a:cubicBezTo>
                    <a:pt x="31472" y="44911"/>
                    <a:pt x="31492" y="44992"/>
                    <a:pt x="31512" y="45052"/>
                  </a:cubicBezTo>
                  <a:lnTo>
                    <a:pt x="31573" y="45275"/>
                  </a:lnTo>
                  <a:cubicBezTo>
                    <a:pt x="31593" y="45356"/>
                    <a:pt x="31614" y="45417"/>
                    <a:pt x="31634" y="45498"/>
                  </a:cubicBezTo>
                  <a:cubicBezTo>
                    <a:pt x="31695" y="45721"/>
                    <a:pt x="31735" y="45944"/>
                    <a:pt x="31796" y="46146"/>
                  </a:cubicBezTo>
                  <a:cubicBezTo>
                    <a:pt x="31816" y="46187"/>
                    <a:pt x="31816" y="46207"/>
                    <a:pt x="31816" y="46247"/>
                  </a:cubicBezTo>
                  <a:cubicBezTo>
                    <a:pt x="31836" y="46349"/>
                    <a:pt x="31857" y="46450"/>
                    <a:pt x="31857" y="46551"/>
                  </a:cubicBezTo>
                  <a:cubicBezTo>
                    <a:pt x="31877" y="46632"/>
                    <a:pt x="31897" y="46734"/>
                    <a:pt x="31897" y="46815"/>
                  </a:cubicBezTo>
                  <a:lnTo>
                    <a:pt x="31897" y="46896"/>
                  </a:lnTo>
                  <a:cubicBezTo>
                    <a:pt x="31938" y="47139"/>
                    <a:pt x="31917" y="47422"/>
                    <a:pt x="31857" y="47665"/>
                  </a:cubicBezTo>
                  <a:cubicBezTo>
                    <a:pt x="31553" y="48577"/>
                    <a:pt x="31573" y="49549"/>
                    <a:pt x="31897" y="50440"/>
                  </a:cubicBezTo>
                  <a:cubicBezTo>
                    <a:pt x="32262" y="51433"/>
                    <a:pt x="32545" y="52426"/>
                    <a:pt x="32768" y="53459"/>
                  </a:cubicBezTo>
                  <a:cubicBezTo>
                    <a:pt x="32846" y="54024"/>
                    <a:pt x="32999" y="54270"/>
                    <a:pt x="33173" y="54270"/>
                  </a:cubicBezTo>
                  <a:cubicBezTo>
                    <a:pt x="33180" y="54270"/>
                    <a:pt x="33187" y="54270"/>
                    <a:pt x="33193" y="54269"/>
                  </a:cubicBezTo>
                  <a:cubicBezTo>
                    <a:pt x="33376" y="54228"/>
                    <a:pt x="33315" y="53783"/>
                    <a:pt x="33315" y="53783"/>
                  </a:cubicBezTo>
                  <a:lnTo>
                    <a:pt x="33214" y="52223"/>
                  </a:lnTo>
                  <a:lnTo>
                    <a:pt x="33214" y="52223"/>
                  </a:lnTo>
                  <a:cubicBezTo>
                    <a:pt x="33254" y="52405"/>
                    <a:pt x="33538" y="53783"/>
                    <a:pt x="33639" y="54289"/>
                  </a:cubicBezTo>
                  <a:cubicBezTo>
                    <a:pt x="33728" y="54717"/>
                    <a:pt x="33927" y="54972"/>
                    <a:pt x="34112" y="54972"/>
                  </a:cubicBezTo>
                  <a:cubicBezTo>
                    <a:pt x="34137" y="54972"/>
                    <a:pt x="34162" y="54967"/>
                    <a:pt x="34186" y="54958"/>
                  </a:cubicBezTo>
                  <a:cubicBezTo>
                    <a:pt x="34409" y="54856"/>
                    <a:pt x="34348" y="54512"/>
                    <a:pt x="34227" y="53925"/>
                  </a:cubicBezTo>
                  <a:cubicBezTo>
                    <a:pt x="34085" y="53357"/>
                    <a:pt x="33984" y="52082"/>
                    <a:pt x="33983" y="52081"/>
                  </a:cubicBezTo>
                  <a:lnTo>
                    <a:pt x="33983" y="52081"/>
                  </a:lnTo>
                  <a:cubicBezTo>
                    <a:pt x="33984" y="52082"/>
                    <a:pt x="34449" y="54087"/>
                    <a:pt x="34571" y="54552"/>
                  </a:cubicBezTo>
                  <a:cubicBezTo>
                    <a:pt x="34692" y="55018"/>
                    <a:pt x="34895" y="55261"/>
                    <a:pt x="35118" y="55261"/>
                  </a:cubicBezTo>
                  <a:cubicBezTo>
                    <a:pt x="35320" y="55241"/>
                    <a:pt x="35482" y="54998"/>
                    <a:pt x="35341" y="54532"/>
                  </a:cubicBezTo>
                  <a:cubicBezTo>
                    <a:pt x="35219" y="54087"/>
                    <a:pt x="34895" y="52041"/>
                    <a:pt x="34875" y="51899"/>
                  </a:cubicBezTo>
                  <a:lnTo>
                    <a:pt x="34875" y="51899"/>
                  </a:lnTo>
                  <a:cubicBezTo>
                    <a:pt x="34895" y="52041"/>
                    <a:pt x="35482" y="54066"/>
                    <a:pt x="35563" y="54350"/>
                  </a:cubicBezTo>
                  <a:cubicBezTo>
                    <a:pt x="35610" y="54501"/>
                    <a:pt x="35783" y="54645"/>
                    <a:pt x="35930" y="54645"/>
                  </a:cubicBezTo>
                  <a:cubicBezTo>
                    <a:pt x="36039" y="54645"/>
                    <a:pt x="36134" y="54566"/>
                    <a:pt x="36151" y="54350"/>
                  </a:cubicBezTo>
                  <a:cubicBezTo>
                    <a:pt x="36191" y="53823"/>
                    <a:pt x="35644" y="52061"/>
                    <a:pt x="35644" y="51777"/>
                  </a:cubicBezTo>
                  <a:cubicBezTo>
                    <a:pt x="35624" y="51433"/>
                    <a:pt x="35543" y="51109"/>
                    <a:pt x="35422" y="50785"/>
                  </a:cubicBezTo>
                  <a:cubicBezTo>
                    <a:pt x="35361" y="50542"/>
                    <a:pt x="35341" y="50258"/>
                    <a:pt x="35381" y="49995"/>
                  </a:cubicBezTo>
                  <a:lnTo>
                    <a:pt x="35381" y="49995"/>
                  </a:lnTo>
                  <a:cubicBezTo>
                    <a:pt x="35442" y="50258"/>
                    <a:pt x="35908" y="50744"/>
                    <a:pt x="35867" y="51109"/>
                  </a:cubicBezTo>
                  <a:cubicBezTo>
                    <a:pt x="35827" y="51555"/>
                    <a:pt x="36050" y="52000"/>
                    <a:pt x="36455" y="52203"/>
                  </a:cubicBezTo>
                  <a:cubicBezTo>
                    <a:pt x="36562" y="52259"/>
                    <a:pt x="36647" y="52286"/>
                    <a:pt x="36709" y="52286"/>
                  </a:cubicBezTo>
                  <a:cubicBezTo>
                    <a:pt x="36894" y="52286"/>
                    <a:pt x="36890" y="52054"/>
                    <a:pt x="36738" y="51676"/>
                  </a:cubicBezTo>
                  <a:cubicBezTo>
                    <a:pt x="36536" y="51170"/>
                    <a:pt x="36738" y="50218"/>
                    <a:pt x="36495" y="49954"/>
                  </a:cubicBezTo>
                  <a:cubicBezTo>
                    <a:pt x="36353" y="49833"/>
                    <a:pt x="36252" y="49650"/>
                    <a:pt x="36212" y="49468"/>
                  </a:cubicBezTo>
                  <a:cubicBezTo>
                    <a:pt x="36009" y="48212"/>
                    <a:pt x="35442" y="47787"/>
                    <a:pt x="34834" y="47139"/>
                  </a:cubicBezTo>
                  <a:cubicBezTo>
                    <a:pt x="34551" y="46855"/>
                    <a:pt x="34368" y="46511"/>
                    <a:pt x="34247" y="46126"/>
                  </a:cubicBezTo>
                  <a:lnTo>
                    <a:pt x="34227" y="46045"/>
                  </a:lnTo>
                  <a:cubicBezTo>
                    <a:pt x="34227" y="46025"/>
                    <a:pt x="34206" y="46004"/>
                    <a:pt x="34206" y="45964"/>
                  </a:cubicBezTo>
                  <a:cubicBezTo>
                    <a:pt x="34186" y="45863"/>
                    <a:pt x="34146" y="45761"/>
                    <a:pt x="34125" y="45640"/>
                  </a:cubicBezTo>
                  <a:cubicBezTo>
                    <a:pt x="34105" y="45599"/>
                    <a:pt x="34085" y="45538"/>
                    <a:pt x="34085" y="45478"/>
                  </a:cubicBezTo>
                  <a:cubicBezTo>
                    <a:pt x="34064" y="45376"/>
                    <a:pt x="34044" y="45255"/>
                    <a:pt x="34024" y="45133"/>
                  </a:cubicBezTo>
                  <a:lnTo>
                    <a:pt x="34004" y="44992"/>
                  </a:lnTo>
                  <a:cubicBezTo>
                    <a:pt x="33983" y="44890"/>
                    <a:pt x="33963" y="44769"/>
                    <a:pt x="33963" y="44647"/>
                  </a:cubicBezTo>
                  <a:cubicBezTo>
                    <a:pt x="33923" y="44424"/>
                    <a:pt x="33902" y="44161"/>
                    <a:pt x="33862" y="43857"/>
                  </a:cubicBezTo>
                  <a:cubicBezTo>
                    <a:pt x="33842" y="43776"/>
                    <a:pt x="33821" y="43675"/>
                    <a:pt x="33821" y="43574"/>
                  </a:cubicBezTo>
                  <a:cubicBezTo>
                    <a:pt x="33801" y="43371"/>
                    <a:pt x="33781" y="43128"/>
                    <a:pt x="33761" y="42885"/>
                  </a:cubicBezTo>
                  <a:cubicBezTo>
                    <a:pt x="33761" y="42784"/>
                    <a:pt x="33740" y="42682"/>
                    <a:pt x="33740" y="42561"/>
                  </a:cubicBezTo>
                  <a:cubicBezTo>
                    <a:pt x="33720" y="42358"/>
                    <a:pt x="33700" y="42135"/>
                    <a:pt x="33680" y="41892"/>
                  </a:cubicBezTo>
                  <a:cubicBezTo>
                    <a:pt x="33396" y="38125"/>
                    <a:pt x="32971" y="35350"/>
                    <a:pt x="32383" y="34033"/>
                  </a:cubicBezTo>
                  <a:cubicBezTo>
                    <a:pt x="31715" y="32554"/>
                    <a:pt x="31269" y="30974"/>
                    <a:pt x="31087" y="29374"/>
                  </a:cubicBezTo>
                  <a:cubicBezTo>
                    <a:pt x="30844" y="27450"/>
                    <a:pt x="30337" y="23581"/>
                    <a:pt x="30337" y="23581"/>
                  </a:cubicBezTo>
                  <a:cubicBezTo>
                    <a:pt x="30074" y="18659"/>
                    <a:pt x="28129" y="17524"/>
                    <a:pt x="26610" y="16896"/>
                  </a:cubicBezTo>
                  <a:cubicBezTo>
                    <a:pt x="24888" y="16208"/>
                    <a:pt x="23227" y="16734"/>
                    <a:pt x="22012" y="15256"/>
                  </a:cubicBezTo>
                  <a:cubicBezTo>
                    <a:pt x="21951" y="15195"/>
                    <a:pt x="21891" y="15114"/>
                    <a:pt x="21830" y="15033"/>
                  </a:cubicBezTo>
                  <a:cubicBezTo>
                    <a:pt x="21810" y="14992"/>
                    <a:pt x="21789" y="14972"/>
                    <a:pt x="21769" y="14931"/>
                  </a:cubicBezTo>
                  <a:cubicBezTo>
                    <a:pt x="21749" y="14891"/>
                    <a:pt x="21729" y="14871"/>
                    <a:pt x="21708" y="14810"/>
                  </a:cubicBezTo>
                  <a:cubicBezTo>
                    <a:pt x="21668" y="14769"/>
                    <a:pt x="21648" y="14709"/>
                    <a:pt x="21607" y="14668"/>
                  </a:cubicBezTo>
                  <a:cubicBezTo>
                    <a:pt x="21202" y="13838"/>
                    <a:pt x="21040" y="12886"/>
                    <a:pt x="21101" y="11954"/>
                  </a:cubicBezTo>
                  <a:cubicBezTo>
                    <a:pt x="22032" y="11022"/>
                    <a:pt x="22660" y="9503"/>
                    <a:pt x="22660" y="9503"/>
                  </a:cubicBezTo>
                  <a:cubicBezTo>
                    <a:pt x="22984" y="8308"/>
                    <a:pt x="23207" y="6991"/>
                    <a:pt x="23207" y="6991"/>
                  </a:cubicBezTo>
                  <a:cubicBezTo>
                    <a:pt x="24714" y="274"/>
                    <a:pt x="19436" y="0"/>
                    <a:pt x="18567" y="0"/>
                  </a:cubicBezTo>
                  <a:cubicBezTo>
                    <a:pt x="18489" y="0"/>
                    <a:pt x="18447" y="3"/>
                    <a:pt x="18447" y="3"/>
                  </a:cubicBezTo>
                  <a:cubicBezTo>
                    <a:pt x="18447" y="3"/>
                    <a:pt x="18404" y="0"/>
                    <a:pt x="18327" y="0"/>
                  </a:cubicBezTo>
                  <a:close/>
                </a:path>
              </a:pathLst>
            </a:custGeom>
            <a:solidFill>
              <a:srgbClr val="E0A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1" name="Google Shape;561;p31"/>
            <p:cNvGrpSpPr/>
            <p:nvPr/>
          </p:nvGrpSpPr>
          <p:grpSpPr>
            <a:xfrm>
              <a:off x="5254392" y="2234350"/>
              <a:ext cx="224933" cy="834329"/>
              <a:chOff x="5254392" y="2234350"/>
              <a:chExt cx="224933" cy="834329"/>
            </a:xfrm>
          </p:grpSpPr>
          <p:sp>
            <p:nvSpPr>
              <p:cNvPr id="562" name="Google Shape;562;p31"/>
              <p:cNvSpPr/>
              <p:nvPr/>
            </p:nvSpPr>
            <p:spPr>
              <a:xfrm>
                <a:off x="5254392" y="2237048"/>
                <a:ext cx="217776" cy="831631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29939" extrusionOk="0">
                    <a:moveTo>
                      <a:pt x="7293" y="0"/>
                    </a:moveTo>
                    <a:cubicBezTo>
                      <a:pt x="5875" y="689"/>
                      <a:pt x="4295" y="2046"/>
                      <a:pt x="4052" y="6462"/>
                    </a:cubicBezTo>
                    <a:cubicBezTo>
                      <a:pt x="4052" y="6462"/>
                      <a:pt x="3545" y="10351"/>
                      <a:pt x="3322" y="12255"/>
                    </a:cubicBezTo>
                    <a:cubicBezTo>
                      <a:pt x="3120" y="13855"/>
                      <a:pt x="2674" y="15435"/>
                      <a:pt x="2006" y="16914"/>
                    </a:cubicBezTo>
                    <a:cubicBezTo>
                      <a:pt x="1398" y="18231"/>
                      <a:pt x="993" y="21006"/>
                      <a:pt x="709" y="24773"/>
                    </a:cubicBezTo>
                    <a:cubicBezTo>
                      <a:pt x="689" y="25016"/>
                      <a:pt x="669" y="25239"/>
                      <a:pt x="649" y="25442"/>
                    </a:cubicBezTo>
                    <a:lnTo>
                      <a:pt x="628" y="25644"/>
                    </a:lnTo>
                    <a:cubicBezTo>
                      <a:pt x="608" y="25989"/>
                      <a:pt x="568" y="26313"/>
                      <a:pt x="547" y="26596"/>
                    </a:cubicBezTo>
                    <a:cubicBezTo>
                      <a:pt x="527" y="26698"/>
                      <a:pt x="507" y="26779"/>
                      <a:pt x="507" y="26860"/>
                    </a:cubicBezTo>
                    <a:cubicBezTo>
                      <a:pt x="466" y="27366"/>
                      <a:pt x="406" y="27771"/>
                      <a:pt x="345" y="28116"/>
                    </a:cubicBezTo>
                    <a:cubicBezTo>
                      <a:pt x="325" y="28176"/>
                      <a:pt x="325" y="28237"/>
                      <a:pt x="304" y="28298"/>
                    </a:cubicBezTo>
                    <a:cubicBezTo>
                      <a:pt x="284" y="28399"/>
                      <a:pt x="264" y="28500"/>
                      <a:pt x="244" y="28602"/>
                    </a:cubicBezTo>
                    <a:cubicBezTo>
                      <a:pt x="244" y="28642"/>
                      <a:pt x="223" y="28683"/>
                      <a:pt x="223" y="28744"/>
                    </a:cubicBezTo>
                    <a:cubicBezTo>
                      <a:pt x="183" y="28865"/>
                      <a:pt x="142" y="28987"/>
                      <a:pt x="122" y="29108"/>
                    </a:cubicBezTo>
                    <a:lnTo>
                      <a:pt x="82" y="29189"/>
                    </a:lnTo>
                    <a:cubicBezTo>
                      <a:pt x="61" y="29270"/>
                      <a:pt x="21" y="29331"/>
                      <a:pt x="0" y="29392"/>
                    </a:cubicBezTo>
                    <a:lnTo>
                      <a:pt x="2472" y="29939"/>
                    </a:lnTo>
                    <a:cubicBezTo>
                      <a:pt x="2492" y="29594"/>
                      <a:pt x="2553" y="29250"/>
                      <a:pt x="2634" y="28906"/>
                    </a:cubicBezTo>
                    <a:cubicBezTo>
                      <a:pt x="2654" y="28845"/>
                      <a:pt x="2674" y="28784"/>
                      <a:pt x="2695" y="28723"/>
                    </a:cubicBezTo>
                    <a:cubicBezTo>
                      <a:pt x="2776" y="28318"/>
                      <a:pt x="2897" y="27893"/>
                      <a:pt x="3039" y="27488"/>
                    </a:cubicBezTo>
                    <a:cubicBezTo>
                      <a:pt x="3059" y="27407"/>
                      <a:pt x="3079" y="27346"/>
                      <a:pt x="3100" y="27285"/>
                    </a:cubicBezTo>
                    <a:lnTo>
                      <a:pt x="3140" y="27143"/>
                    </a:lnTo>
                    <a:cubicBezTo>
                      <a:pt x="3181" y="27002"/>
                      <a:pt x="3221" y="26860"/>
                      <a:pt x="3282" y="26718"/>
                    </a:cubicBezTo>
                    <a:cubicBezTo>
                      <a:pt x="3302" y="26657"/>
                      <a:pt x="3302" y="26637"/>
                      <a:pt x="3343" y="26556"/>
                    </a:cubicBezTo>
                    <a:cubicBezTo>
                      <a:pt x="3363" y="26455"/>
                      <a:pt x="3404" y="26353"/>
                      <a:pt x="3424" y="26293"/>
                    </a:cubicBezTo>
                    <a:cubicBezTo>
                      <a:pt x="3444" y="26252"/>
                      <a:pt x="3464" y="26191"/>
                      <a:pt x="3485" y="26131"/>
                    </a:cubicBezTo>
                    <a:lnTo>
                      <a:pt x="3586" y="25847"/>
                    </a:lnTo>
                    <a:cubicBezTo>
                      <a:pt x="3606" y="25806"/>
                      <a:pt x="3626" y="25766"/>
                      <a:pt x="3647" y="25725"/>
                    </a:cubicBezTo>
                    <a:cubicBezTo>
                      <a:pt x="3687" y="25584"/>
                      <a:pt x="3748" y="25442"/>
                      <a:pt x="3788" y="25320"/>
                    </a:cubicBezTo>
                    <a:cubicBezTo>
                      <a:pt x="3809" y="25280"/>
                      <a:pt x="3829" y="25260"/>
                      <a:pt x="3829" y="25219"/>
                    </a:cubicBezTo>
                    <a:cubicBezTo>
                      <a:pt x="3950" y="24935"/>
                      <a:pt x="4011" y="24753"/>
                      <a:pt x="4011" y="24753"/>
                    </a:cubicBezTo>
                    <a:cubicBezTo>
                      <a:pt x="4011" y="24753"/>
                      <a:pt x="6017" y="19689"/>
                      <a:pt x="6138" y="18170"/>
                    </a:cubicBezTo>
                    <a:cubicBezTo>
                      <a:pt x="6239" y="16651"/>
                      <a:pt x="7678" y="11100"/>
                      <a:pt x="7799" y="9237"/>
                    </a:cubicBezTo>
                    <a:lnTo>
                      <a:pt x="7840" y="9277"/>
                    </a:lnTo>
                    <a:lnTo>
                      <a:pt x="729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1"/>
              <p:cNvSpPr/>
              <p:nvPr/>
            </p:nvSpPr>
            <p:spPr>
              <a:xfrm>
                <a:off x="5448975" y="2234350"/>
                <a:ext cx="30350" cy="261925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10477" extrusionOk="0">
                    <a:moveTo>
                      <a:pt x="714" y="0"/>
                    </a:moveTo>
                    <a:lnTo>
                      <a:pt x="0" y="286"/>
                    </a:lnTo>
                    <a:lnTo>
                      <a:pt x="500" y="10477"/>
                    </a:lnTo>
                    <a:lnTo>
                      <a:pt x="1214" y="100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</p:grpSp>
        <p:grpSp>
          <p:nvGrpSpPr>
            <p:cNvPr id="564" name="Google Shape;564;p31"/>
            <p:cNvGrpSpPr/>
            <p:nvPr/>
          </p:nvGrpSpPr>
          <p:grpSpPr>
            <a:xfrm>
              <a:off x="5914500" y="2244475"/>
              <a:ext cx="221605" cy="819704"/>
              <a:chOff x="5914500" y="2244475"/>
              <a:chExt cx="221605" cy="819704"/>
            </a:xfrm>
          </p:grpSpPr>
          <p:sp>
            <p:nvSpPr>
              <p:cNvPr id="565" name="Google Shape;565;p31"/>
              <p:cNvSpPr/>
              <p:nvPr/>
            </p:nvSpPr>
            <p:spPr>
              <a:xfrm>
                <a:off x="5921718" y="2248298"/>
                <a:ext cx="214387" cy="815881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29372" extrusionOk="0">
                    <a:moveTo>
                      <a:pt x="1256" y="0"/>
                    </a:moveTo>
                    <a:lnTo>
                      <a:pt x="0" y="8933"/>
                    </a:lnTo>
                    <a:cubicBezTo>
                      <a:pt x="41" y="8872"/>
                      <a:pt x="81" y="8832"/>
                      <a:pt x="81" y="8832"/>
                    </a:cubicBezTo>
                    <a:cubicBezTo>
                      <a:pt x="183" y="10695"/>
                      <a:pt x="1621" y="16246"/>
                      <a:pt x="1742" y="17765"/>
                    </a:cubicBezTo>
                    <a:cubicBezTo>
                      <a:pt x="1844" y="19284"/>
                      <a:pt x="3849" y="24348"/>
                      <a:pt x="3849" y="24348"/>
                    </a:cubicBezTo>
                    <a:cubicBezTo>
                      <a:pt x="3849" y="24348"/>
                      <a:pt x="3869" y="24368"/>
                      <a:pt x="3869" y="24389"/>
                    </a:cubicBezTo>
                    <a:cubicBezTo>
                      <a:pt x="3869" y="24409"/>
                      <a:pt x="3889" y="24429"/>
                      <a:pt x="3889" y="24429"/>
                    </a:cubicBezTo>
                    <a:cubicBezTo>
                      <a:pt x="3970" y="24632"/>
                      <a:pt x="4173" y="25158"/>
                      <a:pt x="4416" y="25827"/>
                    </a:cubicBezTo>
                    <a:lnTo>
                      <a:pt x="4477" y="26009"/>
                    </a:lnTo>
                    <a:lnTo>
                      <a:pt x="4538" y="26191"/>
                    </a:lnTo>
                    <a:cubicBezTo>
                      <a:pt x="4659" y="26556"/>
                      <a:pt x="4781" y="26921"/>
                      <a:pt x="4902" y="27306"/>
                    </a:cubicBezTo>
                    <a:cubicBezTo>
                      <a:pt x="4922" y="27387"/>
                      <a:pt x="4943" y="27468"/>
                      <a:pt x="4963" y="27528"/>
                    </a:cubicBezTo>
                    <a:lnTo>
                      <a:pt x="5044" y="27751"/>
                    </a:lnTo>
                    <a:cubicBezTo>
                      <a:pt x="5064" y="27832"/>
                      <a:pt x="5085" y="27893"/>
                      <a:pt x="5085" y="27974"/>
                    </a:cubicBezTo>
                    <a:cubicBezTo>
                      <a:pt x="5145" y="28197"/>
                      <a:pt x="5206" y="28399"/>
                      <a:pt x="5247" y="28622"/>
                    </a:cubicBezTo>
                    <a:cubicBezTo>
                      <a:pt x="5267" y="28663"/>
                      <a:pt x="5267" y="28683"/>
                      <a:pt x="5267" y="28723"/>
                    </a:cubicBezTo>
                    <a:cubicBezTo>
                      <a:pt x="5287" y="28825"/>
                      <a:pt x="5307" y="28926"/>
                      <a:pt x="5328" y="29027"/>
                    </a:cubicBezTo>
                    <a:cubicBezTo>
                      <a:pt x="5348" y="29108"/>
                      <a:pt x="5368" y="29210"/>
                      <a:pt x="5368" y="29291"/>
                    </a:cubicBezTo>
                    <a:lnTo>
                      <a:pt x="5368" y="29372"/>
                    </a:lnTo>
                    <a:lnTo>
                      <a:pt x="7718" y="28622"/>
                    </a:lnTo>
                    <a:lnTo>
                      <a:pt x="7677" y="28561"/>
                    </a:lnTo>
                    <a:cubicBezTo>
                      <a:pt x="7677" y="28541"/>
                      <a:pt x="7657" y="28501"/>
                      <a:pt x="7657" y="28480"/>
                    </a:cubicBezTo>
                    <a:cubicBezTo>
                      <a:pt x="7637" y="28379"/>
                      <a:pt x="7617" y="28258"/>
                      <a:pt x="7576" y="28156"/>
                    </a:cubicBezTo>
                    <a:cubicBezTo>
                      <a:pt x="7576" y="28095"/>
                      <a:pt x="7556" y="28035"/>
                      <a:pt x="7556" y="27994"/>
                    </a:cubicBezTo>
                    <a:cubicBezTo>
                      <a:pt x="7535" y="27893"/>
                      <a:pt x="7515" y="27751"/>
                      <a:pt x="7495" y="27630"/>
                    </a:cubicBezTo>
                    <a:lnTo>
                      <a:pt x="7454" y="27488"/>
                    </a:lnTo>
                    <a:cubicBezTo>
                      <a:pt x="7454" y="27387"/>
                      <a:pt x="7434" y="27285"/>
                      <a:pt x="7414" y="27164"/>
                    </a:cubicBezTo>
                    <a:cubicBezTo>
                      <a:pt x="7373" y="26921"/>
                      <a:pt x="7353" y="26657"/>
                      <a:pt x="7313" y="26374"/>
                    </a:cubicBezTo>
                    <a:cubicBezTo>
                      <a:pt x="7313" y="26272"/>
                      <a:pt x="7292" y="26191"/>
                      <a:pt x="7292" y="26090"/>
                    </a:cubicBezTo>
                    <a:cubicBezTo>
                      <a:pt x="7272" y="25867"/>
                      <a:pt x="7252" y="25645"/>
                      <a:pt x="7232" y="25381"/>
                    </a:cubicBezTo>
                    <a:cubicBezTo>
                      <a:pt x="7211" y="25280"/>
                      <a:pt x="7191" y="25179"/>
                      <a:pt x="7191" y="25077"/>
                    </a:cubicBezTo>
                    <a:cubicBezTo>
                      <a:pt x="7171" y="24875"/>
                      <a:pt x="7151" y="24632"/>
                      <a:pt x="7130" y="24409"/>
                    </a:cubicBezTo>
                    <a:cubicBezTo>
                      <a:pt x="6847" y="20641"/>
                      <a:pt x="6442" y="17846"/>
                      <a:pt x="5854" y="16529"/>
                    </a:cubicBezTo>
                    <a:cubicBezTo>
                      <a:pt x="5166" y="15051"/>
                      <a:pt x="4740" y="13491"/>
                      <a:pt x="4538" y="11870"/>
                    </a:cubicBezTo>
                    <a:cubicBezTo>
                      <a:pt x="4295" y="9966"/>
                      <a:pt x="3788" y="6077"/>
                      <a:pt x="3788" y="6077"/>
                    </a:cubicBezTo>
                    <a:cubicBezTo>
                      <a:pt x="3606" y="2370"/>
                      <a:pt x="2471" y="810"/>
                      <a:pt x="12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1"/>
              <p:cNvSpPr/>
              <p:nvPr/>
            </p:nvSpPr>
            <p:spPr>
              <a:xfrm>
                <a:off x="5914500" y="2244475"/>
                <a:ext cx="51200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0287" extrusionOk="0">
                    <a:moveTo>
                      <a:pt x="1381" y="0"/>
                    </a:moveTo>
                    <a:lnTo>
                      <a:pt x="2048" y="404"/>
                    </a:lnTo>
                    <a:lnTo>
                      <a:pt x="619" y="9668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</p:grpSp>
        <p:sp>
          <p:nvSpPr>
            <p:cNvPr id="567" name="Google Shape;567;p31"/>
            <p:cNvSpPr/>
            <p:nvPr/>
          </p:nvSpPr>
          <p:spPr>
            <a:xfrm>
              <a:off x="5573416" y="2172799"/>
              <a:ext cx="124388" cy="26083"/>
            </a:xfrm>
            <a:custGeom>
              <a:avLst/>
              <a:gdLst/>
              <a:ahLst/>
              <a:cxnLst/>
              <a:rect l="l" t="t" r="r" b="b"/>
              <a:pathLst>
                <a:path w="4478" h="939" extrusionOk="0">
                  <a:moveTo>
                    <a:pt x="4240" y="0"/>
                  </a:moveTo>
                  <a:cubicBezTo>
                    <a:pt x="4225" y="0"/>
                    <a:pt x="4209" y="1"/>
                    <a:pt x="4194" y="4"/>
                  </a:cubicBezTo>
                  <a:lnTo>
                    <a:pt x="203" y="531"/>
                  </a:lnTo>
                  <a:cubicBezTo>
                    <a:pt x="82" y="531"/>
                    <a:pt x="1" y="632"/>
                    <a:pt x="1" y="753"/>
                  </a:cubicBezTo>
                  <a:cubicBezTo>
                    <a:pt x="37" y="862"/>
                    <a:pt x="122" y="939"/>
                    <a:pt x="227" y="939"/>
                  </a:cubicBezTo>
                  <a:cubicBezTo>
                    <a:pt x="239" y="939"/>
                    <a:pt x="251" y="938"/>
                    <a:pt x="264" y="936"/>
                  </a:cubicBezTo>
                  <a:lnTo>
                    <a:pt x="284" y="936"/>
                  </a:lnTo>
                  <a:lnTo>
                    <a:pt x="4254" y="409"/>
                  </a:lnTo>
                  <a:cubicBezTo>
                    <a:pt x="4376" y="409"/>
                    <a:pt x="4477" y="287"/>
                    <a:pt x="4457" y="166"/>
                  </a:cubicBezTo>
                  <a:cubicBezTo>
                    <a:pt x="4439" y="60"/>
                    <a:pt x="4344" y="0"/>
                    <a:pt x="4240" y="0"/>
                  </a:cubicBezTo>
                  <a:close/>
                </a:path>
              </a:pathLst>
            </a:custGeom>
            <a:solidFill>
              <a:srgbClr val="0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5682582" y="2172799"/>
              <a:ext cx="124360" cy="26000"/>
            </a:xfrm>
            <a:custGeom>
              <a:avLst/>
              <a:gdLst/>
              <a:ahLst/>
              <a:cxnLst/>
              <a:rect l="l" t="t" r="r" b="b"/>
              <a:pathLst>
                <a:path w="4477" h="936" extrusionOk="0">
                  <a:moveTo>
                    <a:pt x="251" y="0"/>
                  </a:moveTo>
                  <a:cubicBezTo>
                    <a:pt x="133" y="0"/>
                    <a:pt x="38" y="60"/>
                    <a:pt x="21" y="166"/>
                  </a:cubicBezTo>
                  <a:cubicBezTo>
                    <a:pt x="0" y="287"/>
                    <a:pt x="102" y="409"/>
                    <a:pt x="223" y="409"/>
                  </a:cubicBezTo>
                  <a:lnTo>
                    <a:pt x="4193" y="936"/>
                  </a:lnTo>
                  <a:lnTo>
                    <a:pt x="4214" y="936"/>
                  </a:lnTo>
                  <a:cubicBezTo>
                    <a:pt x="4335" y="936"/>
                    <a:pt x="4436" y="875"/>
                    <a:pt x="4477" y="753"/>
                  </a:cubicBezTo>
                  <a:cubicBezTo>
                    <a:pt x="4477" y="632"/>
                    <a:pt x="4396" y="531"/>
                    <a:pt x="4274" y="531"/>
                  </a:cubicBezTo>
                  <a:lnTo>
                    <a:pt x="304" y="4"/>
                  </a:lnTo>
                  <a:cubicBezTo>
                    <a:pt x="286" y="1"/>
                    <a:pt x="269" y="0"/>
                    <a:pt x="251" y="0"/>
                  </a:cubicBezTo>
                  <a:close/>
                </a:path>
              </a:pathLst>
            </a:custGeom>
            <a:solidFill>
              <a:srgbClr val="0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5394502" y="2168966"/>
              <a:ext cx="604883" cy="2302227"/>
            </a:xfrm>
            <a:custGeom>
              <a:avLst/>
              <a:gdLst/>
              <a:ahLst/>
              <a:cxnLst/>
              <a:rect l="l" t="t" r="r" b="b"/>
              <a:pathLst>
                <a:path w="21776" h="82881" extrusionOk="0">
                  <a:moveTo>
                    <a:pt x="7738" y="0"/>
                  </a:moveTo>
                  <a:cubicBezTo>
                    <a:pt x="7718" y="41"/>
                    <a:pt x="7698" y="81"/>
                    <a:pt x="7677" y="101"/>
                  </a:cubicBezTo>
                  <a:cubicBezTo>
                    <a:pt x="7657" y="142"/>
                    <a:pt x="7617" y="203"/>
                    <a:pt x="7596" y="243"/>
                  </a:cubicBezTo>
                  <a:cubicBezTo>
                    <a:pt x="7576" y="284"/>
                    <a:pt x="7536" y="324"/>
                    <a:pt x="7515" y="365"/>
                  </a:cubicBezTo>
                  <a:cubicBezTo>
                    <a:pt x="7495" y="405"/>
                    <a:pt x="7475" y="405"/>
                    <a:pt x="7434" y="466"/>
                  </a:cubicBezTo>
                  <a:cubicBezTo>
                    <a:pt x="7414" y="506"/>
                    <a:pt x="7373" y="567"/>
                    <a:pt x="7333" y="608"/>
                  </a:cubicBezTo>
                  <a:cubicBezTo>
                    <a:pt x="6118" y="2086"/>
                    <a:pt x="4457" y="1540"/>
                    <a:pt x="2735" y="2249"/>
                  </a:cubicBezTo>
                  <a:cubicBezTo>
                    <a:pt x="2573" y="2309"/>
                    <a:pt x="2411" y="2390"/>
                    <a:pt x="2249" y="2471"/>
                  </a:cubicBezTo>
                  <a:lnTo>
                    <a:pt x="2796" y="11728"/>
                  </a:lnTo>
                  <a:cubicBezTo>
                    <a:pt x="3383" y="12417"/>
                    <a:pt x="3930" y="13167"/>
                    <a:pt x="4396" y="13957"/>
                  </a:cubicBezTo>
                  <a:cubicBezTo>
                    <a:pt x="4416" y="13977"/>
                    <a:pt x="4578" y="14463"/>
                    <a:pt x="4578" y="14463"/>
                  </a:cubicBezTo>
                  <a:cubicBezTo>
                    <a:pt x="4821" y="15354"/>
                    <a:pt x="4963" y="16266"/>
                    <a:pt x="4983" y="17198"/>
                  </a:cubicBezTo>
                  <a:cubicBezTo>
                    <a:pt x="5004" y="17805"/>
                    <a:pt x="4983" y="18413"/>
                    <a:pt x="4922" y="19021"/>
                  </a:cubicBezTo>
                  <a:cubicBezTo>
                    <a:pt x="4882" y="19223"/>
                    <a:pt x="4862" y="19426"/>
                    <a:pt x="4821" y="19628"/>
                  </a:cubicBezTo>
                  <a:cubicBezTo>
                    <a:pt x="4760" y="19973"/>
                    <a:pt x="4639" y="20317"/>
                    <a:pt x="4497" y="20661"/>
                  </a:cubicBezTo>
                  <a:cubicBezTo>
                    <a:pt x="4376" y="20925"/>
                    <a:pt x="4234" y="21229"/>
                    <a:pt x="4072" y="21532"/>
                  </a:cubicBezTo>
                  <a:cubicBezTo>
                    <a:pt x="4051" y="21573"/>
                    <a:pt x="4051" y="21593"/>
                    <a:pt x="4031" y="21613"/>
                  </a:cubicBezTo>
                  <a:lnTo>
                    <a:pt x="3788" y="22120"/>
                  </a:lnTo>
                  <a:lnTo>
                    <a:pt x="3667" y="22322"/>
                  </a:lnTo>
                  <a:cubicBezTo>
                    <a:pt x="2431" y="24773"/>
                    <a:pt x="628" y="28257"/>
                    <a:pt x="365" y="31519"/>
                  </a:cubicBezTo>
                  <a:cubicBezTo>
                    <a:pt x="0" y="35610"/>
                    <a:pt x="1621" y="43004"/>
                    <a:pt x="2998" y="47035"/>
                  </a:cubicBezTo>
                  <a:cubicBezTo>
                    <a:pt x="4355" y="51066"/>
                    <a:pt x="5449" y="54125"/>
                    <a:pt x="5125" y="56515"/>
                  </a:cubicBezTo>
                  <a:cubicBezTo>
                    <a:pt x="4801" y="58885"/>
                    <a:pt x="3970" y="63199"/>
                    <a:pt x="4619" y="65711"/>
                  </a:cubicBezTo>
                  <a:cubicBezTo>
                    <a:pt x="5287" y="68243"/>
                    <a:pt x="6320" y="73753"/>
                    <a:pt x="6442" y="74583"/>
                  </a:cubicBezTo>
                  <a:cubicBezTo>
                    <a:pt x="6543" y="75414"/>
                    <a:pt x="6280" y="76710"/>
                    <a:pt x="6543" y="77338"/>
                  </a:cubicBezTo>
                  <a:cubicBezTo>
                    <a:pt x="6806" y="77966"/>
                    <a:pt x="6016" y="79080"/>
                    <a:pt x="6016" y="79080"/>
                  </a:cubicBezTo>
                  <a:cubicBezTo>
                    <a:pt x="6016" y="79080"/>
                    <a:pt x="5490" y="80235"/>
                    <a:pt x="5368" y="80478"/>
                  </a:cubicBezTo>
                  <a:cubicBezTo>
                    <a:pt x="5226" y="80741"/>
                    <a:pt x="4700" y="81329"/>
                    <a:pt x="4720" y="81713"/>
                  </a:cubicBezTo>
                  <a:cubicBezTo>
                    <a:pt x="4767" y="82028"/>
                    <a:pt x="5034" y="82233"/>
                    <a:pt x="5322" y="82233"/>
                  </a:cubicBezTo>
                  <a:cubicBezTo>
                    <a:pt x="5405" y="82233"/>
                    <a:pt x="5489" y="82216"/>
                    <a:pt x="5571" y="82179"/>
                  </a:cubicBezTo>
                  <a:cubicBezTo>
                    <a:pt x="5698" y="82395"/>
                    <a:pt x="5928" y="82515"/>
                    <a:pt x="6167" y="82515"/>
                  </a:cubicBezTo>
                  <a:cubicBezTo>
                    <a:pt x="6309" y="82515"/>
                    <a:pt x="6455" y="82473"/>
                    <a:pt x="6583" y="82382"/>
                  </a:cubicBezTo>
                  <a:cubicBezTo>
                    <a:pt x="6583" y="82382"/>
                    <a:pt x="6777" y="82662"/>
                    <a:pt x="7096" y="82662"/>
                  </a:cubicBezTo>
                  <a:cubicBezTo>
                    <a:pt x="7240" y="82662"/>
                    <a:pt x="7408" y="82606"/>
                    <a:pt x="7596" y="82443"/>
                  </a:cubicBezTo>
                  <a:cubicBezTo>
                    <a:pt x="7735" y="82635"/>
                    <a:pt x="7953" y="82737"/>
                    <a:pt x="8173" y="82737"/>
                  </a:cubicBezTo>
                  <a:cubicBezTo>
                    <a:pt x="8369" y="82737"/>
                    <a:pt x="8567" y="82655"/>
                    <a:pt x="8710" y="82483"/>
                  </a:cubicBezTo>
                  <a:cubicBezTo>
                    <a:pt x="8885" y="82738"/>
                    <a:pt x="9173" y="82880"/>
                    <a:pt x="9465" y="82880"/>
                  </a:cubicBezTo>
                  <a:cubicBezTo>
                    <a:pt x="9545" y="82880"/>
                    <a:pt x="9625" y="82869"/>
                    <a:pt x="9703" y="82848"/>
                  </a:cubicBezTo>
                  <a:cubicBezTo>
                    <a:pt x="10392" y="82686"/>
                    <a:pt x="10493" y="82017"/>
                    <a:pt x="10473" y="81551"/>
                  </a:cubicBezTo>
                  <a:cubicBezTo>
                    <a:pt x="10432" y="81085"/>
                    <a:pt x="10108" y="80863"/>
                    <a:pt x="10128" y="80437"/>
                  </a:cubicBezTo>
                  <a:cubicBezTo>
                    <a:pt x="10128" y="79850"/>
                    <a:pt x="10007" y="79262"/>
                    <a:pt x="9784" y="78736"/>
                  </a:cubicBezTo>
                  <a:cubicBezTo>
                    <a:pt x="9561" y="78290"/>
                    <a:pt x="9561" y="77824"/>
                    <a:pt x="9683" y="77156"/>
                  </a:cubicBezTo>
                  <a:cubicBezTo>
                    <a:pt x="9804" y="76508"/>
                    <a:pt x="9521" y="75839"/>
                    <a:pt x="9419" y="75495"/>
                  </a:cubicBezTo>
                  <a:cubicBezTo>
                    <a:pt x="9298" y="75171"/>
                    <a:pt x="8872" y="72720"/>
                    <a:pt x="9642" y="68912"/>
                  </a:cubicBezTo>
                  <a:cubicBezTo>
                    <a:pt x="10412" y="65083"/>
                    <a:pt x="10574" y="61721"/>
                    <a:pt x="10088" y="59553"/>
                  </a:cubicBezTo>
                  <a:cubicBezTo>
                    <a:pt x="9622" y="57386"/>
                    <a:pt x="10047" y="54145"/>
                    <a:pt x="9845" y="52160"/>
                  </a:cubicBezTo>
                  <a:cubicBezTo>
                    <a:pt x="9622" y="50154"/>
                    <a:pt x="9723" y="45840"/>
                    <a:pt x="10068" y="43389"/>
                  </a:cubicBezTo>
                  <a:cubicBezTo>
                    <a:pt x="10392" y="40938"/>
                    <a:pt x="10432" y="36704"/>
                    <a:pt x="9845" y="33787"/>
                  </a:cubicBezTo>
                  <a:lnTo>
                    <a:pt x="9845" y="33787"/>
                  </a:lnTo>
                  <a:cubicBezTo>
                    <a:pt x="10088" y="33909"/>
                    <a:pt x="10331" y="33970"/>
                    <a:pt x="10614" y="34010"/>
                  </a:cubicBezTo>
                  <a:lnTo>
                    <a:pt x="11182" y="34010"/>
                  </a:lnTo>
                  <a:cubicBezTo>
                    <a:pt x="11445" y="33970"/>
                    <a:pt x="11688" y="33909"/>
                    <a:pt x="11931" y="33787"/>
                  </a:cubicBezTo>
                  <a:lnTo>
                    <a:pt x="11931" y="33787"/>
                  </a:lnTo>
                  <a:cubicBezTo>
                    <a:pt x="11344" y="36704"/>
                    <a:pt x="11384" y="40938"/>
                    <a:pt x="11708" y="43389"/>
                  </a:cubicBezTo>
                  <a:cubicBezTo>
                    <a:pt x="12053" y="45840"/>
                    <a:pt x="12154" y="50154"/>
                    <a:pt x="11931" y="52160"/>
                  </a:cubicBezTo>
                  <a:cubicBezTo>
                    <a:pt x="11729" y="54145"/>
                    <a:pt x="12174" y="57386"/>
                    <a:pt x="11688" y="59553"/>
                  </a:cubicBezTo>
                  <a:cubicBezTo>
                    <a:pt x="11202" y="61721"/>
                    <a:pt x="11344" y="65083"/>
                    <a:pt x="12134" y="68912"/>
                  </a:cubicBezTo>
                  <a:cubicBezTo>
                    <a:pt x="12903" y="72720"/>
                    <a:pt x="12458" y="75150"/>
                    <a:pt x="12356" y="75495"/>
                  </a:cubicBezTo>
                  <a:cubicBezTo>
                    <a:pt x="12255" y="75839"/>
                    <a:pt x="11972" y="76508"/>
                    <a:pt x="12093" y="77156"/>
                  </a:cubicBezTo>
                  <a:cubicBezTo>
                    <a:pt x="12215" y="77804"/>
                    <a:pt x="12215" y="78290"/>
                    <a:pt x="11992" y="78736"/>
                  </a:cubicBezTo>
                  <a:cubicBezTo>
                    <a:pt x="11769" y="79262"/>
                    <a:pt x="11627" y="79850"/>
                    <a:pt x="11627" y="80437"/>
                  </a:cubicBezTo>
                  <a:cubicBezTo>
                    <a:pt x="11668" y="80863"/>
                    <a:pt x="11344" y="81085"/>
                    <a:pt x="11303" y="81551"/>
                  </a:cubicBezTo>
                  <a:cubicBezTo>
                    <a:pt x="11263" y="82017"/>
                    <a:pt x="11364" y="82686"/>
                    <a:pt x="12073" y="82828"/>
                  </a:cubicBezTo>
                  <a:cubicBezTo>
                    <a:pt x="12160" y="82857"/>
                    <a:pt x="12250" y="82871"/>
                    <a:pt x="12339" y="82871"/>
                  </a:cubicBezTo>
                  <a:cubicBezTo>
                    <a:pt x="12621" y="82871"/>
                    <a:pt x="12896" y="82730"/>
                    <a:pt x="13065" y="82483"/>
                  </a:cubicBezTo>
                  <a:cubicBezTo>
                    <a:pt x="13199" y="82646"/>
                    <a:pt x="13397" y="82727"/>
                    <a:pt x="13595" y="82727"/>
                  </a:cubicBezTo>
                  <a:cubicBezTo>
                    <a:pt x="13817" y="82727"/>
                    <a:pt x="14041" y="82626"/>
                    <a:pt x="14180" y="82422"/>
                  </a:cubicBezTo>
                  <a:cubicBezTo>
                    <a:pt x="14373" y="82596"/>
                    <a:pt x="14545" y="82655"/>
                    <a:pt x="14691" y="82655"/>
                  </a:cubicBezTo>
                  <a:cubicBezTo>
                    <a:pt x="15004" y="82655"/>
                    <a:pt x="15192" y="82382"/>
                    <a:pt x="15192" y="82382"/>
                  </a:cubicBezTo>
                  <a:cubicBezTo>
                    <a:pt x="15321" y="82473"/>
                    <a:pt x="15464" y="82515"/>
                    <a:pt x="15604" y="82515"/>
                  </a:cubicBezTo>
                  <a:cubicBezTo>
                    <a:pt x="15838" y="82515"/>
                    <a:pt x="16066" y="82395"/>
                    <a:pt x="16205" y="82179"/>
                  </a:cubicBezTo>
                  <a:cubicBezTo>
                    <a:pt x="16287" y="82216"/>
                    <a:pt x="16371" y="82233"/>
                    <a:pt x="16454" y="82233"/>
                  </a:cubicBezTo>
                  <a:cubicBezTo>
                    <a:pt x="16741" y="82233"/>
                    <a:pt x="17004" y="82028"/>
                    <a:pt x="17036" y="81713"/>
                  </a:cubicBezTo>
                  <a:cubicBezTo>
                    <a:pt x="17056" y="81329"/>
                    <a:pt x="16549" y="80741"/>
                    <a:pt x="16408" y="80478"/>
                  </a:cubicBezTo>
                  <a:cubicBezTo>
                    <a:pt x="16266" y="80214"/>
                    <a:pt x="15760" y="79080"/>
                    <a:pt x="15760" y="79080"/>
                  </a:cubicBezTo>
                  <a:cubicBezTo>
                    <a:pt x="15760" y="79080"/>
                    <a:pt x="14970" y="77966"/>
                    <a:pt x="15233" y="77338"/>
                  </a:cubicBezTo>
                  <a:cubicBezTo>
                    <a:pt x="15496" y="76710"/>
                    <a:pt x="15233" y="75414"/>
                    <a:pt x="15334" y="74583"/>
                  </a:cubicBezTo>
                  <a:cubicBezTo>
                    <a:pt x="15456" y="73753"/>
                    <a:pt x="16468" y="68243"/>
                    <a:pt x="17137" y="65711"/>
                  </a:cubicBezTo>
                  <a:cubicBezTo>
                    <a:pt x="17826" y="63199"/>
                    <a:pt x="16975" y="58885"/>
                    <a:pt x="16631" y="56495"/>
                  </a:cubicBezTo>
                  <a:cubicBezTo>
                    <a:pt x="16306" y="54125"/>
                    <a:pt x="17421" y="51066"/>
                    <a:pt x="18778" y="47035"/>
                  </a:cubicBezTo>
                  <a:cubicBezTo>
                    <a:pt x="20155" y="43004"/>
                    <a:pt x="21776" y="35610"/>
                    <a:pt x="21411" y="31539"/>
                  </a:cubicBezTo>
                  <a:cubicBezTo>
                    <a:pt x="21107" y="28156"/>
                    <a:pt x="19244" y="24551"/>
                    <a:pt x="17967" y="22120"/>
                  </a:cubicBezTo>
                  <a:cubicBezTo>
                    <a:pt x="17967" y="22100"/>
                    <a:pt x="17947" y="22079"/>
                    <a:pt x="17947" y="22059"/>
                  </a:cubicBezTo>
                  <a:lnTo>
                    <a:pt x="17643" y="21431"/>
                  </a:lnTo>
                  <a:lnTo>
                    <a:pt x="17623" y="21391"/>
                  </a:lnTo>
                  <a:cubicBezTo>
                    <a:pt x="17502" y="21127"/>
                    <a:pt x="17380" y="20884"/>
                    <a:pt x="17279" y="20661"/>
                  </a:cubicBezTo>
                  <a:cubicBezTo>
                    <a:pt x="17076" y="20216"/>
                    <a:pt x="16955" y="19770"/>
                    <a:pt x="16894" y="19304"/>
                  </a:cubicBezTo>
                  <a:cubicBezTo>
                    <a:pt x="16874" y="19203"/>
                    <a:pt x="16853" y="19102"/>
                    <a:pt x="16853" y="18980"/>
                  </a:cubicBezTo>
                  <a:cubicBezTo>
                    <a:pt x="16853" y="18960"/>
                    <a:pt x="16853" y="18919"/>
                    <a:pt x="16853" y="18899"/>
                  </a:cubicBezTo>
                  <a:cubicBezTo>
                    <a:pt x="16793" y="18291"/>
                    <a:pt x="16772" y="17663"/>
                    <a:pt x="16813" y="17056"/>
                  </a:cubicBezTo>
                  <a:lnTo>
                    <a:pt x="16813" y="17036"/>
                  </a:lnTo>
                  <a:cubicBezTo>
                    <a:pt x="16833" y="16246"/>
                    <a:pt x="16914" y="15476"/>
                    <a:pt x="17076" y="14686"/>
                  </a:cubicBezTo>
                  <a:cubicBezTo>
                    <a:pt x="17218" y="14483"/>
                    <a:pt x="17360" y="14281"/>
                    <a:pt x="17461" y="14058"/>
                  </a:cubicBezTo>
                  <a:cubicBezTo>
                    <a:pt x="18150" y="12964"/>
                    <a:pt x="18778" y="12073"/>
                    <a:pt x="18980" y="11769"/>
                  </a:cubicBezTo>
                  <a:lnTo>
                    <a:pt x="20256" y="2856"/>
                  </a:lnTo>
                  <a:cubicBezTo>
                    <a:pt x="19871" y="2593"/>
                    <a:pt x="19466" y="2390"/>
                    <a:pt x="19061" y="2228"/>
                  </a:cubicBezTo>
                  <a:cubicBezTo>
                    <a:pt x="17339" y="1540"/>
                    <a:pt x="15678" y="2066"/>
                    <a:pt x="14463" y="608"/>
                  </a:cubicBezTo>
                  <a:cubicBezTo>
                    <a:pt x="14402" y="527"/>
                    <a:pt x="14342" y="446"/>
                    <a:pt x="14281" y="365"/>
                  </a:cubicBezTo>
                  <a:cubicBezTo>
                    <a:pt x="14261" y="324"/>
                    <a:pt x="14240" y="304"/>
                    <a:pt x="14220" y="263"/>
                  </a:cubicBezTo>
                  <a:cubicBezTo>
                    <a:pt x="14200" y="223"/>
                    <a:pt x="14180" y="203"/>
                    <a:pt x="14139" y="142"/>
                  </a:cubicBezTo>
                  <a:cubicBezTo>
                    <a:pt x="14119" y="101"/>
                    <a:pt x="14099" y="61"/>
                    <a:pt x="14058" y="0"/>
                  </a:cubicBezTo>
                  <a:close/>
                </a:path>
              </a:pathLst>
            </a:custGeom>
            <a:solidFill>
              <a:srgbClr val="121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5510973" y="1755248"/>
              <a:ext cx="378691" cy="382774"/>
            </a:xfrm>
            <a:custGeom>
              <a:avLst/>
              <a:gdLst/>
              <a:ahLst/>
              <a:cxnLst/>
              <a:rect l="l" t="t" r="r" b="b"/>
              <a:pathLst>
                <a:path w="13633" h="13780" extrusionOk="0">
                  <a:moveTo>
                    <a:pt x="6699" y="0"/>
                  </a:moveTo>
                  <a:cubicBezTo>
                    <a:pt x="5670" y="0"/>
                    <a:pt x="4708" y="172"/>
                    <a:pt x="4112" y="370"/>
                  </a:cubicBezTo>
                  <a:cubicBezTo>
                    <a:pt x="2836" y="816"/>
                    <a:pt x="567" y="3064"/>
                    <a:pt x="345" y="5394"/>
                  </a:cubicBezTo>
                  <a:cubicBezTo>
                    <a:pt x="0" y="8939"/>
                    <a:pt x="770" y="10073"/>
                    <a:pt x="1317" y="11977"/>
                  </a:cubicBezTo>
                  <a:cubicBezTo>
                    <a:pt x="1925" y="12808"/>
                    <a:pt x="2856" y="13334"/>
                    <a:pt x="3869" y="13436"/>
                  </a:cubicBezTo>
                  <a:cubicBezTo>
                    <a:pt x="2796" y="10336"/>
                    <a:pt x="2309" y="7075"/>
                    <a:pt x="2492" y="3814"/>
                  </a:cubicBezTo>
                  <a:cubicBezTo>
                    <a:pt x="3796" y="3497"/>
                    <a:pt x="5106" y="3389"/>
                    <a:pt x="6290" y="3389"/>
                  </a:cubicBezTo>
                  <a:cubicBezTo>
                    <a:pt x="8897" y="3389"/>
                    <a:pt x="10898" y="3915"/>
                    <a:pt x="10898" y="3915"/>
                  </a:cubicBezTo>
                  <a:cubicBezTo>
                    <a:pt x="10898" y="3915"/>
                    <a:pt x="10898" y="9729"/>
                    <a:pt x="10088" y="13780"/>
                  </a:cubicBezTo>
                  <a:cubicBezTo>
                    <a:pt x="11637" y="13195"/>
                    <a:pt x="11445" y="13151"/>
                    <a:pt x="11353" y="13151"/>
                  </a:cubicBezTo>
                  <a:cubicBezTo>
                    <a:pt x="11337" y="13151"/>
                    <a:pt x="11323" y="13152"/>
                    <a:pt x="11323" y="13152"/>
                  </a:cubicBezTo>
                  <a:lnTo>
                    <a:pt x="11384" y="12747"/>
                  </a:lnTo>
                  <a:lnTo>
                    <a:pt x="11587" y="13091"/>
                  </a:lnTo>
                  <a:lnTo>
                    <a:pt x="12397" y="12544"/>
                  </a:lnTo>
                  <a:cubicBezTo>
                    <a:pt x="12397" y="12544"/>
                    <a:pt x="13633" y="8047"/>
                    <a:pt x="13126" y="5941"/>
                  </a:cubicBezTo>
                  <a:cubicBezTo>
                    <a:pt x="12660" y="4098"/>
                    <a:pt x="11263" y="1464"/>
                    <a:pt x="9521" y="573"/>
                  </a:cubicBezTo>
                  <a:cubicBezTo>
                    <a:pt x="8687" y="151"/>
                    <a:pt x="7664" y="0"/>
                    <a:pt x="6699" y="0"/>
                  </a:cubicBezTo>
                  <a:close/>
                </a:path>
              </a:pathLst>
            </a:custGeom>
            <a:solidFill>
              <a:srgbClr val="FF3D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5531778" y="2136883"/>
              <a:ext cx="152526" cy="123804"/>
            </a:xfrm>
            <a:custGeom>
              <a:avLst/>
              <a:gdLst/>
              <a:ahLst/>
              <a:cxnLst/>
              <a:rect l="l" t="t" r="r" b="b"/>
              <a:pathLst>
                <a:path w="5491" h="4457" extrusionOk="0">
                  <a:moveTo>
                    <a:pt x="1" y="0"/>
                  </a:moveTo>
                  <a:lnTo>
                    <a:pt x="933" y="3059"/>
                  </a:lnTo>
                  <a:lnTo>
                    <a:pt x="5490" y="4457"/>
                  </a:lnTo>
                  <a:lnTo>
                    <a:pt x="5065" y="17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5697776" y="2138577"/>
              <a:ext cx="155887" cy="122693"/>
            </a:xfrm>
            <a:custGeom>
              <a:avLst/>
              <a:gdLst/>
              <a:ahLst/>
              <a:cxnLst/>
              <a:rect l="l" t="t" r="r" b="b"/>
              <a:pathLst>
                <a:path w="5612" h="4417" extrusionOk="0">
                  <a:moveTo>
                    <a:pt x="5611" y="0"/>
                  </a:moveTo>
                  <a:lnTo>
                    <a:pt x="405" y="1742"/>
                  </a:lnTo>
                  <a:lnTo>
                    <a:pt x="0" y="4416"/>
                  </a:lnTo>
                  <a:lnTo>
                    <a:pt x="4679" y="3059"/>
                  </a:lnTo>
                  <a:lnTo>
                    <a:pt x="5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5500278" y="2646655"/>
              <a:ext cx="50666" cy="136749"/>
            </a:xfrm>
            <a:custGeom>
              <a:avLst/>
              <a:gdLst/>
              <a:ahLst/>
              <a:cxnLst/>
              <a:rect l="l" t="t" r="r" b="b"/>
              <a:pathLst>
                <a:path w="1824" h="4923" extrusionOk="0">
                  <a:moveTo>
                    <a:pt x="1196" y="1"/>
                  </a:moveTo>
                  <a:cubicBezTo>
                    <a:pt x="1216" y="608"/>
                    <a:pt x="1196" y="1216"/>
                    <a:pt x="1135" y="1824"/>
                  </a:cubicBezTo>
                  <a:cubicBezTo>
                    <a:pt x="1114" y="2026"/>
                    <a:pt x="1074" y="2229"/>
                    <a:pt x="1033" y="2431"/>
                  </a:cubicBezTo>
                  <a:lnTo>
                    <a:pt x="1277" y="3910"/>
                  </a:lnTo>
                  <a:lnTo>
                    <a:pt x="284" y="4335"/>
                  </a:lnTo>
                  <a:cubicBezTo>
                    <a:pt x="264" y="4376"/>
                    <a:pt x="264" y="4396"/>
                    <a:pt x="243" y="4416"/>
                  </a:cubicBezTo>
                  <a:lnTo>
                    <a:pt x="0" y="4923"/>
                  </a:lnTo>
                  <a:lnTo>
                    <a:pt x="1823" y="4113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rgbClr val="0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5846303" y="2643294"/>
              <a:ext cx="46750" cy="138443"/>
            </a:xfrm>
            <a:custGeom>
              <a:avLst/>
              <a:gdLst/>
              <a:ahLst/>
              <a:cxnLst/>
              <a:rect l="l" t="t" r="r" b="b"/>
              <a:pathLst>
                <a:path w="1683" h="4984" extrusionOk="0">
                  <a:moveTo>
                    <a:pt x="548" y="0"/>
                  </a:moveTo>
                  <a:lnTo>
                    <a:pt x="1" y="4112"/>
                  </a:lnTo>
                  <a:lnTo>
                    <a:pt x="1682" y="4983"/>
                  </a:lnTo>
                  <a:lnTo>
                    <a:pt x="1378" y="4355"/>
                  </a:lnTo>
                  <a:lnTo>
                    <a:pt x="487" y="3909"/>
                  </a:lnTo>
                  <a:lnTo>
                    <a:pt x="669" y="2512"/>
                  </a:lnTo>
                  <a:cubicBezTo>
                    <a:pt x="629" y="2329"/>
                    <a:pt x="609" y="2127"/>
                    <a:pt x="588" y="1924"/>
                  </a:cubicBezTo>
                  <a:lnTo>
                    <a:pt x="588" y="1843"/>
                  </a:lnTo>
                  <a:cubicBezTo>
                    <a:pt x="528" y="1215"/>
                    <a:pt x="528" y="608"/>
                    <a:pt x="548" y="0"/>
                  </a:cubicBezTo>
                  <a:close/>
                </a:path>
              </a:pathLst>
            </a:custGeom>
            <a:solidFill>
              <a:srgbClr val="0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5449640" y="2769737"/>
              <a:ext cx="487301" cy="110443"/>
            </a:xfrm>
            <a:custGeom>
              <a:avLst/>
              <a:gdLst/>
              <a:ahLst/>
              <a:cxnLst/>
              <a:rect l="l" t="t" r="r" b="b"/>
              <a:pathLst>
                <a:path w="17543" h="3976" extrusionOk="0">
                  <a:moveTo>
                    <a:pt x="16158" y="0"/>
                  </a:moveTo>
                  <a:cubicBezTo>
                    <a:pt x="15913" y="0"/>
                    <a:pt x="15333" y="40"/>
                    <a:pt x="14544" y="107"/>
                  </a:cubicBezTo>
                  <a:lnTo>
                    <a:pt x="13369" y="208"/>
                  </a:lnTo>
                  <a:lnTo>
                    <a:pt x="11405" y="391"/>
                  </a:lnTo>
                  <a:lnTo>
                    <a:pt x="10047" y="512"/>
                  </a:lnTo>
                  <a:cubicBezTo>
                    <a:pt x="8710" y="654"/>
                    <a:pt x="7293" y="775"/>
                    <a:pt x="6016" y="897"/>
                  </a:cubicBezTo>
                  <a:lnTo>
                    <a:pt x="4598" y="1039"/>
                  </a:lnTo>
                  <a:lnTo>
                    <a:pt x="3120" y="1181"/>
                  </a:lnTo>
                  <a:lnTo>
                    <a:pt x="1702" y="1322"/>
                  </a:lnTo>
                  <a:lnTo>
                    <a:pt x="750" y="1424"/>
                  </a:lnTo>
                  <a:cubicBezTo>
                    <a:pt x="527" y="1505"/>
                    <a:pt x="0" y="3895"/>
                    <a:pt x="466" y="3976"/>
                  </a:cubicBezTo>
                  <a:lnTo>
                    <a:pt x="1661" y="3976"/>
                  </a:lnTo>
                  <a:lnTo>
                    <a:pt x="3079" y="3956"/>
                  </a:lnTo>
                  <a:lnTo>
                    <a:pt x="4538" y="3915"/>
                  </a:lnTo>
                  <a:lnTo>
                    <a:pt x="5976" y="3875"/>
                  </a:lnTo>
                  <a:cubicBezTo>
                    <a:pt x="7394" y="3854"/>
                    <a:pt x="8954" y="3794"/>
                    <a:pt x="10432" y="3733"/>
                  </a:cubicBezTo>
                  <a:lnTo>
                    <a:pt x="11891" y="3672"/>
                  </a:lnTo>
                  <a:cubicBezTo>
                    <a:pt x="12660" y="3632"/>
                    <a:pt x="13390" y="3591"/>
                    <a:pt x="14058" y="3550"/>
                  </a:cubicBezTo>
                  <a:cubicBezTo>
                    <a:pt x="14544" y="3530"/>
                    <a:pt x="14990" y="3490"/>
                    <a:pt x="15395" y="3469"/>
                  </a:cubicBezTo>
                  <a:cubicBezTo>
                    <a:pt x="16691" y="3348"/>
                    <a:pt x="17522" y="3226"/>
                    <a:pt x="17542" y="3105"/>
                  </a:cubicBezTo>
                  <a:cubicBezTo>
                    <a:pt x="17319" y="2193"/>
                    <a:pt x="16671" y="593"/>
                    <a:pt x="16266" y="6"/>
                  </a:cubicBezTo>
                  <a:cubicBezTo>
                    <a:pt x="16245" y="2"/>
                    <a:pt x="16209" y="0"/>
                    <a:pt x="16158" y="0"/>
                  </a:cubicBez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5495223" y="2772682"/>
              <a:ext cx="382052" cy="107499"/>
            </a:xfrm>
            <a:custGeom>
              <a:avLst/>
              <a:gdLst/>
              <a:ahLst/>
              <a:cxnLst/>
              <a:rect l="l" t="t" r="r" b="b"/>
              <a:pathLst>
                <a:path w="13754" h="3870" extrusionOk="0">
                  <a:moveTo>
                    <a:pt x="12903" y="1"/>
                  </a:moveTo>
                  <a:lnTo>
                    <a:pt x="11728" y="82"/>
                  </a:lnTo>
                  <a:lnTo>
                    <a:pt x="12417" y="3444"/>
                  </a:lnTo>
                  <a:cubicBezTo>
                    <a:pt x="12903" y="3424"/>
                    <a:pt x="13349" y="3384"/>
                    <a:pt x="13754" y="3363"/>
                  </a:cubicBezTo>
                  <a:lnTo>
                    <a:pt x="12903" y="1"/>
                  </a:lnTo>
                  <a:close/>
                  <a:moveTo>
                    <a:pt x="9764" y="264"/>
                  </a:moveTo>
                  <a:lnTo>
                    <a:pt x="8386" y="406"/>
                  </a:lnTo>
                  <a:lnTo>
                    <a:pt x="8791" y="3627"/>
                  </a:lnTo>
                  <a:lnTo>
                    <a:pt x="10229" y="3566"/>
                  </a:lnTo>
                  <a:lnTo>
                    <a:pt x="9764" y="264"/>
                  </a:lnTo>
                  <a:close/>
                  <a:moveTo>
                    <a:pt x="4355" y="791"/>
                  </a:moveTo>
                  <a:lnTo>
                    <a:pt x="2957" y="933"/>
                  </a:lnTo>
                  <a:cubicBezTo>
                    <a:pt x="2917" y="1885"/>
                    <a:pt x="2876" y="3141"/>
                    <a:pt x="2897" y="3809"/>
                  </a:cubicBezTo>
                  <a:lnTo>
                    <a:pt x="4315" y="3769"/>
                  </a:lnTo>
                  <a:cubicBezTo>
                    <a:pt x="4355" y="2999"/>
                    <a:pt x="4355" y="1743"/>
                    <a:pt x="4355" y="791"/>
                  </a:cubicBezTo>
                  <a:close/>
                  <a:moveTo>
                    <a:pt x="1479" y="1075"/>
                  </a:moveTo>
                  <a:lnTo>
                    <a:pt x="61" y="1216"/>
                  </a:lnTo>
                  <a:cubicBezTo>
                    <a:pt x="20" y="2148"/>
                    <a:pt x="0" y="3262"/>
                    <a:pt x="20" y="3870"/>
                  </a:cubicBezTo>
                  <a:lnTo>
                    <a:pt x="1438" y="3850"/>
                  </a:lnTo>
                  <a:cubicBezTo>
                    <a:pt x="1459" y="3141"/>
                    <a:pt x="1479" y="2006"/>
                    <a:pt x="1479" y="1075"/>
                  </a:cubicBezTo>
                  <a:close/>
                </a:path>
              </a:pathLst>
            </a:custGeom>
            <a:solidFill>
              <a:srgbClr val="20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5701721" y="4166418"/>
              <a:ext cx="180082" cy="315525"/>
            </a:xfrm>
            <a:custGeom>
              <a:avLst/>
              <a:gdLst/>
              <a:ahLst/>
              <a:cxnLst/>
              <a:rect l="l" t="t" r="r" b="b"/>
              <a:pathLst>
                <a:path w="6483" h="11359" extrusionOk="0">
                  <a:moveTo>
                    <a:pt x="4943" y="0"/>
                  </a:moveTo>
                  <a:lnTo>
                    <a:pt x="1479" y="21"/>
                  </a:lnTo>
                  <a:lnTo>
                    <a:pt x="1013" y="4842"/>
                  </a:lnTo>
                  <a:lnTo>
                    <a:pt x="61" y="10412"/>
                  </a:lnTo>
                  <a:cubicBezTo>
                    <a:pt x="61" y="10412"/>
                    <a:pt x="0" y="11162"/>
                    <a:pt x="1276" y="11324"/>
                  </a:cubicBezTo>
                  <a:cubicBezTo>
                    <a:pt x="1452" y="11348"/>
                    <a:pt x="1683" y="11359"/>
                    <a:pt x="1952" y="11359"/>
                  </a:cubicBezTo>
                  <a:cubicBezTo>
                    <a:pt x="3015" y="11359"/>
                    <a:pt x="4657" y="11194"/>
                    <a:pt x="5692" y="11081"/>
                  </a:cubicBezTo>
                  <a:cubicBezTo>
                    <a:pt x="6178" y="11020"/>
                    <a:pt x="6482" y="10513"/>
                    <a:pt x="6320" y="10068"/>
                  </a:cubicBezTo>
                  <a:lnTo>
                    <a:pt x="4294" y="4518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121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5510973" y="4166973"/>
              <a:ext cx="178943" cy="314914"/>
            </a:xfrm>
            <a:custGeom>
              <a:avLst/>
              <a:gdLst/>
              <a:ahLst/>
              <a:cxnLst/>
              <a:rect l="l" t="t" r="r" b="b"/>
              <a:pathLst>
                <a:path w="6442" h="11337" extrusionOk="0">
                  <a:moveTo>
                    <a:pt x="2289" y="1"/>
                  </a:moveTo>
                  <a:cubicBezTo>
                    <a:pt x="1904" y="1"/>
                    <a:pt x="1621" y="345"/>
                    <a:pt x="1661" y="730"/>
                  </a:cubicBezTo>
                  <a:lnTo>
                    <a:pt x="2188" y="4356"/>
                  </a:lnTo>
                  <a:cubicBezTo>
                    <a:pt x="2208" y="4457"/>
                    <a:pt x="2188" y="4558"/>
                    <a:pt x="2147" y="4660"/>
                  </a:cubicBezTo>
                  <a:lnTo>
                    <a:pt x="142" y="10190"/>
                  </a:lnTo>
                  <a:cubicBezTo>
                    <a:pt x="0" y="10574"/>
                    <a:pt x="264" y="11000"/>
                    <a:pt x="669" y="11040"/>
                  </a:cubicBezTo>
                  <a:cubicBezTo>
                    <a:pt x="1670" y="11155"/>
                    <a:pt x="3443" y="11337"/>
                    <a:pt x="4564" y="11337"/>
                  </a:cubicBezTo>
                  <a:cubicBezTo>
                    <a:pt x="4827" y="11337"/>
                    <a:pt x="5053" y="11327"/>
                    <a:pt x="5226" y="11304"/>
                  </a:cubicBezTo>
                  <a:cubicBezTo>
                    <a:pt x="6077" y="11182"/>
                    <a:pt x="6340" y="10797"/>
                    <a:pt x="6421" y="10554"/>
                  </a:cubicBezTo>
                  <a:cubicBezTo>
                    <a:pt x="6442" y="10473"/>
                    <a:pt x="6442" y="10372"/>
                    <a:pt x="6442" y="10271"/>
                  </a:cubicBezTo>
                  <a:lnTo>
                    <a:pt x="5490" y="4822"/>
                  </a:lnTo>
                  <a:cubicBezTo>
                    <a:pt x="5490" y="4801"/>
                    <a:pt x="5490" y="4801"/>
                    <a:pt x="5490" y="4781"/>
                  </a:cubicBezTo>
                  <a:lnTo>
                    <a:pt x="5085" y="568"/>
                  </a:lnTo>
                  <a:cubicBezTo>
                    <a:pt x="5044" y="244"/>
                    <a:pt x="4781" y="1"/>
                    <a:pt x="4457" y="1"/>
                  </a:cubicBezTo>
                  <a:close/>
                </a:path>
              </a:pathLst>
            </a:custGeom>
            <a:solidFill>
              <a:srgbClr val="121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31"/>
          <p:cNvGrpSpPr/>
          <p:nvPr/>
        </p:nvGrpSpPr>
        <p:grpSpPr>
          <a:xfrm rot="-5400000" flipH="1">
            <a:off x="7851538" y="3702021"/>
            <a:ext cx="113077" cy="524893"/>
            <a:chOff x="4704125" y="3864124"/>
            <a:chExt cx="122100" cy="545400"/>
          </a:xfrm>
        </p:grpSpPr>
        <p:sp>
          <p:nvSpPr>
            <p:cNvPr id="580" name="Google Shape;580;p31"/>
            <p:cNvSpPr/>
            <p:nvPr/>
          </p:nvSpPr>
          <p:spPr>
            <a:xfrm rot="-5400000">
              <a:off x="4492475" y="4075774"/>
              <a:ext cx="545400" cy="1221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 rot="-5400000">
              <a:off x="4555011" y="4093696"/>
              <a:ext cx="420480" cy="86254"/>
            </a:xfrm>
            <a:custGeom>
              <a:avLst/>
              <a:gdLst/>
              <a:ahLst/>
              <a:cxnLst/>
              <a:rect l="l" t="t" r="r" b="b"/>
              <a:pathLst>
                <a:path w="19667" h="9667" extrusionOk="0">
                  <a:moveTo>
                    <a:pt x="1" y="31"/>
                  </a:moveTo>
                  <a:lnTo>
                    <a:pt x="1" y="9667"/>
                  </a:lnTo>
                  <a:lnTo>
                    <a:pt x="700" y="9667"/>
                  </a:lnTo>
                  <a:lnTo>
                    <a:pt x="700" y="31"/>
                  </a:lnTo>
                  <a:close/>
                  <a:moveTo>
                    <a:pt x="3770" y="1"/>
                  </a:moveTo>
                  <a:lnTo>
                    <a:pt x="3770" y="9667"/>
                  </a:lnTo>
                  <a:lnTo>
                    <a:pt x="4499" y="9667"/>
                  </a:lnTo>
                  <a:lnTo>
                    <a:pt x="4499" y="1"/>
                  </a:lnTo>
                  <a:close/>
                  <a:moveTo>
                    <a:pt x="5685" y="1"/>
                  </a:moveTo>
                  <a:lnTo>
                    <a:pt x="5685" y="9667"/>
                  </a:lnTo>
                  <a:lnTo>
                    <a:pt x="6414" y="9667"/>
                  </a:lnTo>
                  <a:lnTo>
                    <a:pt x="6414" y="1"/>
                  </a:lnTo>
                  <a:close/>
                  <a:moveTo>
                    <a:pt x="7600" y="1"/>
                  </a:moveTo>
                  <a:lnTo>
                    <a:pt x="7600" y="9667"/>
                  </a:lnTo>
                  <a:lnTo>
                    <a:pt x="8299" y="9667"/>
                  </a:lnTo>
                  <a:lnTo>
                    <a:pt x="8299" y="1"/>
                  </a:lnTo>
                  <a:close/>
                  <a:moveTo>
                    <a:pt x="9576" y="1"/>
                  </a:moveTo>
                  <a:lnTo>
                    <a:pt x="9576" y="9667"/>
                  </a:lnTo>
                  <a:lnTo>
                    <a:pt x="10275" y="9667"/>
                  </a:lnTo>
                  <a:lnTo>
                    <a:pt x="10335" y="1"/>
                  </a:lnTo>
                  <a:close/>
                  <a:moveTo>
                    <a:pt x="11095" y="1"/>
                  </a:moveTo>
                  <a:lnTo>
                    <a:pt x="11095" y="9667"/>
                  </a:lnTo>
                  <a:lnTo>
                    <a:pt x="11794" y="9667"/>
                  </a:lnTo>
                  <a:lnTo>
                    <a:pt x="11855" y="1"/>
                  </a:lnTo>
                  <a:close/>
                  <a:moveTo>
                    <a:pt x="13588" y="1"/>
                  </a:moveTo>
                  <a:lnTo>
                    <a:pt x="13588" y="9667"/>
                  </a:lnTo>
                  <a:lnTo>
                    <a:pt x="14317" y="9667"/>
                  </a:lnTo>
                  <a:lnTo>
                    <a:pt x="14317" y="1"/>
                  </a:lnTo>
                  <a:close/>
                  <a:moveTo>
                    <a:pt x="17174" y="1"/>
                  </a:moveTo>
                  <a:lnTo>
                    <a:pt x="17174" y="9667"/>
                  </a:lnTo>
                  <a:lnTo>
                    <a:pt x="17874" y="9667"/>
                  </a:lnTo>
                  <a:lnTo>
                    <a:pt x="17934" y="1"/>
                  </a:lnTo>
                  <a:close/>
                  <a:moveTo>
                    <a:pt x="18968" y="1"/>
                  </a:moveTo>
                  <a:lnTo>
                    <a:pt x="18968" y="9667"/>
                  </a:lnTo>
                  <a:lnTo>
                    <a:pt x="19667" y="9667"/>
                  </a:lnTo>
                  <a:lnTo>
                    <a:pt x="1966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31"/>
          <p:cNvGrpSpPr/>
          <p:nvPr/>
        </p:nvGrpSpPr>
        <p:grpSpPr>
          <a:xfrm flipH="1">
            <a:off x="7644938" y="2976215"/>
            <a:ext cx="524902" cy="735031"/>
            <a:chOff x="6703325" y="2202275"/>
            <a:chExt cx="948675" cy="1380600"/>
          </a:xfrm>
        </p:grpSpPr>
        <p:sp>
          <p:nvSpPr>
            <p:cNvPr id="583" name="Google Shape;583;p31"/>
            <p:cNvSpPr/>
            <p:nvPr/>
          </p:nvSpPr>
          <p:spPr>
            <a:xfrm>
              <a:off x="6703325" y="2202275"/>
              <a:ext cx="109500" cy="109500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 flipH="1">
              <a:off x="7542500" y="2202275"/>
              <a:ext cx="109500" cy="109500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 rot="10800000" flipH="1">
              <a:off x="6703325" y="3473375"/>
              <a:ext cx="109500" cy="109500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 rot="10800000">
              <a:off x="7542500" y="3473375"/>
              <a:ext cx="109500" cy="109500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31"/>
          <p:cNvSpPr/>
          <p:nvPr/>
        </p:nvSpPr>
        <p:spPr>
          <a:xfrm>
            <a:off x="7722654" y="3059848"/>
            <a:ext cx="370480" cy="567550"/>
          </a:xfrm>
          <a:custGeom>
            <a:avLst/>
            <a:gdLst/>
            <a:ahLst/>
            <a:cxnLst/>
            <a:rect l="l" t="t" r="r" b="b"/>
            <a:pathLst>
              <a:path w="20231" h="32206" extrusionOk="0">
                <a:moveTo>
                  <a:pt x="10115" y="0"/>
                </a:moveTo>
                <a:cubicBezTo>
                  <a:pt x="7212" y="0"/>
                  <a:pt x="4345" y="1243"/>
                  <a:pt x="2364" y="3638"/>
                </a:cubicBezTo>
                <a:cubicBezTo>
                  <a:pt x="2287" y="3689"/>
                  <a:pt x="2287" y="3765"/>
                  <a:pt x="2364" y="3816"/>
                </a:cubicBezTo>
                <a:cubicBezTo>
                  <a:pt x="2389" y="3841"/>
                  <a:pt x="2440" y="3867"/>
                  <a:pt x="2465" y="3867"/>
                </a:cubicBezTo>
                <a:cubicBezTo>
                  <a:pt x="2516" y="3867"/>
                  <a:pt x="2542" y="3841"/>
                  <a:pt x="2592" y="3816"/>
                </a:cubicBezTo>
                <a:cubicBezTo>
                  <a:pt x="4533" y="1505"/>
                  <a:pt x="7320" y="299"/>
                  <a:pt x="10137" y="299"/>
                </a:cubicBezTo>
                <a:cubicBezTo>
                  <a:pt x="12154" y="299"/>
                  <a:pt x="14186" y="917"/>
                  <a:pt x="15936" y="2189"/>
                </a:cubicBezTo>
                <a:cubicBezTo>
                  <a:pt x="16342" y="2494"/>
                  <a:pt x="16724" y="2799"/>
                  <a:pt x="17079" y="3155"/>
                </a:cubicBezTo>
                <a:cubicBezTo>
                  <a:pt x="17105" y="3181"/>
                  <a:pt x="17130" y="3206"/>
                  <a:pt x="17156" y="3206"/>
                </a:cubicBezTo>
                <a:cubicBezTo>
                  <a:pt x="17207" y="3206"/>
                  <a:pt x="17232" y="3181"/>
                  <a:pt x="17257" y="3155"/>
                </a:cubicBezTo>
                <a:cubicBezTo>
                  <a:pt x="17308" y="3104"/>
                  <a:pt x="17308" y="3028"/>
                  <a:pt x="17257" y="2977"/>
                </a:cubicBezTo>
                <a:cubicBezTo>
                  <a:pt x="16902" y="2596"/>
                  <a:pt x="16520" y="2266"/>
                  <a:pt x="16114" y="1961"/>
                </a:cubicBezTo>
                <a:cubicBezTo>
                  <a:pt x="14307" y="642"/>
                  <a:pt x="12201" y="0"/>
                  <a:pt x="10115" y="0"/>
                </a:cubicBezTo>
                <a:close/>
                <a:moveTo>
                  <a:pt x="10100" y="4389"/>
                </a:moveTo>
                <a:cubicBezTo>
                  <a:pt x="8709" y="4389"/>
                  <a:pt x="7299" y="4839"/>
                  <a:pt x="6100" y="5798"/>
                </a:cubicBezTo>
                <a:cubicBezTo>
                  <a:pt x="6049" y="5849"/>
                  <a:pt x="6049" y="5925"/>
                  <a:pt x="6100" y="6002"/>
                </a:cubicBezTo>
                <a:cubicBezTo>
                  <a:pt x="6113" y="6027"/>
                  <a:pt x="6144" y="6040"/>
                  <a:pt x="6179" y="6040"/>
                </a:cubicBezTo>
                <a:cubicBezTo>
                  <a:pt x="6214" y="6040"/>
                  <a:pt x="6252" y="6027"/>
                  <a:pt x="6278" y="6002"/>
                </a:cubicBezTo>
                <a:cubicBezTo>
                  <a:pt x="7423" y="5087"/>
                  <a:pt x="8774" y="4656"/>
                  <a:pt x="10107" y="4656"/>
                </a:cubicBezTo>
                <a:cubicBezTo>
                  <a:pt x="12441" y="4656"/>
                  <a:pt x="14722" y="5978"/>
                  <a:pt x="15758" y="8340"/>
                </a:cubicBezTo>
                <a:cubicBezTo>
                  <a:pt x="15783" y="8391"/>
                  <a:pt x="15834" y="8416"/>
                  <a:pt x="15885" y="8416"/>
                </a:cubicBezTo>
                <a:lnTo>
                  <a:pt x="15936" y="8416"/>
                </a:lnTo>
                <a:cubicBezTo>
                  <a:pt x="16012" y="8391"/>
                  <a:pt x="16037" y="8289"/>
                  <a:pt x="16012" y="8238"/>
                </a:cubicBezTo>
                <a:cubicBezTo>
                  <a:pt x="14927" y="5777"/>
                  <a:pt x="12542" y="4389"/>
                  <a:pt x="10100" y="4389"/>
                </a:cubicBezTo>
                <a:close/>
                <a:moveTo>
                  <a:pt x="18912" y="5213"/>
                </a:moveTo>
                <a:cubicBezTo>
                  <a:pt x="18887" y="5213"/>
                  <a:pt x="18860" y="5221"/>
                  <a:pt x="18833" y="5239"/>
                </a:cubicBezTo>
                <a:cubicBezTo>
                  <a:pt x="18757" y="5265"/>
                  <a:pt x="18731" y="5366"/>
                  <a:pt x="18782" y="5443"/>
                </a:cubicBezTo>
                <a:cubicBezTo>
                  <a:pt x="19545" y="6866"/>
                  <a:pt x="19951" y="8492"/>
                  <a:pt x="19951" y="10119"/>
                </a:cubicBezTo>
                <a:lnTo>
                  <a:pt x="19951" y="14872"/>
                </a:lnTo>
                <a:cubicBezTo>
                  <a:pt x="19951" y="14961"/>
                  <a:pt x="20021" y="15005"/>
                  <a:pt x="20091" y="15005"/>
                </a:cubicBezTo>
                <a:cubicBezTo>
                  <a:pt x="20161" y="15005"/>
                  <a:pt x="20231" y="14961"/>
                  <a:pt x="20231" y="14872"/>
                </a:cubicBezTo>
                <a:lnTo>
                  <a:pt x="20231" y="10119"/>
                </a:lnTo>
                <a:cubicBezTo>
                  <a:pt x="20231" y="8442"/>
                  <a:pt x="19824" y="6790"/>
                  <a:pt x="19011" y="5290"/>
                </a:cubicBezTo>
                <a:cubicBezTo>
                  <a:pt x="18995" y="5241"/>
                  <a:pt x="18957" y="5213"/>
                  <a:pt x="18912" y="5213"/>
                </a:cubicBezTo>
                <a:close/>
                <a:moveTo>
                  <a:pt x="10116" y="11339"/>
                </a:moveTo>
                <a:cubicBezTo>
                  <a:pt x="10014" y="11339"/>
                  <a:pt x="9963" y="11415"/>
                  <a:pt x="9963" y="11492"/>
                </a:cubicBezTo>
                <a:lnTo>
                  <a:pt x="9963" y="17083"/>
                </a:lnTo>
                <a:cubicBezTo>
                  <a:pt x="9963" y="17159"/>
                  <a:pt x="10014" y="17235"/>
                  <a:pt x="10116" y="17235"/>
                </a:cubicBezTo>
                <a:cubicBezTo>
                  <a:pt x="10192" y="17235"/>
                  <a:pt x="10243" y="17159"/>
                  <a:pt x="10243" y="17083"/>
                </a:cubicBezTo>
                <a:lnTo>
                  <a:pt x="10243" y="11492"/>
                </a:lnTo>
                <a:cubicBezTo>
                  <a:pt x="10243" y="11415"/>
                  <a:pt x="10192" y="11339"/>
                  <a:pt x="10116" y="11339"/>
                </a:cubicBezTo>
                <a:close/>
                <a:moveTo>
                  <a:pt x="3838" y="10678"/>
                </a:moveTo>
                <a:cubicBezTo>
                  <a:pt x="3762" y="10678"/>
                  <a:pt x="3711" y="10729"/>
                  <a:pt x="3711" y="10805"/>
                </a:cubicBezTo>
                <a:lnTo>
                  <a:pt x="3711" y="17286"/>
                </a:lnTo>
                <a:cubicBezTo>
                  <a:pt x="3711" y="17363"/>
                  <a:pt x="3762" y="17439"/>
                  <a:pt x="3838" y="17439"/>
                </a:cubicBezTo>
                <a:cubicBezTo>
                  <a:pt x="3914" y="17439"/>
                  <a:pt x="3965" y="17363"/>
                  <a:pt x="3965" y="17286"/>
                </a:cubicBezTo>
                <a:lnTo>
                  <a:pt x="3965" y="10805"/>
                </a:lnTo>
                <a:cubicBezTo>
                  <a:pt x="3965" y="10729"/>
                  <a:pt x="3914" y="10678"/>
                  <a:pt x="3838" y="10678"/>
                </a:cubicBezTo>
                <a:close/>
                <a:moveTo>
                  <a:pt x="10116" y="6917"/>
                </a:moveTo>
                <a:cubicBezTo>
                  <a:pt x="7904" y="6917"/>
                  <a:pt x="6151" y="8747"/>
                  <a:pt x="6201" y="10958"/>
                </a:cubicBezTo>
                <a:cubicBezTo>
                  <a:pt x="6189" y="11034"/>
                  <a:pt x="6265" y="11072"/>
                  <a:pt x="6341" y="11072"/>
                </a:cubicBezTo>
                <a:cubicBezTo>
                  <a:pt x="6418" y="11072"/>
                  <a:pt x="6494" y="11034"/>
                  <a:pt x="6481" y="10958"/>
                </a:cubicBezTo>
                <a:cubicBezTo>
                  <a:pt x="6481" y="8925"/>
                  <a:pt x="8108" y="7298"/>
                  <a:pt x="10141" y="7298"/>
                </a:cubicBezTo>
                <a:cubicBezTo>
                  <a:pt x="12149" y="7298"/>
                  <a:pt x="13775" y="8925"/>
                  <a:pt x="13775" y="10958"/>
                </a:cubicBezTo>
                <a:lnTo>
                  <a:pt x="13775" y="19396"/>
                </a:lnTo>
                <a:cubicBezTo>
                  <a:pt x="13775" y="19472"/>
                  <a:pt x="13852" y="19523"/>
                  <a:pt x="13902" y="19523"/>
                </a:cubicBezTo>
                <a:lnTo>
                  <a:pt x="13928" y="19523"/>
                </a:lnTo>
                <a:cubicBezTo>
                  <a:pt x="13979" y="19523"/>
                  <a:pt x="14055" y="19472"/>
                  <a:pt x="14055" y="19396"/>
                </a:cubicBezTo>
                <a:lnTo>
                  <a:pt x="14055" y="10958"/>
                </a:lnTo>
                <a:cubicBezTo>
                  <a:pt x="14106" y="8747"/>
                  <a:pt x="12327" y="6917"/>
                  <a:pt x="10116" y="6917"/>
                </a:cubicBezTo>
                <a:close/>
                <a:moveTo>
                  <a:pt x="16419" y="12406"/>
                </a:moveTo>
                <a:cubicBezTo>
                  <a:pt x="16342" y="12406"/>
                  <a:pt x="16266" y="12457"/>
                  <a:pt x="16266" y="12534"/>
                </a:cubicBezTo>
                <a:lnTo>
                  <a:pt x="16266" y="20387"/>
                </a:lnTo>
                <a:cubicBezTo>
                  <a:pt x="16266" y="20463"/>
                  <a:pt x="16342" y="20514"/>
                  <a:pt x="16419" y="20514"/>
                </a:cubicBezTo>
                <a:cubicBezTo>
                  <a:pt x="16495" y="20514"/>
                  <a:pt x="16546" y="20463"/>
                  <a:pt x="16546" y="20387"/>
                </a:cubicBezTo>
                <a:lnTo>
                  <a:pt x="16546" y="12534"/>
                </a:lnTo>
                <a:cubicBezTo>
                  <a:pt x="16546" y="12457"/>
                  <a:pt x="16495" y="12406"/>
                  <a:pt x="16419" y="12406"/>
                </a:cubicBezTo>
                <a:close/>
                <a:moveTo>
                  <a:pt x="10090" y="9617"/>
                </a:moveTo>
                <a:cubicBezTo>
                  <a:pt x="9353" y="9617"/>
                  <a:pt x="8616" y="10106"/>
                  <a:pt x="8616" y="11085"/>
                </a:cubicBezTo>
                <a:lnTo>
                  <a:pt x="8616" y="21836"/>
                </a:lnTo>
                <a:cubicBezTo>
                  <a:pt x="8616" y="22217"/>
                  <a:pt x="8591" y="22624"/>
                  <a:pt x="8565" y="23005"/>
                </a:cubicBezTo>
                <a:cubicBezTo>
                  <a:pt x="8540" y="23081"/>
                  <a:pt x="8591" y="23157"/>
                  <a:pt x="8667" y="23157"/>
                </a:cubicBezTo>
                <a:lnTo>
                  <a:pt x="8692" y="23157"/>
                </a:lnTo>
                <a:cubicBezTo>
                  <a:pt x="8768" y="23157"/>
                  <a:pt x="8819" y="23107"/>
                  <a:pt x="8845" y="23030"/>
                </a:cubicBezTo>
                <a:cubicBezTo>
                  <a:pt x="8870" y="22649"/>
                  <a:pt x="8896" y="22242"/>
                  <a:pt x="8896" y="21836"/>
                </a:cubicBezTo>
                <a:lnTo>
                  <a:pt x="8896" y="11085"/>
                </a:lnTo>
                <a:cubicBezTo>
                  <a:pt x="8896" y="10424"/>
                  <a:pt x="9429" y="9890"/>
                  <a:pt x="10090" y="9890"/>
                </a:cubicBezTo>
                <a:cubicBezTo>
                  <a:pt x="10751" y="9890"/>
                  <a:pt x="11285" y="10424"/>
                  <a:pt x="11285" y="11085"/>
                </a:cubicBezTo>
                <a:lnTo>
                  <a:pt x="11285" y="19599"/>
                </a:lnTo>
                <a:cubicBezTo>
                  <a:pt x="11285" y="19675"/>
                  <a:pt x="11361" y="19752"/>
                  <a:pt x="11437" y="19752"/>
                </a:cubicBezTo>
                <a:cubicBezTo>
                  <a:pt x="11513" y="19726"/>
                  <a:pt x="11564" y="19675"/>
                  <a:pt x="11564" y="19599"/>
                </a:cubicBezTo>
                <a:lnTo>
                  <a:pt x="11564" y="11085"/>
                </a:lnTo>
                <a:cubicBezTo>
                  <a:pt x="11564" y="10106"/>
                  <a:pt x="10827" y="9617"/>
                  <a:pt x="10090" y="9617"/>
                </a:cubicBezTo>
                <a:close/>
                <a:moveTo>
                  <a:pt x="182" y="9987"/>
                </a:moveTo>
                <a:cubicBezTo>
                  <a:pt x="172" y="9987"/>
                  <a:pt x="163" y="9989"/>
                  <a:pt x="153" y="9992"/>
                </a:cubicBezTo>
                <a:cubicBezTo>
                  <a:pt x="76" y="9992"/>
                  <a:pt x="0" y="10043"/>
                  <a:pt x="0" y="10119"/>
                </a:cubicBezTo>
                <a:lnTo>
                  <a:pt x="0" y="18074"/>
                </a:lnTo>
                <a:lnTo>
                  <a:pt x="0" y="22115"/>
                </a:lnTo>
                <a:cubicBezTo>
                  <a:pt x="0" y="22674"/>
                  <a:pt x="51" y="23259"/>
                  <a:pt x="153" y="23818"/>
                </a:cubicBezTo>
                <a:cubicBezTo>
                  <a:pt x="153" y="23894"/>
                  <a:pt x="229" y="23945"/>
                  <a:pt x="280" y="23945"/>
                </a:cubicBezTo>
                <a:lnTo>
                  <a:pt x="305" y="23945"/>
                </a:lnTo>
                <a:cubicBezTo>
                  <a:pt x="381" y="23920"/>
                  <a:pt x="432" y="23844"/>
                  <a:pt x="432" y="23767"/>
                </a:cubicBezTo>
                <a:cubicBezTo>
                  <a:pt x="330" y="23234"/>
                  <a:pt x="280" y="22674"/>
                  <a:pt x="280" y="22115"/>
                </a:cubicBezTo>
                <a:lnTo>
                  <a:pt x="280" y="21937"/>
                </a:lnTo>
                <a:lnTo>
                  <a:pt x="280" y="10119"/>
                </a:lnTo>
                <a:cubicBezTo>
                  <a:pt x="280" y="10053"/>
                  <a:pt x="241" y="9987"/>
                  <a:pt x="182" y="9987"/>
                </a:cubicBezTo>
                <a:close/>
                <a:moveTo>
                  <a:pt x="1318" y="10267"/>
                </a:moveTo>
                <a:cubicBezTo>
                  <a:pt x="1258" y="10267"/>
                  <a:pt x="1220" y="10333"/>
                  <a:pt x="1220" y="10399"/>
                </a:cubicBezTo>
                <a:lnTo>
                  <a:pt x="1220" y="24454"/>
                </a:lnTo>
                <a:cubicBezTo>
                  <a:pt x="1220" y="24530"/>
                  <a:pt x="1271" y="24581"/>
                  <a:pt x="1347" y="24581"/>
                </a:cubicBezTo>
                <a:lnTo>
                  <a:pt x="1347" y="24606"/>
                </a:lnTo>
                <a:cubicBezTo>
                  <a:pt x="1423" y="24606"/>
                  <a:pt x="1500" y="24530"/>
                  <a:pt x="1500" y="24454"/>
                </a:cubicBezTo>
                <a:lnTo>
                  <a:pt x="1500" y="10399"/>
                </a:lnTo>
                <a:cubicBezTo>
                  <a:pt x="1500" y="10333"/>
                  <a:pt x="1442" y="10267"/>
                  <a:pt x="1378" y="10267"/>
                </a:cubicBezTo>
                <a:cubicBezTo>
                  <a:pt x="1367" y="10267"/>
                  <a:pt x="1357" y="10268"/>
                  <a:pt x="1347" y="10272"/>
                </a:cubicBezTo>
                <a:cubicBezTo>
                  <a:pt x="1337" y="10268"/>
                  <a:pt x="1327" y="10267"/>
                  <a:pt x="1318" y="10267"/>
                </a:cubicBezTo>
                <a:close/>
                <a:moveTo>
                  <a:pt x="10135" y="1480"/>
                </a:moveTo>
                <a:cubicBezTo>
                  <a:pt x="7582" y="1480"/>
                  <a:pt x="5096" y="2574"/>
                  <a:pt x="3380" y="4578"/>
                </a:cubicBezTo>
                <a:cubicBezTo>
                  <a:pt x="3329" y="4655"/>
                  <a:pt x="3329" y="4731"/>
                  <a:pt x="3380" y="4782"/>
                </a:cubicBezTo>
                <a:cubicBezTo>
                  <a:pt x="3418" y="4807"/>
                  <a:pt x="3457" y="4820"/>
                  <a:pt x="3492" y="4820"/>
                </a:cubicBezTo>
                <a:cubicBezTo>
                  <a:pt x="3526" y="4820"/>
                  <a:pt x="3558" y="4807"/>
                  <a:pt x="3584" y="4782"/>
                </a:cubicBezTo>
                <a:cubicBezTo>
                  <a:pt x="5262" y="2832"/>
                  <a:pt x="7659" y="1780"/>
                  <a:pt x="10118" y="1780"/>
                </a:cubicBezTo>
                <a:cubicBezTo>
                  <a:pt x="11121" y="1780"/>
                  <a:pt x="12135" y="1955"/>
                  <a:pt x="13115" y="2316"/>
                </a:cubicBezTo>
                <a:cubicBezTo>
                  <a:pt x="16495" y="3562"/>
                  <a:pt x="18757" y="6790"/>
                  <a:pt x="18757" y="10399"/>
                </a:cubicBezTo>
                <a:lnTo>
                  <a:pt x="18757" y="24454"/>
                </a:lnTo>
                <a:cubicBezTo>
                  <a:pt x="18757" y="24530"/>
                  <a:pt x="18808" y="24581"/>
                  <a:pt x="18884" y="24581"/>
                </a:cubicBezTo>
                <a:lnTo>
                  <a:pt x="18884" y="24606"/>
                </a:lnTo>
                <a:cubicBezTo>
                  <a:pt x="18960" y="24606"/>
                  <a:pt x="19036" y="24530"/>
                  <a:pt x="19036" y="24454"/>
                </a:cubicBezTo>
                <a:lnTo>
                  <a:pt x="19036" y="10399"/>
                </a:lnTo>
                <a:cubicBezTo>
                  <a:pt x="19036" y="6663"/>
                  <a:pt x="16724" y="3333"/>
                  <a:pt x="13242" y="2037"/>
                </a:cubicBezTo>
                <a:cubicBezTo>
                  <a:pt x="12227" y="1662"/>
                  <a:pt x="11175" y="1480"/>
                  <a:pt x="10135" y="1480"/>
                </a:cubicBezTo>
                <a:close/>
                <a:moveTo>
                  <a:pt x="10116" y="5900"/>
                </a:moveTo>
                <a:cubicBezTo>
                  <a:pt x="7218" y="5900"/>
                  <a:pt x="4854" y="8238"/>
                  <a:pt x="4854" y="11161"/>
                </a:cubicBezTo>
                <a:lnTo>
                  <a:pt x="4854" y="15075"/>
                </a:lnTo>
                <a:cubicBezTo>
                  <a:pt x="4854" y="15101"/>
                  <a:pt x="4854" y="15101"/>
                  <a:pt x="4854" y="15101"/>
                </a:cubicBezTo>
                <a:lnTo>
                  <a:pt x="4854" y="19167"/>
                </a:lnTo>
                <a:cubicBezTo>
                  <a:pt x="4880" y="21759"/>
                  <a:pt x="3838" y="24276"/>
                  <a:pt x="1982" y="26106"/>
                </a:cubicBezTo>
                <a:cubicBezTo>
                  <a:pt x="1754" y="26334"/>
                  <a:pt x="1525" y="26563"/>
                  <a:pt x="1271" y="26741"/>
                </a:cubicBezTo>
                <a:cubicBezTo>
                  <a:pt x="1220" y="26792"/>
                  <a:pt x="1195" y="26893"/>
                  <a:pt x="1245" y="26944"/>
                </a:cubicBezTo>
                <a:cubicBezTo>
                  <a:pt x="1271" y="26970"/>
                  <a:pt x="1322" y="26995"/>
                  <a:pt x="1372" y="26995"/>
                </a:cubicBezTo>
                <a:cubicBezTo>
                  <a:pt x="1398" y="26995"/>
                  <a:pt x="1423" y="26995"/>
                  <a:pt x="1449" y="26970"/>
                </a:cubicBezTo>
                <a:cubicBezTo>
                  <a:pt x="1703" y="26766"/>
                  <a:pt x="1932" y="26538"/>
                  <a:pt x="2186" y="26309"/>
                </a:cubicBezTo>
                <a:cubicBezTo>
                  <a:pt x="4016" y="24454"/>
                  <a:pt x="5083" y="21988"/>
                  <a:pt x="5134" y="19370"/>
                </a:cubicBezTo>
                <a:lnTo>
                  <a:pt x="5134" y="19167"/>
                </a:lnTo>
                <a:lnTo>
                  <a:pt x="5134" y="15126"/>
                </a:lnTo>
                <a:cubicBezTo>
                  <a:pt x="5134" y="15101"/>
                  <a:pt x="5134" y="15101"/>
                  <a:pt x="5134" y="15075"/>
                </a:cubicBezTo>
                <a:lnTo>
                  <a:pt x="5134" y="11161"/>
                </a:lnTo>
                <a:cubicBezTo>
                  <a:pt x="5058" y="8340"/>
                  <a:pt x="7320" y="6027"/>
                  <a:pt x="10116" y="6027"/>
                </a:cubicBezTo>
                <a:cubicBezTo>
                  <a:pt x="12937" y="6027"/>
                  <a:pt x="15173" y="8340"/>
                  <a:pt x="15122" y="11161"/>
                </a:cubicBezTo>
                <a:lnTo>
                  <a:pt x="15122" y="19370"/>
                </a:lnTo>
                <a:cubicBezTo>
                  <a:pt x="15110" y="19447"/>
                  <a:pt x="15180" y="19485"/>
                  <a:pt x="15250" y="19485"/>
                </a:cubicBezTo>
                <a:cubicBezTo>
                  <a:pt x="15319" y="19485"/>
                  <a:pt x="15389" y="19447"/>
                  <a:pt x="15377" y="19370"/>
                </a:cubicBezTo>
                <a:lnTo>
                  <a:pt x="15377" y="11161"/>
                </a:lnTo>
                <a:cubicBezTo>
                  <a:pt x="15377" y="8238"/>
                  <a:pt x="13038" y="5900"/>
                  <a:pt x="10116" y="5900"/>
                </a:cubicBezTo>
                <a:close/>
                <a:moveTo>
                  <a:pt x="20104" y="22547"/>
                </a:moveTo>
                <a:cubicBezTo>
                  <a:pt x="20002" y="22547"/>
                  <a:pt x="19951" y="22598"/>
                  <a:pt x="19951" y="22674"/>
                </a:cubicBezTo>
                <a:cubicBezTo>
                  <a:pt x="19875" y="24123"/>
                  <a:pt x="19469" y="25521"/>
                  <a:pt x="18757" y="26792"/>
                </a:cubicBezTo>
                <a:cubicBezTo>
                  <a:pt x="18731" y="26868"/>
                  <a:pt x="18757" y="26944"/>
                  <a:pt x="18833" y="26995"/>
                </a:cubicBezTo>
                <a:cubicBezTo>
                  <a:pt x="18833" y="26995"/>
                  <a:pt x="18859" y="27021"/>
                  <a:pt x="18884" y="27021"/>
                </a:cubicBezTo>
                <a:cubicBezTo>
                  <a:pt x="18935" y="27021"/>
                  <a:pt x="18986" y="26970"/>
                  <a:pt x="19011" y="26944"/>
                </a:cubicBezTo>
                <a:cubicBezTo>
                  <a:pt x="19723" y="25623"/>
                  <a:pt x="20129" y="24174"/>
                  <a:pt x="20231" y="22700"/>
                </a:cubicBezTo>
                <a:cubicBezTo>
                  <a:pt x="20231" y="22598"/>
                  <a:pt x="20180" y="22547"/>
                  <a:pt x="20104" y="22547"/>
                </a:cubicBezTo>
                <a:close/>
                <a:moveTo>
                  <a:pt x="6329" y="19726"/>
                </a:moveTo>
                <a:cubicBezTo>
                  <a:pt x="6252" y="19726"/>
                  <a:pt x="6176" y="19777"/>
                  <a:pt x="6176" y="19853"/>
                </a:cubicBezTo>
                <a:lnTo>
                  <a:pt x="6176" y="20031"/>
                </a:lnTo>
                <a:cubicBezTo>
                  <a:pt x="6176" y="22649"/>
                  <a:pt x="5159" y="25140"/>
                  <a:pt x="3304" y="26995"/>
                </a:cubicBezTo>
                <a:cubicBezTo>
                  <a:pt x="2923" y="27376"/>
                  <a:pt x="2516" y="27707"/>
                  <a:pt x="2084" y="28037"/>
                </a:cubicBezTo>
                <a:cubicBezTo>
                  <a:pt x="2008" y="28063"/>
                  <a:pt x="2008" y="28164"/>
                  <a:pt x="2059" y="28215"/>
                </a:cubicBezTo>
                <a:cubicBezTo>
                  <a:pt x="2084" y="28266"/>
                  <a:pt x="2110" y="28266"/>
                  <a:pt x="2160" y="28291"/>
                </a:cubicBezTo>
                <a:cubicBezTo>
                  <a:pt x="2186" y="28266"/>
                  <a:pt x="2211" y="28266"/>
                  <a:pt x="2237" y="28266"/>
                </a:cubicBezTo>
                <a:cubicBezTo>
                  <a:pt x="2694" y="27936"/>
                  <a:pt x="3101" y="27580"/>
                  <a:pt x="3507" y="27198"/>
                </a:cubicBezTo>
                <a:cubicBezTo>
                  <a:pt x="5414" y="25292"/>
                  <a:pt x="6481" y="22725"/>
                  <a:pt x="6481" y="20031"/>
                </a:cubicBezTo>
                <a:lnTo>
                  <a:pt x="6456" y="20031"/>
                </a:lnTo>
                <a:lnTo>
                  <a:pt x="6456" y="19853"/>
                </a:lnTo>
                <a:cubicBezTo>
                  <a:pt x="6456" y="19777"/>
                  <a:pt x="6405" y="19726"/>
                  <a:pt x="6329" y="19726"/>
                </a:cubicBezTo>
                <a:close/>
                <a:moveTo>
                  <a:pt x="10166" y="2910"/>
                </a:moveTo>
                <a:cubicBezTo>
                  <a:pt x="6288" y="2910"/>
                  <a:pt x="2567" y="5919"/>
                  <a:pt x="2567" y="10475"/>
                </a:cubicBezTo>
                <a:lnTo>
                  <a:pt x="2567" y="22344"/>
                </a:lnTo>
                <a:cubicBezTo>
                  <a:pt x="2580" y="22420"/>
                  <a:pt x="2643" y="22458"/>
                  <a:pt x="2707" y="22458"/>
                </a:cubicBezTo>
                <a:cubicBezTo>
                  <a:pt x="2770" y="22458"/>
                  <a:pt x="2834" y="22420"/>
                  <a:pt x="2847" y="22344"/>
                </a:cubicBezTo>
                <a:lnTo>
                  <a:pt x="2847" y="10475"/>
                </a:lnTo>
                <a:cubicBezTo>
                  <a:pt x="2770" y="6383"/>
                  <a:pt x="6049" y="3053"/>
                  <a:pt x="10116" y="3053"/>
                </a:cubicBezTo>
                <a:cubicBezTo>
                  <a:pt x="14182" y="3053"/>
                  <a:pt x="17461" y="6383"/>
                  <a:pt x="17384" y="10475"/>
                </a:cubicBezTo>
                <a:lnTo>
                  <a:pt x="17384" y="27071"/>
                </a:lnTo>
                <a:cubicBezTo>
                  <a:pt x="17384" y="27707"/>
                  <a:pt x="17334" y="28342"/>
                  <a:pt x="17207" y="28952"/>
                </a:cubicBezTo>
                <a:cubicBezTo>
                  <a:pt x="17181" y="29028"/>
                  <a:pt x="17232" y="29105"/>
                  <a:pt x="17308" y="29130"/>
                </a:cubicBezTo>
                <a:lnTo>
                  <a:pt x="17334" y="29130"/>
                </a:lnTo>
                <a:cubicBezTo>
                  <a:pt x="17410" y="29105"/>
                  <a:pt x="17461" y="29079"/>
                  <a:pt x="17486" y="29003"/>
                </a:cubicBezTo>
                <a:cubicBezTo>
                  <a:pt x="17613" y="28368"/>
                  <a:pt x="17664" y="27732"/>
                  <a:pt x="17664" y="27071"/>
                </a:cubicBezTo>
                <a:lnTo>
                  <a:pt x="17664" y="10475"/>
                </a:lnTo>
                <a:cubicBezTo>
                  <a:pt x="17664" y="8467"/>
                  <a:pt x="16876" y="6535"/>
                  <a:pt x="15453" y="5138"/>
                </a:cubicBezTo>
                <a:cubicBezTo>
                  <a:pt x="13915" y="3599"/>
                  <a:pt x="12022" y="2910"/>
                  <a:pt x="10166" y="2910"/>
                </a:cubicBezTo>
                <a:close/>
                <a:moveTo>
                  <a:pt x="10065" y="8086"/>
                </a:moveTo>
                <a:cubicBezTo>
                  <a:pt x="8463" y="8086"/>
                  <a:pt x="7218" y="9458"/>
                  <a:pt x="7371" y="11034"/>
                </a:cubicBezTo>
                <a:lnTo>
                  <a:pt x="7371" y="16981"/>
                </a:lnTo>
                <a:lnTo>
                  <a:pt x="7371" y="17007"/>
                </a:lnTo>
                <a:lnTo>
                  <a:pt x="7371" y="21073"/>
                </a:lnTo>
                <a:cubicBezTo>
                  <a:pt x="7371" y="23666"/>
                  <a:pt x="6329" y="26182"/>
                  <a:pt x="4473" y="28012"/>
                </a:cubicBezTo>
                <a:cubicBezTo>
                  <a:pt x="4067" y="28444"/>
                  <a:pt x="3609" y="28800"/>
                  <a:pt x="3126" y="29155"/>
                </a:cubicBezTo>
                <a:cubicBezTo>
                  <a:pt x="3050" y="29206"/>
                  <a:pt x="3024" y="29283"/>
                  <a:pt x="3075" y="29359"/>
                </a:cubicBezTo>
                <a:cubicBezTo>
                  <a:pt x="3101" y="29384"/>
                  <a:pt x="3152" y="29410"/>
                  <a:pt x="3202" y="29410"/>
                </a:cubicBezTo>
                <a:cubicBezTo>
                  <a:pt x="3228" y="29410"/>
                  <a:pt x="3253" y="29410"/>
                  <a:pt x="3279" y="29384"/>
                </a:cubicBezTo>
                <a:cubicBezTo>
                  <a:pt x="5998" y="27503"/>
                  <a:pt x="7625" y="24377"/>
                  <a:pt x="7650" y="21073"/>
                </a:cubicBezTo>
                <a:lnTo>
                  <a:pt x="7599" y="21073"/>
                </a:lnTo>
                <a:lnTo>
                  <a:pt x="7599" y="17032"/>
                </a:lnTo>
                <a:lnTo>
                  <a:pt x="7599" y="17007"/>
                </a:lnTo>
                <a:lnTo>
                  <a:pt x="7599" y="11034"/>
                </a:lnTo>
                <a:cubicBezTo>
                  <a:pt x="7650" y="9712"/>
                  <a:pt x="8743" y="8670"/>
                  <a:pt x="10039" y="8670"/>
                </a:cubicBezTo>
                <a:cubicBezTo>
                  <a:pt x="11361" y="8670"/>
                  <a:pt x="12428" y="9712"/>
                  <a:pt x="12479" y="11034"/>
                </a:cubicBezTo>
                <a:lnTo>
                  <a:pt x="12479" y="19218"/>
                </a:lnTo>
                <a:lnTo>
                  <a:pt x="12479" y="19243"/>
                </a:lnTo>
                <a:lnTo>
                  <a:pt x="12479" y="23284"/>
                </a:lnTo>
                <a:cubicBezTo>
                  <a:pt x="12479" y="25674"/>
                  <a:pt x="11996" y="27554"/>
                  <a:pt x="10980" y="29181"/>
                </a:cubicBezTo>
                <a:cubicBezTo>
                  <a:pt x="10929" y="29257"/>
                  <a:pt x="10954" y="29333"/>
                  <a:pt x="11005" y="29384"/>
                </a:cubicBezTo>
                <a:cubicBezTo>
                  <a:pt x="11030" y="29410"/>
                  <a:pt x="11056" y="29410"/>
                  <a:pt x="11081" y="29410"/>
                </a:cubicBezTo>
                <a:cubicBezTo>
                  <a:pt x="11132" y="29410"/>
                  <a:pt x="11183" y="29384"/>
                  <a:pt x="11208" y="29333"/>
                </a:cubicBezTo>
                <a:cubicBezTo>
                  <a:pt x="12276" y="27656"/>
                  <a:pt x="12759" y="25750"/>
                  <a:pt x="12759" y="23310"/>
                </a:cubicBezTo>
                <a:lnTo>
                  <a:pt x="12759" y="19243"/>
                </a:lnTo>
                <a:lnTo>
                  <a:pt x="12759" y="19218"/>
                </a:lnTo>
                <a:lnTo>
                  <a:pt x="12759" y="11034"/>
                </a:lnTo>
                <a:cubicBezTo>
                  <a:pt x="12886" y="9458"/>
                  <a:pt x="11640" y="8086"/>
                  <a:pt x="10065" y="8086"/>
                </a:cubicBezTo>
                <a:close/>
                <a:moveTo>
                  <a:pt x="5820" y="28736"/>
                </a:moveTo>
                <a:cubicBezTo>
                  <a:pt x="5782" y="28736"/>
                  <a:pt x="5744" y="28749"/>
                  <a:pt x="5719" y="28774"/>
                </a:cubicBezTo>
                <a:cubicBezTo>
                  <a:pt x="5261" y="29257"/>
                  <a:pt x="4727" y="29689"/>
                  <a:pt x="4168" y="30045"/>
                </a:cubicBezTo>
                <a:cubicBezTo>
                  <a:pt x="4041" y="30121"/>
                  <a:pt x="4092" y="30325"/>
                  <a:pt x="4244" y="30325"/>
                </a:cubicBezTo>
                <a:cubicBezTo>
                  <a:pt x="4270" y="30325"/>
                  <a:pt x="4295" y="30299"/>
                  <a:pt x="4321" y="30299"/>
                </a:cubicBezTo>
                <a:cubicBezTo>
                  <a:pt x="4905" y="29918"/>
                  <a:pt x="5439" y="29460"/>
                  <a:pt x="5922" y="28978"/>
                </a:cubicBezTo>
                <a:cubicBezTo>
                  <a:pt x="5998" y="28927"/>
                  <a:pt x="5998" y="28825"/>
                  <a:pt x="5947" y="28774"/>
                </a:cubicBezTo>
                <a:lnTo>
                  <a:pt x="5922" y="28774"/>
                </a:lnTo>
                <a:cubicBezTo>
                  <a:pt x="5896" y="28749"/>
                  <a:pt x="5858" y="28736"/>
                  <a:pt x="5820" y="28736"/>
                </a:cubicBezTo>
                <a:close/>
                <a:moveTo>
                  <a:pt x="10128" y="18500"/>
                </a:moveTo>
                <a:cubicBezTo>
                  <a:pt x="10065" y="18500"/>
                  <a:pt x="10001" y="18544"/>
                  <a:pt x="9988" y="18633"/>
                </a:cubicBezTo>
                <a:lnTo>
                  <a:pt x="9988" y="22674"/>
                </a:lnTo>
                <a:cubicBezTo>
                  <a:pt x="9988" y="25292"/>
                  <a:pt x="8946" y="27783"/>
                  <a:pt x="7091" y="29638"/>
                </a:cubicBezTo>
                <a:cubicBezTo>
                  <a:pt x="6634" y="30121"/>
                  <a:pt x="6125" y="30528"/>
                  <a:pt x="5566" y="30909"/>
                </a:cubicBezTo>
                <a:cubicBezTo>
                  <a:pt x="5490" y="30960"/>
                  <a:pt x="5464" y="31036"/>
                  <a:pt x="5515" y="31113"/>
                </a:cubicBezTo>
                <a:cubicBezTo>
                  <a:pt x="5547" y="31144"/>
                  <a:pt x="5588" y="31166"/>
                  <a:pt x="5633" y="31166"/>
                </a:cubicBezTo>
                <a:cubicBezTo>
                  <a:pt x="5660" y="31166"/>
                  <a:pt x="5689" y="31157"/>
                  <a:pt x="5719" y="31138"/>
                </a:cubicBezTo>
                <a:cubicBezTo>
                  <a:pt x="6278" y="30757"/>
                  <a:pt x="6811" y="30325"/>
                  <a:pt x="7294" y="29842"/>
                </a:cubicBezTo>
                <a:cubicBezTo>
                  <a:pt x="9201" y="27936"/>
                  <a:pt x="10268" y="25369"/>
                  <a:pt x="10268" y="22674"/>
                </a:cubicBezTo>
                <a:lnTo>
                  <a:pt x="10268" y="18633"/>
                </a:lnTo>
                <a:cubicBezTo>
                  <a:pt x="10255" y="18544"/>
                  <a:pt x="10192" y="18500"/>
                  <a:pt x="10128" y="18500"/>
                </a:cubicBezTo>
                <a:close/>
                <a:moveTo>
                  <a:pt x="13902" y="20387"/>
                </a:moveTo>
                <a:cubicBezTo>
                  <a:pt x="13826" y="20387"/>
                  <a:pt x="13775" y="20438"/>
                  <a:pt x="13775" y="20514"/>
                </a:cubicBezTo>
                <a:lnTo>
                  <a:pt x="13775" y="24555"/>
                </a:lnTo>
                <a:cubicBezTo>
                  <a:pt x="13775" y="27173"/>
                  <a:pt x="12733" y="29689"/>
                  <a:pt x="10903" y="31519"/>
                </a:cubicBezTo>
                <a:cubicBezTo>
                  <a:pt x="10751" y="31672"/>
                  <a:pt x="10598" y="31799"/>
                  <a:pt x="10446" y="31951"/>
                </a:cubicBezTo>
                <a:cubicBezTo>
                  <a:pt x="10364" y="31953"/>
                  <a:pt x="10283" y="31954"/>
                  <a:pt x="10201" y="31954"/>
                </a:cubicBezTo>
                <a:cubicBezTo>
                  <a:pt x="9143" y="31954"/>
                  <a:pt x="8108" y="31801"/>
                  <a:pt x="7116" y="31494"/>
                </a:cubicBezTo>
                <a:cubicBezTo>
                  <a:pt x="7599" y="31138"/>
                  <a:pt x="8057" y="30757"/>
                  <a:pt x="8489" y="30350"/>
                </a:cubicBezTo>
                <a:cubicBezTo>
                  <a:pt x="10395" y="28469"/>
                  <a:pt x="11463" y="25877"/>
                  <a:pt x="11437" y="23208"/>
                </a:cubicBezTo>
                <a:cubicBezTo>
                  <a:pt x="11437" y="23132"/>
                  <a:pt x="11386" y="23056"/>
                  <a:pt x="11310" y="23056"/>
                </a:cubicBezTo>
                <a:cubicBezTo>
                  <a:pt x="11234" y="23056"/>
                  <a:pt x="11158" y="23132"/>
                  <a:pt x="11158" y="23208"/>
                </a:cubicBezTo>
                <a:cubicBezTo>
                  <a:pt x="11183" y="25801"/>
                  <a:pt x="10141" y="28317"/>
                  <a:pt x="8286" y="30147"/>
                </a:cubicBezTo>
                <a:cubicBezTo>
                  <a:pt x="7828" y="30604"/>
                  <a:pt x="7320" y="31011"/>
                  <a:pt x="6786" y="31367"/>
                </a:cubicBezTo>
                <a:cubicBezTo>
                  <a:pt x="6735" y="31417"/>
                  <a:pt x="6684" y="31443"/>
                  <a:pt x="6634" y="31494"/>
                </a:cubicBezTo>
                <a:cubicBezTo>
                  <a:pt x="6608" y="31519"/>
                  <a:pt x="6608" y="31570"/>
                  <a:pt x="6634" y="31595"/>
                </a:cubicBezTo>
                <a:cubicBezTo>
                  <a:pt x="6659" y="31646"/>
                  <a:pt x="6786" y="31672"/>
                  <a:pt x="6837" y="31697"/>
                </a:cubicBezTo>
                <a:lnTo>
                  <a:pt x="6888" y="31697"/>
                </a:lnTo>
                <a:cubicBezTo>
                  <a:pt x="7447" y="31875"/>
                  <a:pt x="8006" y="32002"/>
                  <a:pt x="8591" y="32104"/>
                </a:cubicBezTo>
                <a:cubicBezTo>
                  <a:pt x="9099" y="32180"/>
                  <a:pt x="9607" y="32205"/>
                  <a:pt x="10141" y="32205"/>
                </a:cubicBezTo>
                <a:lnTo>
                  <a:pt x="10497" y="32205"/>
                </a:lnTo>
                <a:cubicBezTo>
                  <a:pt x="12428" y="32155"/>
                  <a:pt x="14284" y="31519"/>
                  <a:pt x="15885" y="30426"/>
                </a:cubicBezTo>
                <a:cubicBezTo>
                  <a:pt x="15936" y="30426"/>
                  <a:pt x="15987" y="30401"/>
                  <a:pt x="16012" y="30325"/>
                </a:cubicBezTo>
                <a:cubicBezTo>
                  <a:pt x="16368" y="29283"/>
                  <a:pt x="16546" y="28190"/>
                  <a:pt x="16546" y="27071"/>
                </a:cubicBezTo>
                <a:lnTo>
                  <a:pt x="16546" y="21200"/>
                </a:lnTo>
                <a:cubicBezTo>
                  <a:pt x="16546" y="21124"/>
                  <a:pt x="16495" y="21048"/>
                  <a:pt x="16419" y="21048"/>
                </a:cubicBezTo>
                <a:cubicBezTo>
                  <a:pt x="16342" y="21048"/>
                  <a:pt x="16266" y="21124"/>
                  <a:pt x="16266" y="21200"/>
                </a:cubicBezTo>
                <a:lnTo>
                  <a:pt x="16266" y="27071"/>
                </a:lnTo>
                <a:cubicBezTo>
                  <a:pt x="16266" y="28113"/>
                  <a:pt x="16114" y="29155"/>
                  <a:pt x="15783" y="30172"/>
                </a:cubicBezTo>
                <a:lnTo>
                  <a:pt x="15732" y="30172"/>
                </a:lnTo>
                <a:cubicBezTo>
                  <a:pt x="15021" y="30655"/>
                  <a:pt x="14258" y="31062"/>
                  <a:pt x="13445" y="31341"/>
                </a:cubicBezTo>
                <a:cubicBezTo>
                  <a:pt x="14716" y="29613"/>
                  <a:pt x="15377" y="27529"/>
                  <a:pt x="15402" y="25394"/>
                </a:cubicBezTo>
                <a:lnTo>
                  <a:pt x="15402" y="21353"/>
                </a:lnTo>
                <a:cubicBezTo>
                  <a:pt x="15402" y="21264"/>
                  <a:pt x="15332" y="21219"/>
                  <a:pt x="15262" y="21219"/>
                </a:cubicBezTo>
                <a:cubicBezTo>
                  <a:pt x="15192" y="21219"/>
                  <a:pt x="15122" y="21264"/>
                  <a:pt x="15122" y="21353"/>
                </a:cubicBezTo>
                <a:lnTo>
                  <a:pt x="15122" y="25394"/>
                </a:lnTo>
                <a:cubicBezTo>
                  <a:pt x="15097" y="27631"/>
                  <a:pt x="14360" y="29765"/>
                  <a:pt x="12987" y="31519"/>
                </a:cubicBezTo>
                <a:cubicBezTo>
                  <a:pt x="12301" y="31722"/>
                  <a:pt x="11590" y="31850"/>
                  <a:pt x="10878" y="31900"/>
                </a:cubicBezTo>
                <a:cubicBezTo>
                  <a:pt x="10954" y="31850"/>
                  <a:pt x="11030" y="31773"/>
                  <a:pt x="11081" y="31697"/>
                </a:cubicBezTo>
                <a:cubicBezTo>
                  <a:pt x="12987" y="29816"/>
                  <a:pt x="14055" y="27224"/>
                  <a:pt x="14055" y="24555"/>
                </a:cubicBezTo>
                <a:lnTo>
                  <a:pt x="14055" y="20514"/>
                </a:lnTo>
                <a:cubicBezTo>
                  <a:pt x="14055" y="20438"/>
                  <a:pt x="13979" y="20387"/>
                  <a:pt x="13902" y="2038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1"/>
          <p:cNvSpPr txBox="1"/>
          <p:nvPr/>
        </p:nvSpPr>
        <p:spPr>
          <a:xfrm flipH="1">
            <a:off x="7520055" y="3976407"/>
            <a:ext cx="14109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Brunna Brito</a:t>
            </a:r>
            <a:endParaRPr sz="1800" b="1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89" name="Google Shape;589;p31"/>
          <p:cNvSpPr txBox="1"/>
          <p:nvPr/>
        </p:nvSpPr>
        <p:spPr>
          <a:xfrm>
            <a:off x="1798982" y="3996526"/>
            <a:ext cx="15099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Gabriel Oliveira</a:t>
            </a:r>
            <a:endParaRPr sz="1800" b="1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590" name="Google Shape;590;p31"/>
          <p:cNvGrpSpPr/>
          <p:nvPr/>
        </p:nvGrpSpPr>
        <p:grpSpPr>
          <a:xfrm rot="5400000">
            <a:off x="2172280" y="3722144"/>
            <a:ext cx="113077" cy="524893"/>
            <a:chOff x="4704125" y="3864124"/>
            <a:chExt cx="122100" cy="545400"/>
          </a:xfrm>
        </p:grpSpPr>
        <p:sp>
          <p:nvSpPr>
            <p:cNvPr id="591" name="Google Shape;591;p31"/>
            <p:cNvSpPr/>
            <p:nvPr/>
          </p:nvSpPr>
          <p:spPr>
            <a:xfrm rot="-5400000">
              <a:off x="4492475" y="4075774"/>
              <a:ext cx="545400" cy="122100"/>
            </a:xfrm>
            <a:prstGeom prst="snip2SameRect">
              <a:avLst>
                <a:gd name="adj1" fmla="val 25145"/>
                <a:gd name="adj2" fmla="val 2710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 rot="-5400000">
              <a:off x="4555011" y="4093696"/>
              <a:ext cx="420480" cy="86254"/>
            </a:xfrm>
            <a:custGeom>
              <a:avLst/>
              <a:gdLst/>
              <a:ahLst/>
              <a:cxnLst/>
              <a:rect l="l" t="t" r="r" b="b"/>
              <a:pathLst>
                <a:path w="19667" h="9667" extrusionOk="0">
                  <a:moveTo>
                    <a:pt x="1" y="31"/>
                  </a:moveTo>
                  <a:lnTo>
                    <a:pt x="1" y="9667"/>
                  </a:lnTo>
                  <a:lnTo>
                    <a:pt x="700" y="9667"/>
                  </a:lnTo>
                  <a:lnTo>
                    <a:pt x="700" y="31"/>
                  </a:lnTo>
                  <a:close/>
                  <a:moveTo>
                    <a:pt x="3770" y="1"/>
                  </a:moveTo>
                  <a:lnTo>
                    <a:pt x="3770" y="9667"/>
                  </a:lnTo>
                  <a:lnTo>
                    <a:pt x="4499" y="9667"/>
                  </a:lnTo>
                  <a:lnTo>
                    <a:pt x="4499" y="1"/>
                  </a:lnTo>
                  <a:close/>
                  <a:moveTo>
                    <a:pt x="5685" y="1"/>
                  </a:moveTo>
                  <a:lnTo>
                    <a:pt x="5685" y="9667"/>
                  </a:lnTo>
                  <a:lnTo>
                    <a:pt x="6414" y="9667"/>
                  </a:lnTo>
                  <a:lnTo>
                    <a:pt x="6414" y="1"/>
                  </a:lnTo>
                  <a:close/>
                  <a:moveTo>
                    <a:pt x="7600" y="1"/>
                  </a:moveTo>
                  <a:lnTo>
                    <a:pt x="7600" y="9667"/>
                  </a:lnTo>
                  <a:lnTo>
                    <a:pt x="8299" y="9667"/>
                  </a:lnTo>
                  <a:lnTo>
                    <a:pt x="8299" y="1"/>
                  </a:lnTo>
                  <a:close/>
                  <a:moveTo>
                    <a:pt x="9576" y="1"/>
                  </a:moveTo>
                  <a:lnTo>
                    <a:pt x="9576" y="9667"/>
                  </a:lnTo>
                  <a:lnTo>
                    <a:pt x="10275" y="9667"/>
                  </a:lnTo>
                  <a:lnTo>
                    <a:pt x="10335" y="1"/>
                  </a:lnTo>
                  <a:close/>
                  <a:moveTo>
                    <a:pt x="11095" y="1"/>
                  </a:moveTo>
                  <a:lnTo>
                    <a:pt x="11095" y="9667"/>
                  </a:lnTo>
                  <a:lnTo>
                    <a:pt x="11794" y="9667"/>
                  </a:lnTo>
                  <a:lnTo>
                    <a:pt x="11855" y="1"/>
                  </a:lnTo>
                  <a:close/>
                  <a:moveTo>
                    <a:pt x="13588" y="1"/>
                  </a:moveTo>
                  <a:lnTo>
                    <a:pt x="13588" y="9667"/>
                  </a:lnTo>
                  <a:lnTo>
                    <a:pt x="14317" y="9667"/>
                  </a:lnTo>
                  <a:lnTo>
                    <a:pt x="14317" y="1"/>
                  </a:lnTo>
                  <a:close/>
                  <a:moveTo>
                    <a:pt x="17174" y="1"/>
                  </a:moveTo>
                  <a:lnTo>
                    <a:pt x="17174" y="9667"/>
                  </a:lnTo>
                  <a:lnTo>
                    <a:pt x="17874" y="9667"/>
                  </a:lnTo>
                  <a:lnTo>
                    <a:pt x="17934" y="1"/>
                  </a:lnTo>
                  <a:close/>
                  <a:moveTo>
                    <a:pt x="18968" y="1"/>
                  </a:moveTo>
                  <a:lnTo>
                    <a:pt x="18968" y="9667"/>
                  </a:lnTo>
                  <a:lnTo>
                    <a:pt x="19667" y="9667"/>
                  </a:lnTo>
                  <a:lnTo>
                    <a:pt x="1966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1"/>
          <p:cNvGrpSpPr/>
          <p:nvPr/>
        </p:nvGrpSpPr>
        <p:grpSpPr>
          <a:xfrm>
            <a:off x="1967055" y="2996338"/>
            <a:ext cx="524902" cy="735031"/>
            <a:chOff x="6703325" y="2202275"/>
            <a:chExt cx="948675" cy="1380600"/>
          </a:xfrm>
        </p:grpSpPr>
        <p:sp>
          <p:nvSpPr>
            <p:cNvPr id="594" name="Google Shape;594;p31"/>
            <p:cNvSpPr/>
            <p:nvPr/>
          </p:nvSpPr>
          <p:spPr>
            <a:xfrm>
              <a:off x="6703325" y="2202275"/>
              <a:ext cx="109500" cy="109500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 flipH="1">
              <a:off x="7542500" y="2202275"/>
              <a:ext cx="109500" cy="109500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 rot="10800000" flipH="1">
              <a:off x="6703325" y="3473375"/>
              <a:ext cx="109500" cy="109500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 rot="10800000">
              <a:off x="7542500" y="3473375"/>
              <a:ext cx="109500" cy="109500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8" name="Google Shape;598;p31"/>
          <p:cNvSpPr/>
          <p:nvPr/>
        </p:nvSpPr>
        <p:spPr>
          <a:xfrm flipH="1">
            <a:off x="2043768" y="3079978"/>
            <a:ext cx="370480" cy="567550"/>
          </a:xfrm>
          <a:custGeom>
            <a:avLst/>
            <a:gdLst/>
            <a:ahLst/>
            <a:cxnLst/>
            <a:rect l="l" t="t" r="r" b="b"/>
            <a:pathLst>
              <a:path w="20231" h="32206" extrusionOk="0">
                <a:moveTo>
                  <a:pt x="10115" y="0"/>
                </a:moveTo>
                <a:cubicBezTo>
                  <a:pt x="7212" y="0"/>
                  <a:pt x="4345" y="1243"/>
                  <a:pt x="2364" y="3638"/>
                </a:cubicBezTo>
                <a:cubicBezTo>
                  <a:pt x="2287" y="3689"/>
                  <a:pt x="2287" y="3765"/>
                  <a:pt x="2364" y="3816"/>
                </a:cubicBezTo>
                <a:cubicBezTo>
                  <a:pt x="2389" y="3841"/>
                  <a:pt x="2440" y="3867"/>
                  <a:pt x="2465" y="3867"/>
                </a:cubicBezTo>
                <a:cubicBezTo>
                  <a:pt x="2516" y="3867"/>
                  <a:pt x="2542" y="3841"/>
                  <a:pt x="2592" y="3816"/>
                </a:cubicBezTo>
                <a:cubicBezTo>
                  <a:pt x="4533" y="1505"/>
                  <a:pt x="7320" y="299"/>
                  <a:pt x="10137" y="299"/>
                </a:cubicBezTo>
                <a:cubicBezTo>
                  <a:pt x="12154" y="299"/>
                  <a:pt x="14186" y="917"/>
                  <a:pt x="15936" y="2189"/>
                </a:cubicBezTo>
                <a:cubicBezTo>
                  <a:pt x="16342" y="2494"/>
                  <a:pt x="16724" y="2799"/>
                  <a:pt x="17079" y="3155"/>
                </a:cubicBezTo>
                <a:cubicBezTo>
                  <a:pt x="17105" y="3181"/>
                  <a:pt x="17130" y="3206"/>
                  <a:pt x="17156" y="3206"/>
                </a:cubicBezTo>
                <a:cubicBezTo>
                  <a:pt x="17207" y="3206"/>
                  <a:pt x="17232" y="3181"/>
                  <a:pt x="17257" y="3155"/>
                </a:cubicBezTo>
                <a:cubicBezTo>
                  <a:pt x="17308" y="3104"/>
                  <a:pt x="17308" y="3028"/>
                  <a:pt x="17257" y="2977"/>
                </a:cubicBezTo>
                <a:cubicBezTo>
                  <a:pt x="16902" y="2596"/>
                  <a:pt x="16520" y="2266"/>
                  <a:pt x="16114" y="1961"/>
                </a:cubicBezTo>
                <a:cubicBezTo>
                  <a:pt x="14307" y="642"/>
                  <a:pt x="12201" y="0"/>
                  <a:pt x="10115" y="0"/>
                </a:cubicBezTo>
                <a:close/>
                <a:moveTo>
                  <a:pt x="10100" y="4389"/>
                </a:moveTo>
                <a:cubicBezTo>
                  <a:pt x="8709" y="4389"/>
                  <a:pt x="7299" y="4839"/>
                  <a:pt x="6100" y="5798"/>
                </a:cubicBezTo>
                <a:cubicBezTo>
                  <a:pt x="6049" y="5849"/>
                  <a:pt x="6049" y="5925"/>
                  <a:pt x="6100" y="6002"/>
                </a:cubicBezTo>
                <a:cubicBezTo>
                  <a:pt x="6113" y="6027"/>
                  <a:pt x="6144" y="6040"/>
                  <a:pt x="6179" y="6040"/>
                </a:cubicBezTo>
                <a:cubicBezTo>
                  <a:pt x="6214" y="6040"/>
                  <a:pt x="6252" y="6027"/>
                  <a:pt x="6278" y="6002"/>
                </a:cubicBezTo>
                <a:cubicBezTo>
                  <a:pt x="7423" y="5087"/>
                  <a:pt x="8774" y="4656"/>
                  <a:pt x="10107" y="4656"/>
                </a:cubicBezTo>
                <a:cubicBezTo>
                  <a:pt x="12441" y="4656"/>
                  <a:pt x="14722" y="5978"/>
                  <a:pt x="15758" y="8340"/>
                </a:cubicBezTo>
                <a:cubicBezTo>
                  <a:pt x="15783" y="8391"/>
                  <a:pt x="15834" y="8416"/>
                  <a:pt x="15885" y="8416"/>
                </a:cubicBezTo>
                <a:lnTo>
                  <a:pt x="15936" y="8416"/>
                </a:lnTo>
                <a:cubicBezTo>
                  <a:pt x="16012" y="8391"/>
                  <a:pt x="16037" y="8289"/>
                  <a:pt x="16012" y="8238"/>
                </a:cubicBezTo>
                <a:cubicBezTo>
                  <a:pt x="14927" y="5777"/>
                  <a:pt x="12542" y="4389"/>
                  <a:pt x="10100" y="4389"/>
                </a:cubicBezTo>
                <a:close/>
                <a:moveTo>
                  <a:pt x="18912" y="5213"/>
                </a:moveTo>
                <a:cubicBezTo>
                  <a:pt x="18887" y="5213"/>
                  <a:pt x="18860" y="5221"/>
                  <a:pt x="18833" y="5239"/>
                </a:cubicBezTo>
                <a:cubicBezTo>
                  <a:pt x="18757" y="5265"/>
                  <a:pt x="18731" y="5366"/>
                  <a:pt x="18782" y="5443"/>
                </a:cubicBezTo>
                <a:cubicBezTo>
                  <a:pt x="19545" y="6866"/>
                  <a:pt x="19951" y="8492"/>
                  <a:pt x="19951" y="10119"/>
                </a:cubicBezTo>
                <a:lnTo>
                  <a:pt x="19951" y="14872"/>
                </a:lnTo>
                <a:cubicBezTo>
                  <a:pt x="19951" y="14961"/>
                  <a:pt x="20021" y="15005"/>
                  <a:pt x="20091" y="15005"/>
                </a:cubicBezTo>
                <a:cubicBezTo>
                  <a:pt x="20161" y="15005"/>
                  <a:pt x="20231" y="14961"/>
                  <a:pt x="20231" y="14872"/>
                </a:cubicBezTo>
                <a:lnTo>
                  <a:pt x="20231" y="10119"/>
                </a:lnTo>
                <a:cubicBezTo>
                  <a:pt x="20231" y="8442"/>
                  <a:pt x="19824" y="6790"/>
                  <a:pt x="19011" y="5290"/>
                </a:cubicBezTo>
                <a:cubicBezTo>
                  <a:pt x="18995" y="5241"/>
                  <a:pt x="18957" y="5213"/>
                  <a:pt x="18912" y="5213"/>
                </a:cubicBezTo>
                <a:close/>
                <a:moveTo>
                  <a:pt x="10116" y="11339"/>
                </a:moveTo>
                <a:cubicBezTo>
                  <a:pt x="10014" y="11339"/>
                  <a:pt x="9963" y="11415"/>
                  <a:pt x="9963" y="11492"/>
                </a:cubicBezTo>
                <a:lnTo>
                  <a:pt x="9963" y="17083"/>
                </a:lnTo>
                <a:cubicBezTo>
                  <a:pt x="9963" y="17159"/>
                  <a:pt x="10014" y="17235"/>
                  <a:pt x="10116" y="17235"/>
                </a:cubicBezTo>
                <a:cubicBezTo>
                  <a:pt x="10192" y="17235"/>
                  <a:pt x="10243" y="17159"/>
                  <a:pt x="10243" y="17083"/>
                </a:cubicBezTo>
                <a:lnTo>
                  <a:pt x="10243" y="11492"/>
                </a:lnTo>
                <a:cubicBezTo>
                  <a:pt x="10243" y="11415"/>
                  <a:pt x="10192" y="11339"/>
                  <a:pt x="10116" y="11339"/>
                </a:cubicBezTo>
                <a:close/>
                <a:moveTo>
                  <a:pt x="3838" y="10678"/>
                </a:moveTo>
                <a:cubicBezTo>
                  <a:pt x="3762" y="10678"/>
                  <a:pt x="3711" y="10729"/>
                  <a:pt x="3711" y="10805"/>
                </a:cubicBezTo>
                <a:lnTo>
                  <a:pt x="3711" y="17286"/>
                </a:lnTo>
                <a:cubicBezTo>
                  <a:pt x="3711" y="17363"/>
                  <a:pt x="3762" y="17439"/>
                  <a:pt x="3838" y="17439"/>
                </a:cubicBezTo>
                <a:cubicBezTo>
                  <a:pt x="3914" y="17439"/>
                  <a:pt x="3965" y="17363"/>
                  <a:pt x="3965" y="17286"/>
                </a:cubicBezTo>
                <a:lnTo>
                  <a:pt x="3965" y="10805"/>
                </a:lnTo>
                <a:cubicBezTo>
                  <a:pt x="3965" y="10729"/>
                  <a:pt x="3914" y="10678"/>
                  <a:pt x="3838" y="10678"/>
                </a:cubicBezTo>
                <a:close/>
                <a:moveTo>
                  <a:pt x="10116" y="6917"/>
                </a:moveTo>
                <a:cubicBezTo>
                  <a:pt x="7904" y="6917"/>
                  <a:pt x="6151" y="8747"/>
                  <a:pt x="6201" y="10958"/>
                </a:cubicBezTo>
                <a:cubicBezTo>
                  <a:pt x="6189" y="11034"/>
                  <a:pt x="6265" y="11072"/>
                  <a:pt x="6341" y="11072"/>
                </a:cubicBezTo>
                <a:cubicBezTo>
                  <a:pt x="6418" y="11072"/>
                  <a:pt x="6494" y="11034"/>
                  <a:pt x="6481" y="10958"/>
                </a:cubicBezTo>
                <a:cubicBezTo>
                  <a:pt x="6481" y="8925"/>
                  <a:pt x="8108" y="7298"/>
                  <a:pt x="10141" y="7298"/>
                </a:cubicBezTo>
                <a:cubicBezTo>
                  <a:pt x="12149" y="7298"/>
                  <a:pt x="13775" y="8925"/>
                  <a:pt x="13775" y="10958"/>
                </a:cubicBezTo>
                <a:lnTo>
                  <a:pt x="13775" y="19396"/>
                </a:lnTo>
                <a:cubicBezTo>
                  <a:pt x="13775" y="19472"/>
                  <a:pt x="13852" y="19523"/>
                  <a:pt x="13902" y="19523"/>
                </a:cubicBezTo>
                <a:lnTo>
                  <a:pt x="13928" y="19523"/>
                </a:lnTo>
                <a:cubicBezTo>
                  <a:pt x="13979" y="19523"/>
                  <a:pt x="14055" y="19472"/>
                  <a:pt x="14055" y="19396"/>
                </a:cubicBezTo>
                <a:lnTo>
                  <a:pt x="14055" y="10958"/>
                </a:lnTo>
                <a:cubicBezTo>
                  <a:pt x="14106" y="8747"/>
                  <a:pt x="12327" y="6917"/>
                  <a:pt x="10116" y="6917"/>
                </a:cubicBezTo>
                <a:close/>
                <a:moveTo>
                  <a:pt x="16419" y="12406"/>
                </a:moveTo>
                <a:cubicBezTo>
                  <a:pt x="16342" y="12406"/>
                  <a:pt x="16266" y="12457"/>
                  <a:pt x="16266" y="12534"/>
                </a:cubicBezTo>
                <a:lnTo>
                  <a:pt x="16266" y="20387"/>
                </a:lnTo>
                <a:cubicBezTo>
                  <a:pt x="16266" y="20463"/>
                  <a:pt x="16342" y="20514"/>
                  <a:pt x="16419" y="20514"/>
                </a:cubicBezTo>
                <a:cubicBezTo>
                  <a:pt x="16495" y="20514"/>
                  <a:pt x="16546" y="20463"/>
                  <a:pt x="16546" y="20387"/>
                </a:cubicBezTo>
                <a:lnTo>
                  <a:pt x="16546" y="12534"/>
                </a:lnTo>
                <a:cubicBezTo>
                  <a:pt x="16546" y="12457"/>
                  <a:pt x="16495" y="12406"/>
                  <a:pt x="16419" y="12406"/>
                </a:cubicBezTo>
                <a:close/>
                <a:moveTo>
                  <a:pt x="10090" y="9617"/>
                </a:moveTo>
                <a:cubicBezTo>
                  <a:pt x="9353" y="9617"/>
                  <a:pt x="8616" y="10106"/>
                  <a:pt x="8616" y="11085"/>
                </a:cubicBezTo>
                <a:lnTo>
                  <a:pt x="8616" y="21836"/>
                </a:lnTo>
                <a:cubicBezTo>
                  <a:pt x="8616" y="22217"/>
                  <a:pt x="8591" y="22624"/>
                  <a:pt x="8565" y="23005"/>
                </a:cubicBezTo>
                <a:cubicBezTo>
                  <a:pt x="8540" y="23081"/>
                  <a:pt x="8591" y="23157"/>
                  <a:pt x="8667" y="23157"/>
                </a:cubicBezTo>
                <a:lnTo>
                  <a:pt x="8692" y="23157"/>
                </a:lnTo>
                <a:cubicBezTo>
                  <a:pt x="8768" y="23157"/>
                  <a:pt x="8819" y="23107"/>
                  <a:pt x="8845" y="23030"/>
                </a:cubicBezTo>
                <a:cubicBezTo>
                  <a:pt x="8870" y="22649"/>
                  <a:pt x="8896" y="22242"/>
                  <a:pt x="8896" y="21836"/>
                </a:cubicBezTo>
                <a:lnTo>
                  <a:pt x="8896" y="11085"/>
                </a:lnTo>
                <a:cubicBezTo>
                  <a:pt x="8896" y="10424"/>
                  <a:pt x="9429" y="9890"/>
                  <a:pt x="10090" y="9890"/>
                </a:cubicBezTo>
                <a:cubicBezTo>
                  <a:pt x="10751" y="9890"/>
                  <a:pt x="11285" y="10424"/>
                  <a:pt x="11285" y="11085"/>
                </a:cubicBezTo>
                <a:lnTo>
                  <a:pt x="11285" y="19599"/>
                </a:lnTo>
                <a:cubicBezTo>
                  <a:pt x="11285" y="19675"/>
                  <a:pt x="11361" y="19752"/>
                  <a:pt x="11437" y="19752"/>
                </a:cubicBezTo>
                <a:cubicBezTo>
                  <a:pt x="11513" y="19726"/>
                  <a:pt x="11564" y="19675"/>
                  <a:pt x="11564" y="19599"/>
                </a:cubicBezTo>
                <a:lnTo>
                  <a:pt x="11564" y="11085"/>
                </a:lnTo>
                <a:cubicBezTo>
                  <a:pt x="11564" y="10106"/>
                  <a:pt x="10827" y="9617"/>
                  <a:pt x="10090" y="9617"/>
                </a:cubicBezTo>
                <a:close/>
                <a:moveTo>
                  <a:pt x="182" y="9987"/>
                </a:moveTo>
                <a:cubicBezTo>
                  <a:pt x="172" y="9987"/>
                  <a:pt x="163" y="9989"/>
                  <a:pt x="153" y="9992"/>
                </a:cubicBezTo>
                <a:cubicBezTo>
                  <a:pt x="76" y="9992"/>
                  <a:pt x="0" y="10043"/>
                  <a:pt x="0" y="10119"/>
                </a:cubicBezTo>
                <a:lnTo>
                  <a:pt x="0" y="18074"/>
                </a:lnTo>
                <a:lnTo>
                  <a:pt x="0" y="22115"/>
                </a:lnTo>
                <a:cubicBezTo>
                  <a:pt x="0" y="22674"/>
                  <a:pt x="51" y="23259"/>
                  <a:pt x="153" y="23818"/>
                </a:cubicBezTo>
                <a:cubicBezTo>
                  <a:pt x="153" y="23894"/>
                  <a:pt x="229" y="23945"/>
                  <a:pt x="280" y="23945"/>
                </a:cubicBezTo>
                <a:lnTo>
                  <a:pt x="305" y="23945"/>
                </a:lnTo>
                <a:cubicBezTo>
                  <a:pt x="381" y="23920"/>
                  <a:pt x="432" y="23844"/>
                  <a:pt x="432" y="23767"/>
                </a:cubicBezTo>
                <a:cubicBezTo>
                  <a:pt x="330" y="23234"/>
                  <a:pt x="280" y="22674"/>
                  <a:pt x="280" y="22115"/>
                </a:cubicBezTo>
                <a:lnTo>
                  <a:pt x="280" y="21937"/>
                </a:lnTo>
                <a:lnTo>
                  <a:pt x="280" y="10119"/>
                </a:lnTo>
                <a:cubicBezTo>
                  <a:pt x="280" y="10053"/>
                  <a:pt x="241" y="9987"/>
                  <a:pt x="182" y="9987"/>
                </a:cubicBezTo>
                <a:close/>
                <a:moveTo>
                  <a:pt x="1318" y="10267"/>
                </a:moveTo>
                <a:cubicBezTo>
                  <a:pt x="1258" y="10267"/>
                  <a:pt x="1220" y="10333"/>
                  <a:pt x="1220" y="10399"/>
                </a:cubicBezTo>
                <a:lnTo>
                  <a:pt x="1220" y="24454"/>
                </a:lnTo>
                <a:cubicBezTo>
                  <a:pt x="1220" y="24530"/>
                  <a:pt x="1271" y="24581"/>
                  <a:pt x="1347" y="24581"/>
                </a:cubicBezTo>
                <a:lnTo>
                  <a:pt x="1347" y="24606"/>
                </a:lnTo>
                <a:cubicBezTo>
                  <a:pt x="1423" y="24606"/>
                  <a:pt x="1500" y="24530"/>
                  <a:pt x="1500" y="24454"/>
                </a:cubicBezTo>
                <a:lnTo>
                  <a:pt x="1500" y="10399"/>
                </a:lnTo>
                <a:cubicBezTo>
                  <a:pt x="1500" y="10333"/>
                  <a:pt x="1442" y="10267"/>
                  <a:pt x="1378" y="10267"/>
                </a:cubicBezTo>
                <a:cubicBezTo>
                  <a:pt x="1367" y="10267"/>
                  <a:pt x="1357" y="10268"/>
                  <a:pt x="1347" y="10272"/>
                </a:cubicBezTo>
                <a:cubicBezTo>
                  <a:pt x="1337" y="10268"/>
                  <a:pt x="1327" y="10267"/>
                  <a:pt x="1318" y="10267"/>
                </a:cubicBezTo>
                <a:close/>
                <a:moveTo>
                  <a:pt x="10135" y="1480"/>
                </a:moveTo>
                <a:cubicBezTo>
                  <a:pt x="7582" y="1480"/>
                  <a:pt x="5096" y="2574"/>
                  <a:pt x="3380" y="4578"/>
                </a:cubicBezTo>
                <a:cubicBezTo>
                  <a:pt x="3329" y="4655"/>
                  <a:pt x="3329" y="4731"/>
                  <a:pt x="3380" y="4782"/>
                </a:cubicBezTo>
                <a:cubicBezTo>
                  <a:pt x="3418" y="4807"/>
                  <a:pt x="3457" y="4820"/>
                  <a:pt x="3492" y="4820"/>
                </a:cubicBezTo>
                <a:cubicBezTo>
                  <a:pt x="3526" y="4820"/>
                  <a:pt x="3558" y="4807"/>
                  <a:pt x="3584" y="4782"/>
                </a:cubicBezTo>
                <a:cubicBezTo>
                  <a:pt x="5262" y="2832"/>
                  <a:pt x="7659" y="1780"/>
                  <a:pt x="10118" y="1780"/>
                </a:cubicBezTo>
                <a:cubicBezTo>
                  <a:pt x="11121" y="1780"/>
                  <a:pt x="12135" y="1955"/>
                  <a:pt x="13115" y="2316"/>
                </a:cubicBezTo>
                <a:cubicBezTo>
                  <a:pt x="16495" y="3562"/>
                  <a:pt x="18757" y="6790"/>
                  <a:pt x="18757" y="10399"/>
                </a:cubicBezTo>
                <a:lnTo>
                  <a:pt x="18757" y="24454"/>
                </a:lnTo>
                <a:cubicBezTo>
                  <a:pt x="18757" y="24530"/>
                  <a:pt x="18808" y="24581"/>
                  <a:pt x="18884" y="24581"/>
                </a:cubicBezTo>
                <a:lnTo>
                  <a:pt x="18884" y="24606"/>
                </a:lnTo>
                <a:cubicBezTo>
                  <a:pt x="18960" y="24606"/>
                  <a:pt x="19036" y="24530"/>
                  <a:pt x="19036" y="24454"/>
                </a:cubicBezTo>
                <a:lnTo>
                  <a:pt x="19036" y="10399"/>
                </a:lnTo>
                <a:cubicBezTo>
                  <a:pt x="19036" y="6663"/>
                  <a:pt x="16724" y="3333"/>
                  <a:pt x="13242" y="2037"/>
                </a:cubicBezTo>
                <a:cubicBezTo>
                  <a:pt x="12227" y="1662"/>
                  <a:pt x="11175" y="1480"/>
                  <a:pt x="10135" y="1480"/>
                </a:cubicBezTo>
                <a:close/>
                <a:moveTo>
                  <a:pt x="10116" y="5900"/>
                </a:moveTo>
                <a:cubicBezTo>
                  <a:pt x="7218" y="5900"/>
                  <a:pt x="4854" y="8238"/>
                  <a:pt x="4854" y="11161"/>
                </a:cubicBezTo>
                <a:lnTo>
                  <a:pt x="4854" y="15075"/>
                </a:lnTo>
                <a:cubicBezTo>
                  <a:pt x="4854" y="15101"/>
                  <a:pt x="4854" y="15101"/>
                  <a:pt x="4854" y="15101"/>
                </a:cubicBezTo>
                <a:lnTo>
                  <a:pt x="4854" y="19167"/>
                </a:lnTo>
                <a:cubicBezTo>
                  <a:pt x="4880" y="21759"/>
                  <a:pt x="3838" y="24276"/>
                  <a:pt x="1982" y="26106"/>
                </a:cubicBezTo>
                <a:cubicBezTo>
                  <a:pt x="1754" y="26334"/>
                  <a:pt x="1525" y="26563"/>
                  <a:pt x="1271" y="26741"/>
                </a:cubicBezTo>
                <a:cubicBezTo>
                  <a:pt x="1220" y="26792"/>
                  <a:pt x="1195" y="26893"/>
                  <a:pt x="1245" y="26944"/>
                </a:cubicBezTo>
                <a:cubicBezTo>
                  <a:pt x="1271" y="26970"/>
                  <a:pt x="1322" y="26995"/>
                  <a:pt x="1372" y="26995"/>
                </a:cubicBezTo>
                <a:cubicBezTo>
                  <a:pt x="1398" y="26995"/>
                  <a:pt x="1423" y="26995"/>
                  <a:pt x="1449" y="26970"/>
                </a:cubicBezTo>
                <a:cubicBezTo>
                  <a:pt x="1703" y="26766"/>
                  <a:pt x="1932" y="26538"/>
                  <a:pt x="2186" y="26309"/>
                </a:cubicBezTo>
                <a:cubicBezTo>
                  <a:pt x="4016" y="24454"/>
                  <a:pt x="5083" y="21988"/>
                  <a:pt x="5134" y="19370"/>
                </a:cubicBezTo>
                <a:lnTo>
                  <a:pt x="5134" y="19167"/>
                </a:lnTo>
                <a:lnTo>
                  <a:pt x="5134" y="15126"/>
                </a:lnTo>
                <a:cubicBezTo>
                  <a:pt x="5134" y="15101"/>
                  <a:pt x="5134" y="15101"/>
                  <a:pt x="5134" y="15075"/>
                </a:cubicBezTo>
                <a:lnTo>
                  <a:pt x="5134" y="11161"/>
                </a:lnTo>
                <a:cubicBezTo>
                  <a:pt x="5058" y="8340"/>
                  <a:pt x="7320" y="6027"/>
                  <a:pt x="10116" y="6027"/>
                </a:cubicBezTo>
                <a:cubicBezTo>
                  <a:pt x="12937" y="6027"/>
                  <a:pt x="15173" y="8340"/>
                  <a:pt x="15122" y="11161"/>
                </a:cubicBezTo>
                <a:lnTo>
                  <a:pt x="15122" y="19370"/>
                </a:lnTo>
                <a:cubicBezTo>
                  <a:pt x="15110" y="19447"/>
                  <a:pt x="15180" y="19485"/>
                  <a:pt x="15250" y="19485"/>
                </a:cubicBezTo>
                <a:cubicBezTo>
                  <a:pt x="15319" y="19485"/>
                  <a:pt x="15389" y="19447"/>
                  <a:pt x="15377" y="19370"/>
                </a:cubicBezTo>
                <a:lnTo>
                  <a:pt x="15377" y="11161"/>
                </a:lnTo>
                <a:cubicBezTo>
                  <a:pt x="15377" y="8238"/>
                  <a:pt x="13038" y="5900"/>
                  <a:pt x="10116" y="5900"/>
                </a:cubicBezTo>
                <a:close/>
                <a:moveTo>
                  <a:pt x="20104" y="22547"/>
                </a:moveTo>
                <a:cubicBezTo>
                  <a:pt x="20002" y="22547"/>
                  <a:pt x="19951" y="22598"/>
                  <a:pt x="19951" y="22674"/>
                </a:cubicBezTo>
                <a:cubicBezTo>
                  <a:pt x="19875" y="24123"/>
                  <a:pt x="19469" y="25521"/>
                  <a:pt x="18757" y="26792"/>
                </a:cubicBezTo>
                <a:cubicBezTo>
                  <a:pt x="18731" y="26868"/>
                  <a:pt x="18757" y="26944"/>
                  <a:pt x="18833" y="26995"/>
                </a:cubicBezTo>
                <a:cubicBezTo>
                  <a:pt x="18833" y="26995"/>
                  <a:pt x="18859" y="27021"/>
                  <a:pt x="18884" y="27021"/>
                </a:cubicBezTo>
                <a:cubicBezTo>
                  <a:pt x="18935" y="27021"/>
                  <a:pt x="18986" y="26970"/>
                  <a:pt x="19011" y="26944"/>
                </a:cubicBezTo>
                <a:cubicBezTo>
                  <a:pt x="19723" y="25623"/>
                  <a:pt x="20129" y="24174"/>
                  <a:pt x="20231" y="22700"/>
                </a:cubicBezTo>
                <a:cubicBezTo>
                  <a:pt x="20231" y="22598"/>
                  <a:pt x="20180" y="22547"/>
                  <a:pt x="20104" y="22547"/>
                </a:cubicBezTo>
                <a:close/>
                <a:moveTo>
                  <a:pt x="6329" y="19726"/>
                </a:moveTo>
                <a:cubicBezTo>
                  <a:pt x="6252" y="19726"/>
                  <a:pt x="6176" y="19777"/>
                  <a:pt x="6176" y="19853"/>
                </a:cubicBezTo>
                <a:lnTo>
                  <a:pt x="6176" y="20031"/>
                </a:lnTo>
                <a:cubicBezTo>
                  <a:pt x="6176" y="22649"/>
                  <a:pt x="5159" y="25140"/>
                  <a:pt x="3304" y="26995"/>
                </a:cubicBezTo>
                <a:cubicBezTo>
                  <a:pt x="2923" y="27376"/>
                  <a:pt x="2516" y="27707"/>
                  <a:pt x="2084" y="28037"/>
                </a:cubicBezTo>
                <a:cubicBezTo>
                  <a:pt x="2008" y="28063"/>
                  <a:pt x="2008" y="28164"/>
                  <a:pt x="2059" y="28215"/>
                </a:cubicBezTo>
                <a:cubicBezTo>
                  <a:pt x="2084" y="28266"/>
                  <a:pt x="2110" y="28266"/>
                  <a:pt x="2160" y="28291"/>
                </a:cubicBezTo>
                <a:cubicBezTo>
                  <a:pt x="2186" y="28266"/>
                  <a:pt x="2211" y="28266"/>
                  <a:pt x="2237" y="28266"/>
                </a:cubicBezTo>
                <a:cubicBezTo>
                  <a:pt x="2694" y="27936"/>
                  <a:pt x="3101" y="27580"/>
                  <a:pt x="3507" y="27198"/>
                </a:cubicBezTo>
                <a:cubicBezTo>
                  <a:pt x="5414" y="25292"/>
                  <a:pt x="6481" y="22725"/>
                  <a:pt x="6481" y="20031"/>
                </a:cubicBezTo>
                <a:lnTo>
                  <a:pt x="6456" y="20031"/>
                </a:lnTo>
                <a:lnTo>
                  <a:pt x="6456" y="19853"/>
                </a:lnTo>
                <a:cubicBezTo>
                  <a:pt x="6456" y="19777"/>
                  <a:pt x="6405" y="19726"/>
                  <a:pt x="6329" y="19726"/>
                </a:cubicBezTo>
                <a:close/>
                <a:moveTo>
                  <a:pt x="10166" y="2910"/>
                </a:moveTo>
                <a:cubicBezTo>
                  <a:pt x="6288" y="2910"/>
                  <a:pt x="2567" y="5919"/>
                  <a:pt x="2567" y="10475"/>
                </a:cubicBezTo>
                <a:lnTo>
                  <a:pt x="2567" y="22344"/>
                </a:lnTo>
                <a:cubicBezTo>
                  <a:pt x="2580" y="22420"/>
                  <a:pt x="2643" y="22458"/>
                  <a:pt x="2707" y="22458"/>
                </a:cubicBezTo>
                <a:cubicBezTo>
                  <a:pt x="2770" y="22458"/>
                  <a:pt x="2834" y="22420"/>
                  <a:pt x="2847" y="22344"/>
                </a:cubicBezTo>
                <a:lnTo>
                  <a:pt x="2847" y="10475"/>
                </a:lnTo>
                <a:cubicBezTo>
                  <a:pt x="2770" y="6383"/>
                  <a:pt x="6049" y="3053"/>
                  <a:pt x="10116" y="3053"/>
                </a:cubicBezTo>
                <a:cubicBezTo>
                  <a:pt x="14182" y="3053"/>
                  <a:pt x="17461" y="6383"/>
                  <a:pt x="17384" y="10475"/>
                </a:cubicBezTo>
                <a:lnTo>
                  <a:pt x="17384" y="27071"/>
                </a:lnTo>
                <a:cubicBezTo>
                  <a:pt x="17384" y="27707"/>
                  <a:pt x="17334" y="28342"/>
                  <a:pt x="17207" y="28952"/>
                </a:cubicBezTo>
                <a:cubicBezTo>
                  <a:pt x="17181" y="29028"/>
                  <a:pt x="17232" y="29105"/>
                  <a:pt x="17308" y="29130"/>
                </a:cubicBezTo>
                <a:lnTo>
                  <a:pt x="17334" y="29130"/>
                </a:lnTo>
                <a:cubicBezTo>
                  <a:pt x="17410" y="29105"/>
                  <a:pt x="17461" y="29079"/>
                  <a:pt x="17486" y="29003"/>
                </a:cubicBezTo>
                <a:cubicBezTo>
                  <a:pt x="17613" y="28368"/>
                  <a:pt x="17664" y="27732"/>
                  <a:pt x="17664" y="27071"/>
                </a:cubicBezTo>
                <a:lnTo>
                  <a:pt x="17664" y="10475"/>
                </a:lnTo>
                <a:cubicBezTo>
                  <a:pt x="17664" y="8467"/>
                  <a:pt x="16876" y="6535"/>
                  <a:pt x="15453" y="5138"/>
                </a:cubicBezTo>
                <a:cubicBezTo>
                  <a:pt x="13915" y="3599"/>
                  <a:pt x="12022" y="2910"/>
                  <a:pt x="10166" y="2910"/>
                </a:cubicBezTo>
                <a:close/>
                <a:moveTo>
                  <a:pt x="10065" y="8086"/>
                </a:moveTo>
                <a:cubicBezTo>
                  <a:pt x="8463" y="8086"/>
                  <a:pt x="7218" y="9458"/>
                  <a:pt x="7371" y="11034"/>
                </a:cubicBezTo>
                <a:lnTo>
                  <a:pt x="7371" y="16981"/>
                </a:lnTo>
                <a:lnTo>
                  <a:pt x="7371" y="17007"/>
                </a:lnTo>
                <a:lnTo>
                  <a:pt x="7371" y="21073"/>
                </a:lnTo>
                <a:cubicBezTo>
                  <a:pt x="7371" y="23666"/>
                  <a:pt x="6329" y="26182"/>
                  <a:pt x="4473" y="28012"/>
                </a:cubicBezTo>
                <a:cubicBezTo>
                  <a:pt x="4067" y="28444"/>
                  <a:pt x="3609" y="28800"/>
                  <a:pt x="3126" y="29155"/>
                </a:cubicBezTo>
                <a:cubicBezTo>
                  <a:pt x="3050" y="29206"/>
                  <a:pt x="3024" y="29283"/>
                  <a:pt x="3075" y="29359"/>
                </a:cubicBezTo>
                <a:cubicBezTo>
                  <a:pt x="3101" y="29384"/>
                  <a:pt x="3152" y="29410"/>
                  <a:pt x="3202" y="29410"/>
                </a:cubicBezTo>
                <a:cubicBezTo>
                  <a:pt x="3228" y="29410"/>
                  <a:pt x="3253" y="29410"/>
                  <a:pt x="3279" y="29384"/>
                </a:cubicBezTo>
                <a:cubicBezTo>
                  <a:pt x="5998" y="27503"/>
                  <a:pt x="7625" y="24377"/>
                  <a:pt x="7650" y="21073"/>
                </a:cubicBezTo>
                <a:lnTo>
                  <a:pt x="7599" y="21073"/>
                </a:lnTo>
                <a:lnTo>
                  <a:pt x="7599" y="17032"/>
                </a:lnTo>
                <a:lnTo>
                  <a:pt x="7599" y="17007"/>
                </a:lnTo>
                <a:lnTo>
                  <a:pt x="7599" y="11034"/>
                </a:lnTo>
                <a:cubicBezTo>
                  <a:pt x="7650" y="9712"/>
                  <a:pt x="8743" y="8670"/>
                  <a:pt x="10039" y="8670"/>
                </a:cubicBezTo>
                <a:cubicBezTo>
                  <a:pt x="11361" y="8670"/>
                  <a:pt x="12428" y="9712"/>
                  <a:pt x="12479" y="11034"/>
                </a:cubicBezTo>
                <a:lnTo>
                  <a:pt x="12479" y="19218"/>
                </a:lnTo>
                <a:lnTo>
                  <a:pt x="12479" y="19243"/>
                </a:lnTo>
                <a:lnTo>
                  <a:pt x="12479" y="23284"/>
                </a:lnTo>
                <a:cubicBezTo>
                  <a:pt x="12479" y="25674"/>
                  <a:pt x="11996" y="27554"/>
                  <a:pt x="10980" y="29181"/>
                </a:cubicBezTo>
                <a:cubicBezTo>
                  <a:pt x="10929" y="29257"/>
                  <a:pt x="10954" y="29333"/>
                  <a:pt x="11005" y="29384"/>
                </a:cubicBezTo>
                <a:cubicBezTo>
                  <a:pt x="11030" y="29410"/>
                  <a:pt x="11056" y="29410"/>
                  <a:pt x="11081" y="29410"/>
                </a:cubicBezTo>
                <a:cubicBezTo>
                  <a:pt x="11132" y="29410"/>
                  <a:pt x="11183" y="29384"/>
                  <a:pt x="11208" y="29333"/>
                </a:cubicBezTo>
                <a:cubicBezTo>
                  <a:pt x="12276" y="27656"/>
                  <a:pt x="12759" y="25750"/>
                  <a:pt x="12759" y="23310"/>
                </a:cubicBezTo>
                <a:lnTo>
                  <a:pt x="12759" y="19243"/>
                </a:lnTo>
                <a:lnTo>
                  <a:pt x="12759" y="19218"/>
                </a:lnTo>
                <a:lnTo>
                  <a:pt x="12759" y="11034"/>
                </a:lnTo>
                <a:cubicBezTo>
                  <a:pt x="12886" y="9458"/>
                  <a:pt x="11640" y="8086"/>
                  <a:pt x="10065" y="8086"/>
                </a:cubicBezTo>
                <a:close/>
                <a:moveTo>
                  <a:pt x="5820" y="28736"/>
                </a:moveTo>
                <a:cubicBezTo>
                  <a:pt x="5782" y="28736"/>
                  <a:pt x="5744" y="28749"/>
                  <a:pt x="5719" y="28774"/>
                </a:cubicBezTo>
                <a:cubicBezTo>
                  <a:pt x="5261" y="29257"/>
                  <a:pt x="4727" y="29689"/>
                  <a:pt x="4168" y="30045"/>
                </a:cubicBezTo>
                <a:cubicBezTo>
                  <a:pt x="4041" y="30121"/>
                  <a:pt x="4092" y="30325"/>
                  <a:pt x="4244" y="30325"/>
                </a:cubicBezTo>
                <a:cubicBezTo>
                  <a:pt x="4270" y="30325"/>
                  <a:pt x="4295" y="30299"/>
                  <a:pt x="4321" y="30299"/>
                </a:cubicBezTo>
                <a:cubicBezTo>
                  <a:pt x="4905" y="29918"/>
                  <a:pt x="5439" y="29460"/>
                  <a:pt x="5922" y="28978"/>
                </a:cubicBezTo>
                <a:cubicBezTo>
                  <a:pt x="5998" y="28927"/>
                  <a:pt x="5998" y="28825"/>
                  <a:pt x="5947" y="28774"/>
                </a:cubicBezTo>
                <a:lnTo>
                  <a:pt x="5922" y="28774"/>
                </a:lnTo>
                <a:cubicBezTo>
                  <a:pt x="5896" y="28749"/>
                  <a:pt x="5858" y="28736"/>
                  <a:pt x="5820" y="28736"/>
                </a:cubicBezTo>
                <a:close/>
                <a:moveTo>
                  <a:pt x="10128" y="18500"/>
                </a:moveTo>
                <a:cubicBezTo>
                  <a:pt x="10065" y="18500"/>
                  <a:pt x="10001" y="18544"/>
                  <a:pt x="9988" y="18633"/>
                </a:cubicBezTo>
                <a:lnTo>
                  <a:pt x="9988" y="22674"/>
                </a:lnTo>
                <a:cubicBezTo>
                  <a:pt x="9988" y="25292"/>
                  <a:pt x="8946" y="27783"/>
                  <a:pt x="7091" y="29638"/>
                </a:cubicBezTo>
                <a:cubicBezTo>
                  <a:pt x="6634" y="30121"/>
                  <a:pt x="6125" y="30528"/>
                  <a:pt x="5566" y="30909"/>
                </a:cubicBezTo>
                <a:cubicBezTo>
                  <a:pt x="5490" y="30960"/>
                  <a:pt x="5464" y="31036"/>
                  <a:pt x="5515" y="31113"/>
                </a:cubicBezTo>
                <a:cubicBezTo>
                  <a:pt x="5547" y="31144"/>
                  <a:pt x="5588" y="31166"/>
                  <a:pt x="5633" y="31166"/>
                </a:cubicBezTo>
                <a:cubicBezTo>
                  <a:pt x="5660" y="31166"/>
                  <a:pt x="5689" y="31157"/>
                  <a:pt x="5719" y="31138"/>
                </a:cubicBezTo>
                <a:cubicBezTo>
                  <a:pt x="6278" y="30757"/>
                  <a:pt x="6811" y="30325"/>
                  <a:pt x="7294" y="29842"/>
                </a:cubicBezTo>
                <a:cubicBezTo>
                  <a:pt x="9201" y="27936"/>
                  <a:pt x="10268" y="25369"/>
                  <a:pt x="10268" y="22674"/>
                </a:cubicBezTo>
                <a:lnTo>
                  <a:pt x="10268" y="18633"/>
                </a:lnTo>
                <a:cubicBezTo>
                  <a:pt x="10255" y="18544"/>
                  <a:pt x="10192" y="18500"/>
                  <a:pt x="10128" y="18500"/>
                </a:cubicBezTo>
                <a:close/>
                <a:moveTo>
                  <a:pt x="13902" y="20387"/>
                </a:moveTo>
                <a:cubicBezTo>
                  <a:pt x="13826" y="20387"/>
                  <a:pt x="13775" y="20438"/>
                  <a:pt x="13775" y="20514"/>
                </a:cubicBezTo>
                <a:lnTo>
                  <a:pt x="13775" y="24555"/>
                </a:lnTo>
                <a:cubicBezTo>
                  <a:pt x="13775" y="27173"/>
                  <a:pt x="12733" y="29689"/>
                  <a:pt x="10903" y="31519"/>
                </a:cubicBezTo>
                <a:cubicBezTo>
                  <a:pt x="10751" y="31672"/>
                  <a:pt x="10598" y="31799"/>
                  <a:pt x="10446" y="31951"/>
                </a:cubicBezTo>
                <a:cubicBezTo>
                  <a:pt x="10364" y="31953"/>
                  <a:pt x="10283" y="31954"/>
                  <a:pt x="10201" y="31954"/>
                </a:cubicBezTo>
                <a:cubicBezTo>
                  <a:pt x="9143" y="31954"/>
                  <a:pt x="8108" y="31801"/>
                  <a:pt x="7116" y="31494"/>
                </a:cubicBezTo>
                <a:cubicBezTo>
                  <a:pt x="7599" y="31138"/>
                  <a:pt x="8057" y="30757"/>
                  <a:pt x="8489" y="30350"/>
                </a:cubicBezTo>
                <a:cubicBezTo>
                  <a:pt x="10395" y="28469"/>
                  <a:pt x="11463" y="25877"/>
                  <a:pt x="11437" y="23208"/>
                </a:cubicBezTo>
                <a:cubicBezTo>
                  <a:pt x="11437" y="23132"/>
                  <a:pt x="11386" y="23056"/>
                  <a:pt x="11310" y="23056"/>
                </a:cubicBezTo>
                <a:cubicBezTo>
                  <a:pt x="11234" y="23056"/>
                  <a:pt x="11158" y="23132"/>
                  <a:pt x="11158" y="23208"/>
                </a:cubicBezTo>
                <a:cubicBezTo>
                  <a:pt x="11183" y="25801"/>
                  <a:pt x="10141" y="28317"/>
                  <a:pt x="8286" y="30147"/>
                </a:cubicBezTo>
                <a:cubicBezTo>
                  <a:pt x="7828" y="30604"/>
                  <a:pt x="7320" y="31011"/>
                  <a:pt x="6786" y="31367"/>
                </a:cubicBezTo>
                <a:cubicBezTo>
                  <a:pt x="6735" y="31417"/>
                  <a:pt x="6684" y="31443"/>
                  <a:pt x="6634" y="31494"/>
                </a:cubicBezTo>
                <a:cubicBezTo>
                  <a:pt x="6608" y="31519"/>
                  <a:pt x="6608" y="31570"/>
                  <a:pt x="6634" y="31595"/>
                </a:cubicBezTo>
                <a:cubicBezTo>
                  <a:pt x="6659" y="31646"/>
                  <a:pt x="6786" y="31672"/>
                  <a:pt x="6837" y="31697"/>
                </a:cubicBezTo>
                <a:lnTo>
                  <a:pt x="6888" y="31697"/>
                </a:lnTo>
                <a:cubicBezTo>
                  <a:pt x="7447" y="31875"/>
                  <a:pt x="8006" y="32002"/>
                  <a:pt x="8591" y="32104"/>
                </a:cubicBezTo>
                <a:cubicBezTo>
                  <a:pt x="9099" y="32180"/>
                  <a:pt x="9607" y="32205"/>
                  <a:pt x="10141" y="32205"/>
                </a:cubicBezTo>
                <a:lnTo>
                  <a:pt x="10497" y="32205"/>
                </a:lnTo>
                <a:cubicBezTo>
                  <a:pt x="12428" y="32155"/>
                  <a:pt x="14284" y="31519"/>
                  <a:pt x="15885" y="30426"/>
                </a:cubicBezTo>
                <a:cubicBezTo>
                  <a:pt x="15936" y="30426"/>
                  <a:pt x="15987" y="30401"/>
                  <a:pt x="16012" y="30325"/>
                </a:cubicBezTo>
                <a:cubicBezTo>
                  <a:pt x="16368" y="29283"/>
                  <a:pt x="16546" y="28190"/>
                  <a:pt x="16546" y="27071"/>
                </a:cubicBezTo>
                <a:lnTo>
                  <a:pt x="16546" y="21200"/>
                </a:lnTo>
                <a:cubicBezTo>
                  <a:pt x="16546" y="21124"/>
                  <a:pt x="16495" y="21048"/>
                  <a:pt x="16419" y="21048"/>
                </a:cubicBezTo>
                <a:cubicBezTo>
                  <a:pt x="16342" y="21048"/>
                  <a:pt x="16266" y="21124"/>
                  <a:pt x="16266" y="21200"/>
                </a:cubicBezTo>
                <a:lnTo>
                  <a:pt x="16266" y="27071"/>
                </a:lnTo>
                <a:cubicBezTo>
                  <a:pt x="16266" y="28113"/>
                  <a:pt x="16114" y="29155"/>
                  <a:pt x="15783" y="30172"/>
                </a:cubicBezTo>
                <a:lnTo>
                  <a:pt x="15732" y="30172"/>
                </a:lnTo>
                <a:cubicBezTo>
                  <a:pt x="15021" y="30655"/>
                  <a:pt x="14258" y="31062"/>
                  <a:pt x="13445" y="31341"/>
                </a:cubicBezTo>
                <a:cubicBezTo>
                  <a:pt x="14716" y="29613"/>
                  <a:pt x="15377" y="27529"/>
                  <a:pt x="15402" y="25394"/>
                </a:cubicBezTo>
                <a:lnTo>
                  <a:pt x="15402" y="21353"/>
                </a:lnTo>
                <a:cubicBezTo>
                  <a:pt x="15402" y="21264"/>
                  <a:pt x="15332" y="21219"/>
                  <a:pt x="15262" y="21219"/>
                </a:cubicBezTo>
                <a:cubicBezTo>
                  <a:pt x="15192" y="21219"/>
                  <a:pt x="15122" y="21264"/>
                  <a:pt x="15122" y="21353"/>
                </a:cubicBezTo>
                <a:lnTo>
                  <a:pt x="15122" y="25394"/>
                </a:lnTo>
                <a:cubicBezTo>
                  <a:pt x="15097" y="27631"/>
                  <a:pt x="14360" y="29765"/>
                  <a:pt x="12987" y="31519"/>
                </a:cubicBezTo>
                <a:cubicBezTo>
                  <a:pt x="12301" y="31722"/>
                  <a:pt x="11590" y="31850"/>
                  <a:pt x="10878" y="31900"/>
                </a:cubicBezTo>
                <a:cubicBezTo>
                  <a:pt x="10954" y="31850"/>
                  <a:pt x="11030" y="31773"/>
                  <a:pt x="11081" y="31697"/>
                </a:cubicBezTo>
                <a:cubicBezTo>
                  <a:pt x="12987" y="29816"/>
                  <a:pt x="14055" y="27224"/>
                  <a:pt x="14055" y="24555"/>
                </a:cubicBezTo>
                <a:lnTo>
                  <a:pt x="14055" y="20514"/>
                </a:lnTo>
                <a:cubicBezTo>
                  <a:pt x="14055" y="20438"/>
                  <a:pt x="13979" y="20387"/>
                  <a:pt x="13902" y="2038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1"/>
          <p:cNvSpPr/>
          <p:nvPr/>
        </p:nvSpPr>
        <p:spPr>
          <a:xfrm rot="5400000">
            <a:off x="4483420" y="1045259"/>
            <a:ext cx="1080706" cy="1122315"/>
          </a:xfrm>
          <a:custGeom>
            <a:avLst/>
            <a:gdLst/>
            <a:ahLst/>
            <a:cxnLst/>
            <a:rect l="l" t="t" r="r" b="b"/>
            <a:pathLst>
              <a:path w="31441" h="31422" extrusionOk="0">
                <a:moveTo>
                  <a:pt x="15324" y="1"/>
                </a:moveTo>
                <a:lnTo>
                  <a:pt x="15344" y="638"/>
                </a:lnTo>
                <a:lnTo>
                  <a:pt x="15556" y="638"/>
                </a:lnTo>
                <a:lnTo>
                  <a:pt x="15556" y="1"/>
                </a:lnTo>
                <a:close/>
                <a:moveTo>
                  <a:pt x="16426" y="1"/>
                </a:moveTo>
                <a:lnTo>
                  <a:pt x="16387" y="638"/>
                </a:lnTo>
                <a:lnTo>
                  <a:pt x="16600" y="658"/>
                </a:lnTo>
                <a:lnTo>
                  <a:pt x="16638" y="1"/>
                </a:lnTo>
                <a:close/>
                <a:moveTo>
                  <a:pt x="14455" y="39"/>
                </a:moveTo>
                <a:lnTo>
                  <a:pt x="14242" y="59"/>
                </a:lnTo>
                <a:lnTo>
                  <a:pt x="14300" y="696"/>
                </a:lnTo>
                <a:lnTo>
                  <a:pt x="14513" y="677"/>
                </a:lnTo>
                <a:lnTo>
                  <a:pt x="14455" y="39"/>
                </a:lnTo>
                <a:close/>
                <a:moveTo>
                  <a:pt x="17489" y="97"/>
                </a:moveTo>
                <a:lnTo>
                  <a:pt x="17431" y="716"/>
                </a:lnTo>
                <a:lnTo>
                  <a:pt x="17643" y="754"/>
                </a:lnTo>
                <a:lnTo>
                  <a:pt x="17721" y="117"/>
                </a:lnTo>
                <a:lnTo>
                  <a:pt x="17489" y="97"/>
                </a:lnTo>
                <a:close/>
                <a:moveTo>
                  <a:pt x="13373" y="155"/>
                </a:moveTo>
                <a:lnTo>
                  <a:pt x="13160" y="194"/>
                </a:lnTo>
                <a:lnTo>
                  <a:pt x="13276" y="832"/>
                </a:lnTo>
                <a:lnTo>
                  <a:pt x="13469" y="793"/>
                </a:lnTo>
                <a:lnTo>
                  <a:pt x="13373" y="155"/>
                </a:lnTo>
                <a:close/>
                <a:moveTo>
                  <a:pt x="18571" y="252"/>
                </a:moveTo>
                <a:lnTo>
                  <a:pt x="18455" y="870"/>
                </a:lnTo>
                <a:lnTo>
                  <a:pt x="18667" y="909"/>
                </a:lnTo>
                <a:lnTo>
                  <a:pt x="18783" y="291"/>
                </a:lnTo>
                <a:lnTo>
                  <a:pt x="18571" y="252"/>
                </a:lnTo>
                <a:close/>
                <a:moveTo>
                  <a:pt x="12310" y="368"/>
                </a:moveTo>
                <a:lnTo>
                  <a:pt x="12097" y="407"/>
                </a:lnTo>
                <a:lnTo>
                  <a:pt x="12252" y="1025"/>
                </a:lnTo>
                <a:lnTo>
                  <a:pt x="12445" y="986"/>
                </a:lnTo>
                <a:lnTo>
                  <a:pt x="12310" y="368"/>
                </a:lnTo>
                <a:close/>
                <a:moveTo>
                  <a:pt x="19634" y="484"/>
                </a:moveTo>
                <a:lnTo>
                  <a:pt x="19479" y="1102"/>
                </a:lnTo>
                <a:lnTo>
                  <a:pt x="19672" y="1141"/>
                </a:lnTo>
                <a:lnTo>
                  <a:pt x="19846" y="522"/>
                </a:lnTo>
                <a:lnTo>
                  <a:pt x="19634" y="484"/>
                </a:lnTo>
                <a:close/>
                <a:moveTo>
                  <a:pt x="11247" y="638"/>
                </a:moveTo>
                <a:lnTo>
                  <a:pt x="11054" y="696"/>
                </a:lnTo>
                <a:lnTo>
                  <a:pt x="11247" y="1315"/>
                </a:lnTo>
                <a:lnTo>
                  <a:pt x="11440" y="1237"/>
                </a:lnTo>
                <a:lnTo>
                  <a:pt x="11247" y="638"/>
                </a:lnTo>
                <a:close/>
                <a:moveTo>
                  <a:pt x="20677" y="793"/>
                </a:moveTo>
                <a:lnTo>
                  <a:pt x="20484" y="1392"/>
                </a:lnTo>
                <a:lnTo>
                  <a:pt x="20677" y="1450"/>
                </a:lnTo>
                <a:lnTo>
                  <a:pt x="20890" y="851"/>
                </a:lnTo>
                <a:lnTo>
                  <a:pt x="20677" y="793"/>
                </a:lnTo>
                <a:close/>
                <a:moveTo>
                  <a:pt x="10223" y="986"/>
                </a:moveTo>
                <a:lnTo>
                  <a:pt x="10010" y="1064"/>
                </a:lnTo>
                <a:lnTo>
                  <a:pt x="10261" y="1643"/>
                </a:lnTo>
                <a:lnTo>
                  <a:pt x="10455" y="1585"/>
                </a:lnTo>
                <a:lnTo>
                  <a:pt x="10223" y="986"/>
                </a:lnTo>
                <a:close/>
                <a:moveTo>
                  <a:pt x="21701" y="1160"/>
                </a:moveTo>
                <a:lnTo>
                  <a:pt x="21450" y="1759"/>
                </a:lnTo>
                <a:lnTo>
                  <a:pt x="21643" y="1837"/>
                </a:lnTo>
                <a:lnTo>
                  <a:pt x="21895" y="1257"/>
                </a:lnTo>
                <a:lnTo>
                  <a:pt x="21701" y="1160"/>
                </a:lnTo>
                <a:close/>
                <a:moveTo>
                  <a:pt x="9218" y="1411"/>
                </a:moveTo>
                <a:lnTo>
                  <a:pt x="9025" y="1508"/>
                </a:lnTo>
                <a:lnTo>
                  <a:pt x="9295" y="2068"/>
                </a:lnTo>
                <a:lnTo>
                  <a:pt x="9488" y="1991"/>
                </a:lnTo>
                <a:lnTo>
                  <a:pt x="9218" y="1411"/>
                </a:lnTo>
                <a:close/>
                <a:moveTo>
                  <a:pt x="22687" y="1624"/>
                </a:moveTo>
                <a:lnTo>
                  <a:pt x="22397" y="2204"/>
                </a:lnTo>
                <a:lnTo>
                  <a:pt x="22590" y="2300"/>
                </a:lnTo>
                <a:lnTo>
                  <a:pt x="22880" y="1721"/>
                </a:lnTo>
                <a:lnTo>
                  <a:pt x="22687" y="1624"/>
                </a:lnTo>
                <a:close/>
                <a:moveTo>
                  <a:pt x="8232" y="1895"/>
                </a:moveTo>
                <a:lnTo>
                  <a:pt x="8058" y="1991"/>
                </a:lnTo>
                <a:lnTo>
                  <a:pt x="8367" y="2552"/>
                </a:lnTo>
                <a:lnTo>
                  <a:pt x="8541" y="2455"/>
                </a:lnTo>
                <a:lnTo>
                  <a:pt x="8232" y="1895"/>
                </a:lnTo>
                <a:close/>
                <a:moveTo>
                  <a:pt x="23634" y="2146"/>
                </a:moveTo>
                <a:lnTo>
                  <a:pt x="23325" y="2687"/>
                </a:lnTo>
                <a:lnTo>
                  <a:pt x="23499" y="2803"/>
                </a:lnTo>
                <a:lnTo>
                  <a:pt x="23827" y="2242"/>
                </a:lnTo>
                <a:lnTo>
                  <a:pt x="23634" y="2146"/>
                </a:lnTo>
                <a:close/>
                <a:moveTo>
                  <a:pt x="7305" y="2436"/>
                </a:moveTo>
                <a:lnTo>
                  <a:pt x="7111" y="2552"/>
                </a:lnTo>
                <a:lnTo>
                  <a:pt x="7479" y="3093"/>
                </a:lnTo>
                <a:lnTo>
                  <a:pt x="7652" y="2996"/>
                </a:lnTo>
                <a:lnTo>
                  <a:pt x="7305" y="2436"/>
                </a:lnTo>
                <a:close/>
                <a:moveTo>
                  <a:pt x="24561" y="2725"/>
                </a:moveTo>
                <a:lnTo>
                  <a:pt x="24214" y="3247"/>
                </a:lnTo>
                <a:lnTo>
                  <a:pt x="24387" y="3363"/>
                </a:lnTo>
                <a:lnTo>
                  <a:pt x="24755" y="2841"/>
                </a:lnTo>
                <a:lnTo>
                  <a:pt x="24561" y="2725"/>
                </a:lnTo>
                <a:close/>
                <a:moveTo>
                  <a:pt x="6416" y="3054"/>
                </a:moveTo>
                <a:lnTo>
                  <a:pt x="6242" y="3189"/>
                </a:lnTo>
                <a:lnTo>
                  <a:pt x="6628" y="3692"/>
                </a:lnTo>
                <a:lnTo>
                  <a:pt x="6802" y="3576"/>
                </a:lnTo>
                <a:lnTo>
                  <a:pt x="6416" y="3054"/>
                </a:lnTo>
                <a:close/>
                <a:moveTo>
                  <a:pt x="25450" y="3363"/>
                </a:moveTo>
                <a:lnTo>
                  <a:pt x="25044" y="3866"/>
                </a:lnTo>
                <a:lnTo>
                  <a:pt x="25218" y="4001"/>
                </a:lnTo>
                <a:lnTo>
                  <a:pt x="25624" y="3498"/>
                </a:lnTo>
                <a:lnTo>
                  <a:pt x="25450" y="3363"/>
                </a:lnTo>
                <a:close/>
                <a:moveTo>
                  <a:pt x="5565" y="3730"/>
                </a:moveTo>
                <a:lnTo>
                  <a:pt x="5392" y="3866"/>
                </a:lnTo>
                <a:lnTo>
                  <a:pt x="5817" y="4349"/>
                </a:lnTo>
                <a:lnTo>
                  <a:pt x="5971" y="4213"/>
                </a:lnTo>
                <a:lnTo>
                  <a:pt x="5565" y="3730"/>
                </a:lnTo>
                <a:close/>
                <a:moveTo>
                  <a:pt x="26281" y="4059"/>
                </a:moveTo>
                <a:lnTo>
                  <a:pt x="25837" y="4542"/>
                </a:lnTo>
                <a:lnTo>
                  <a:pt x="25991" y="4677"/>
                </a:lnTo>
                <a:lnTo>
                  <a:pt x="26436" y="4194"/>
                </a:lnTo>
                <a:lnTo>
                  <a:pt x="26281" y="4059"/>
                </a:lnTo>
                <a:close/>
                <a:moveTo>
                  <a:pt x="4754" y="4465"/>
                </a:moveTo>
                <a:lnTo>
                  <a:pt x="4599" y="4619"/>
                </a:lnTo>
                <a:lnTo>
                  <a:pt x="5063" y="5064"/>
                </a:lnTo>
                <a:lnTo>
                  <a:pt x="5198" y="4928"/>
                </a:lnTo>
                <a:lnTo>
                  <a:pt x="4754" y="4465"/>
                </a:lnTo>
                <a:close/>
                <a:moveTo>
                  <a:pt x="27054" y="4832"/>
                </a:moveTo>
                <a:lnTo>
                  <a:pt x="26590" y="5276"/>
                </a:lnTo>
                <a:lnTo>
                  <a:pt x="26745" y="5412"/>
                </a:lnTo>
                <a:lnTo>
                  <a:pt x="27209" y="4986"/>
                </a:lnTo>
                <a:cubicBezTo>
                  <a:pt x="27151" y="4928"/>
                  <a:pt x="27112" y="4870"/>
                  <a:pt x="27054" y="4832"/>
                </a:cubicBezTo>
                <a:close/>
                <a:moveTo>
                  <a:pt x="4000" y="5238"/>
                </a:moveTo>
                <a:cubicBezTo>
                  <a:pt x="3962" y="5296"/>
                  <a:pt x="3904" y="5354"/>
                  <a:pt x="3865" y="5412"/>
                </a:cubicBezTo>
                <a:lnTo>
                  <a:pt x="4348" y="5837"/>
                </a:lnTo>
                <a:cubicBezTo>
                  <a:pt x="4387" y="5779"/>
                  <a:pt x="4445" y="5721"/>
                  <a:pt x="4483" y="5663"/>
                </a:cubicBezTo>
                <a:lnTo>
                  <a:pt x="4000" y="5238"/>
                </a:lnTo>
                <a:close/>
                <a:moveTo>
                  <a:pt x="27769" y="5624"/>
                </a:moveTo>
                <a:lnTo>
                  <a:pt x="27286" y="6049"/>
                </a:lnTo>
                <a:lnTo>
                  <a:pt x="27421" y="6204"/>
                </a:lnTo>
                <a:lnTo>
                  <a:pt x="27924" y="5798"/>
                </a:lnTo>
                <a:lnTo>
                  <a:pt x="27769" y="5624"/>
                </a:lnTo>
                <a:close/>
                <a:moveTo>
                  <a:pt x="3324" y="6088"/>
                </a:moveTo>
                <a:lnTo>
                  <a:pt x="3189" y="6262"/>
                </a:lnTo>
                <a:lnTo>
                  <a:pt x="3691" y="6648"/>
                </a:lnTo>
                <a:lnTo>
                  <a:pt x="3826" y="6474"/>
                </a:lnTo>
                <a:lnTo>
                  <a:pt x="3324" y="6088"/>
                </a:lnTo>
                <a:close/>
                <a:moveTo>
                  <a:pt x="28446" y="6494"/>
                </a:moveTo>
                <a:lnTo>
                  <a:pt x="27924" y="6861"/>
                </a:lnTo>
                <a:cubicBezTo>
                  <a:pt x="27962" y="6919"/>
                  <a:pt x="28020" y="6977"/>
                  <a:pt x="28059" y="7035"/>
                </a:cubicBezTo>
                <a:lnTo>
                  <a:pt x="28581" y="6668"/>
                </a:lnTo>
                <a:lnTo>
                  <a:pt x="28446" y="6494"/>
                </a:lnTo>
                <a:close/>
                <a:moveTo>
                  <a:pt x="2667" y="6957"/>
                </a:moveTo>
                <a:cubicBezTo>
                  <a:pt x="2628" y="7015"/>
                  <a:pt x="2589" y="7073"/>
                  <a:pt x="2551" y="7151"/>
                </a:cubicBezTo>
                <a:lnTo>
                  <a:pt x="3092" y="7499"/>
                </a:lnTo>
                <a:cubicBezTo>
                  <a:pt x="3131" y="7441"/>
                  <a:pt x="3169" y="7383"/>
                  <a:pt x="3208" y="7325"/>
                </a:cubicBezTo>
                <a:lnTo>
                  <a:pt x="2667" y="6957"/>
                </a:lnTo>
                <a:close/>
                <a:moveTo>
                  <a:pt x="29064" y="7383"/>
                </a:moveTo>
                <a:lnTo>
                  <a:pt x="28523" y="7730"/>
                </a:lnTo>
                <a:lnTo>
                  <a:pt x="28639" y="7904"/>
                </a:lnTo>
                <a:lnTo>
                  <a:pt x="29161" y="7576"/>
                </a:lnTo>
                <a:cubicBezTo>
                  <a:pt x="29141" y="7518"/>
                  <a:pt x="29103" y="7460"/>
                  <a:pt x="29064" y="7383"/>
                </a:cubicBezTo>
                <a:close/>
                <a:moveTo>
                  <a:pt x="2106" y="7885"/>
                </a:moveTo>
                <a:lnTo>
                  <a:pt x="2010" y="8078"/>
                </a:lnTo>
                <a:lnTo>
                  <a:pt x="2551" y="8387"/>
                </a:lnTo>
                <a:lnTo>
                  <a:pt x="2667" y="8194"/>
                </a:lnTo>
                <a:lnTo>
                  <a:pt x="2106" y="7885"/>
                </a:lnTo>
                <a:close/>
                <a:moveTo>
                  <a:pt x="29586" y="8329"/>
                </a:moveTo>
                <a:lnTo>
                  <a:pt x="29025" y="8639"/>
                </a:lnTo>
                <a:lnTo>
                  <a:pt x="29122" y="8813"/>
                </a:lnTo>
                <a:lnTo>
                  <a:pt x="29682" y="8523"/>
                </a:lnTo>
                <a:lnTo>
                  <a:pt x="29586" y="8329"/>
                </a:lnTo>
                <a:close/>
                <a:moveTo>
                  <a:pt x="1585" y="8851"/>
                </a:moveTo>
                <a:lnTo>
                  <a:pt x="1488" y="9044"/>
                </a:lnTo>
                <a:lnTo>
                  <a:pt x="2068" y="9315"/>
                </a:lnTo>
                <a:lnTo>
                  <a:pt x="2164" y="9122"/>
                </a:lnTo>
                <a:lnTo>
                  <a:pt x="1585" y="8851"/>
                </a:lnTo>
                <a:close/>
                <a:moveTo>
                  <a:pt x="30069" y="9296"/>
                </a:moveTo>
                <a:lnTo>
                  <a:pt x="29489" y="9566"/>
                </a:lnTo>
                <a:cubicBezTo>
                  <a:pt x="29528" y="9624"/>
                  <a:pt x="29547" y="9682"/>
                  <a:pt x="29586" y="9759"/>
                </a:cubicBezTo>
                <a:lnTo>
                  <a:pt x="30165" y="9489"/>
                </a:lnTo>
                <a:lnTo>
                  <a:pt x="30069" y="9296"/>
                </a:lnTo>
                <a:close/>
                <a:moveTo>
                  <a:pt x="1140" y="9837"/>
                </a:moveTo>
                <a:lnTo>
                  <a:pt x="1063" y="10030"/>
                </a:lnTo>
                <a:lnTo>
                  <a:pt x="1662" y="10281"/>
                </a:lnTo>
                <a:cubicBezTo>
                  <a:pt x="1681" y="10204"/>
                  <a:pt x="1720" y="10146"/>
                  <a:pt x="1739" y="10069"/>
                </a:cubicBezTo>
                <a:lnTo>
                  <a:pt x="1140" y="9837"/>
                </a:lnTo>
                <a:close/>
                <a:moveTo>
                  <a:pt x="30494" y="10320"/>
                </a:moveTo>
                <a:lnTo>
                  <a:pt x="29895" y="10532"/>
                </a:lnTo>
                <a:cubicBezTo>
                  <a:pt x="29914" y="10610"/>
                  <a:pt x="29934" y="10668"/>
                  <a:pt x="29953" y="10726"/>
                </a:cubicBezTo>
                <a:lnTo>
                  <a:pt x="30552" y="10513"/>
                </a:lnTo>
                <a:lnTo>
                  <a:pt x="30494" y="10320"/>
                </a:lnTo>
                <a:close/>
                <a:moveTo>
                  <a:pt x="773" y="10861"/>
                </a:moveTo>
                <a:lnTo>
                  <a:pt x="715" y="11074"/>
                </a:lnTo>
                <a:lnTo>
                  <a:pt x="1314" y="11267"/>
                </a:lnTo>
                <a:cubicBezTo>
                  <a:pt x="1333" y="11209"/>
                  <a:pt x="1353" y="11132"/>
                  <a:pt x="1372" y="11074"/>
                </a:cubicBezTo>
                <a:lnTo>
                  <a:pt x="773" y="10861"/>
                </a:lnTo>
                <a:close/>
                <a:moveTo>
                  <a:pt x="30822" y="11344"/>
                </a:moveTo>
                <a:lnTo>
                  <a:pt x="30204" y="11518"/>
                </a:lnTo>
                <a:lnTo>
                  <a:pt x="30262" y="11731"/>
                </a:lnTo>
                <a:lnTo>
                  <a:pt x="30880" y="11557"/>
                </a:lnTo>
                <a:lnTo>
                  <a:pt x="30822" y="11344"/>
                </a:lnTo>
                <a:close/>
                <a:moveTo>
                  <a:pt x="464" y="11924"/>
                </a:moveTo>
                <a:lnTo>
                  <a:pt x="406" y="12136"/>
                </a:lnTo>
                <a:lnTo>
                  <a:pt x="1044" y="12272"/>
                </a:lnTo>
                <a:cubicBezTo>
                  <a:pt x="1063" y="12214"/>
                  <a:pt x="1082" y="12136"/>
                  <a:pt x="1082" y="12078"/>
                </a:cubicBezTo>
                <a:lnTo>
                  <a:pt x="464" y="11924"/>
                </a:lnTo>
                <a:close/>
                <a:moveTo>
                  <a:pt x="31093" y="12407"/>
                </a:moveTo>
                <a:lnTo>
                  <a:pt x="30455" y="12542"/>
                </a:lnTo>
                <a:cubicBezTo>
                  <a:pt x="30475" y="12600"/>
                  <a:pt x="30513" y="12677"/>
                  <a:pt x="30513" y="12735"/>
                </a:cubicBezTo>
                <a:lnTo>
                  <a:pt x="31132" y="12619"/>
                </a:lnTo>
                <a:lnTo>
                  <a:pt x="31093" y="12407"/>
                </a:lnTo>
                <a:close/>
                <a:moveTo>
                  <a:pt x="232" y="12987"/>
                </a:moveTo>
                <a:lnTo>
                  <a:pt x="193" y="13199"/>
                </a:lnTo>
                <a:lnTo>
                  <a:pt x="831" y="13296"/>
                </a:lnTo>
                <a:lnTo>
                  <a:pt x="870" y="13083"/>
                </a:lnTo>
                <a:lnTo>
                  <a:pt x="232" y="12987"/>
                </a:lnTo>
                <a:close/>
                <a:moveTo>
                  <a:pt x="31267" y="13489"/>
                </a:moveTo>
                <a:lnTo>
                  <a:pt x="30629" y="13566"/>
                </a:lnTo>
                <a:lnTo>
                  <a:pt x="30668" y="13779"/>
                </a:lnTo>
                <a:lnTo>
                  <a:pt x="31306" y="13702"/>
                </a:lnTo>
                <a:lnTo>
                  <a:pt x="31267" y="13489"/>
                </a:lnTo>
                <a:close/>
                <a:moveTo>
                  <a:pt x="97" y="14049"/>
                </a:moveTo>
                <a:cubicBezTo>
                  <a:pt x="77" y="14127"/>
                  <a:pt x="77" y="14204"/>
                  <a:pt x="77" y="14281"/>
                </a:cubicBezTo>
                <a:lnTo>
                  <a:pt x="715" y="14339"/>
                </a:lnTo>
                <a:cubicBezTo>
                  <a:pt x="715" y="14262"/>
                  <a:pt x="734" y="14185"/>
                  <a:pt x="734" y="14127"/>
                </a:cubicBezTo>
                <a:lnTo>
                  <a:pt x="97" y="14049"/>
                </a:lnTo>
                <a:close/>
                <a:moveTo>
                  <a:pt x="31402" y="14571"/>
                </a:moveTo>
                <a:lnTo>
                  <a:pt x="30764" y="14610"/>
                </a:lnTo>
                <a:cubicBezTo>
                  <a:pt x="30764" y="14687"/>
                  <a:pt x="30764" y="14745"/>
                  <a:pt x="30764" y="14822"/>
                </a:cubicBezTo>
                <a:lnTo>
                  <a:pt x="31422" y="14784"/>
                </a:lnTo>
                <a:lnTo>
                  <a:pt x="31402" y="14571"/>
                </a:lnTo>
                <a:close/>
                <a:moveTo>
                  <a:pt x="0" y="15151"/>
                </a:moveTo>
                <a:lnTo>
                  <a:pt x="0" y="15364"/>
                </a:lnTo>
                <a:lnTo>
                  <a:pt x="638" y="15383"/>
                </a:lnTo>
                <a:lnTo>
                  <a:pt x="638" y="15170"/>
                </a:lnTo>
                <a:lnTo>
                  <a:pt x="0" y="15151"/>
                </a:lnTo>
                <a:close/>
                <a:moveTo>
                  <a:pt x="30784" y="15653"/>
                </a:moveTo>
                <a:lnTo>
                  <a:pt x="30784" y="15866"/>
                </a:lnTo>
                <a:lnTo>
                  <a:pt x="31422" y="15866"/>
                </a:lnTo>
                <a:lnTo>
                  <a:pt x="31441" y="15653"/>
                </a:lnTo>
                <a:close/>
                <a:moveTo>
                  <a:pt x="657" y="16214"/>
                </a:moveTo>
                <a:lnTo>
                  <a:pt x="19" y="16233"/>
                </a:lnTo>
                <a:lnTo>
                  <a:pt x="19" y="16446"/>
                </a:lnTo>
                <a:lnTo>
                  <a:pt x="657" y="16426"/>
                </a:lnTo>
                <a:lnTo>
                  <a:pt x="657" y="16214"/>
                </a:lnTo>
                <a:close/>
                <a:moveTo>
                  <a:pt x="30764" y="16678"/>
                </a:moveTo>
                <a:lnTo>
                  <a:pt x="30745" y="16890"/>
                </a:lnTo>
                <a:lnTo>
                  <a:pt x="31383" y="16948"/>
                </a:lnTo>
                <a:lnTo>
                  <a:pt x="31402" y="16716"/>
                </a:lnTo>
                <a:lnTo>
                  <a:pt x="30764" y="16678"/>
                </a:lnTo>
                <a:close/>
                <a:moveTo>
                  <a:pt x="715" y="17238"/>
                </a:moveTo>
                <a:lnTo>
                  <a:pt x="77" y="17315"/>
                </a:lnTo>
                <a:cubicBezTo>
                  <a:pt x="97" y="17373"/>
                  <a:pt x="97" y="17451"/>
                  <a:pt x="97" y="17528"/>
                </a:cubicBezTo>
                <a:lnTo>
                  <a:pt x="734" y="17451"/>
                </a:lnTo>
                <a:lnTo>
                  <a:pt x="715" y="17238"/>
                </a:lnTo>
                <a:close/>
                <a:moveTo>
                  <a:pt x="30668" y="17721"/>
                </a:moveTo>
                <a:lnTo>
                  <a:pt x="30629" y="17934"/>
                </a:lnTo>
                <a:lnTo>
                  <a:pt x="31267" y="18030"/>
                </a:lnTo>
                <a:lnTo>
                  <a:pt x="31286" y="17798"/>
                </a:lnTo>
                <a:lnTo>
                  <a:pt x="30668" y="17721"/>
                </a:lnTo>
                <a:close/>
                <a:moveTo>
                  <a:pt x="870" y="18281"/>
                </a:moveTo>
                <a:lnTo>
                  <a:pt x="232" y="18378"/>
                </a:lnTo>
                <a:lnTo>
                  <a:pt x="271" y="18610"/>
                </a:lnTo>
                <a:lnTo>
                  <a:pt x="908" y="18475"/>
                </a:lnTo>
                <a:cubicBezTo>
                  <a:pt x="889" y="18417"/>
                  <a:pt x="889" y="18339"/>
                  <a:pt x="870" y="18281"/>
                </a:cubicBezTo>
                <a:close/>
                <a:moveTo>
                  <a:pt x="30494" y="18745"/>
                </a:moveTo>
                <a:cubicBezTo>
                  <a:pt x="30475" y="18803"/>
                  <a:pt x="30455" y="18881"/>
                  <a:pt x="30436" y="18939"/>
                </a:cubicBezTo>
                <a:lnTo>
                  <a:pt x="31074" y="19093"/>
                </a:lnTo>
                <a:cubicBezTo>
                  <a:pt x="31093" y="19035"/>
                  <a:pt x="31093" y="18958"/>
                  <a:pt x="31112" y="18881"/>
                </a:cubicBezTo>
                <a:lnTo>
                  <a:pt x="30494" y="18745"/>
                </a:lnTo>
                <a:close/>
                <a:moveTo>
                  <a:pt x="1082" y="19286"/>
                </a:moveTo>
                <a:lnTo>
                  <a:pt x="464" y="19441"/>
                </a:lnTo>
                <a:cubicBezTo>
                  <a:pt x="483" y="19518"/>
                  <a:pt x="502" y="19596"/>
                  <a:pt x="522" y="19654"/>
                </a:cubicBezTo>
                <a:lnTo>
                  <a:pt x="1140" y="19499"/>
                </a:lnTo>
                <a:lnTo>
                  <a:pt x="1082" y="19286"/>
                </a:lnTo>
                <a:close/>
                <a:moveTo>
                  <a:pt x="30243" y="19750"/>
                </a:moveTo>
                <a:cubicBezTo>
                  <a:pt x="30223" y="19827"/>
                  <a:pt x="30204" y="19885"/>
                  <a:pt x="30185" y="19963"/>
                </a:cubicBezTo>
                <a:lnTo>
                  <a:pt x="30803" y="20137"/>
                </a:lnTo>
                <a:lnTo>
                  <a:pt x="30861" y="19924"/>
                </a:lnTo>
                <a:lnTo>
                  <a:pt x="30243" y="19750"/>
                </a:lnTo>
                <a:close/>
                <a:moveTo>
                  <a:pt x="1372" y="20291"/>
                </a:moveTo>
                <a:lnTo>
                  <a:pt x="754" y="20504"/>
                </a:lnTo>
                <a:cubicBezTo>
                  <a:pt x="773" y="20562"/>
                  <a:pt x="812" y="20639"/>
                  <a:pt x="831" y="20697"/>
                </a:cubicBezTo>
                <a:lnTo>
                  <a:pt x="1430" y="20504"/>
                </a:lnTo>
                <a:cubicBezTo>
                  <a:pt x="1411" y="20426"/>
                  <a:pt x="1391" y="20368"/>
                  <a:pt x="1372" y="20291"/>
                </a:cubicBezTo>
                <a:close/>
                <a:moveTo>
                  <a:pt x="29934" y="20755"/>
                </a:moveTo>
                <a:lnTo>
                  <a:pt x="29856" y="20968"/>
                </a:lnTo>
                <a:lnTo>
                  <a:pt x="30455" y="21180"/>
                </a:lnTo>
                <a:lnTo>
                  <a:pt x="30533" y="20987"/>
                </a:lnTo>
                <a:lnTo>
                  <a:pt x="29934" y="20755"/>
                </a:lnTo>
                <a:close/>
                <a:moveTo>
                  <a:pt x="1720" y="21277"/>
                </a:moveTo>
                <a:lnTo>
                  <a:pt x="1121" y="21528"/>
                </a:lnTo>
                <a:cubicBezTo>
                  <a:pt x="1159" y="21586"/>
                  <a:pt x="1179" y="21663"/>
                  <a:pt x="1217" y="21721"/>
                </a:cubicBezTo>
                <a:lnTo>
                  <a:pt x="1797" y="21470"/>
                </a:lnTo>
                <a:lnTo>
                  <a:pt x="1720" y="21277"/>
                </a:lnTo>
                <a:close/>
                <a:moveTo>
                  <a:pt x="29547" y="21741"/>
                </a:moveTo>
                <a:cubicBezTo>
                  <a:pt x="29508" y="21798"/>
                  <a:pt x="29489" y="21856"/>
                  <a:pt x="29450" y="21934"/>
                </a:cubicBezTo>
                <a:lnTo>
                  <a:pt x="30030" y="22185"/>
                </a:lnTo>
                <a:cubicBezTo>
                  <a:pt x="30069" y="22127"/>
                  <a:pt x="30088" y="22069"/>
                  <a:pt x="30127" y="21992"/>
                </a:cubicBezTo>
                <a:lnTo>
                  <a:pt x="29547" y="21741"/>
                </a:lnTo>
                <a:close/>
                <a:moveTo>
                  <a:pt x="2145" y="22243"/>
                </a:moveTo>
                <a:lnTo>
                  <a:pt x="1565" y="22513"/>
                </a:lnTo>
                <a:lnTo>
                  <a:pt x="1662" y="22707"/>
                </a:lnTo>
                <a:lnTo>
                  <a:pt x="2242" y="22417"/>
                </a:lnTo>
                <a:cubicBezTo>
                  <a:pt x="2203" y="22359"/>
                  <a:pt x="2184" y="22301"/>
                  <a:pt x="2145" y="22243"/>
                </a:cubicBezTo>
                <a:close/>
                <a:moveTo>
                  <a:pt x="29103" y="22668"/>
                </a:moveTo>
                <a:lnTo>
                  <a:pt x="29006" y="22842"/>
                </a:lnTo>
                <a:lnTo>
                  <a:pt x="29566" y="23151"/>
                </a:lnTo>
                <a:lnTo>
                  <a:pt x="29663" y="22958"/>
                </a:lnTo>
                <a:lnTo>
                  <a:pt x="29103" y="22668"/>
                </a:lnTo>
                <a:close/>
                <a:moveTo>
                  <a:pt x="2647" y="23151"/>
                </a:moveTo>
                <a:lnTo>
                  <a:pt x="2087" y="23460"/>
                </a:lnTo>
                <a:cubicBezTo>
                  <a:pt x="2126" y="23538"/>
                  <a:pt x="2164" y="23596"/>
                  <a:pt x="2203" y="23654"/>
                </a:cubicBezTo>
                <a:lnTo>
                  <a:pt x="2744" y="23325"/>
                </a:lnTo>
                <a:lnTo>
                  <a:pt x="2647" y="23151"/>
                </a:lnTo>
                <a:close/>
                <a:moveTo>
                  <a:pt x="28561" y="23576"/>
                </a:moveTo>
                <a:lnTo>
                  <a:pt x="28465" y="23770"/>
                </a:lnTo>
                <a:lnTo>
                  <a:pt x="29006" y="24098"/>
                </a:lnTo>
                <a:cubicBezTo>
                  <a:pt x="29045" y="24040"/>
                  <a:pt x="29083" y="23982"/>
                  <a:pt x="29122" y="23924"/>
                </a:cubicBezTo>
                <a:lnTo>
                  <a:pt x="28561" y="23576"/>
                </a:lnTo>
                <a:close/>
                <a:moveTo>
                  <a:pt x="3189" y="24040"/>
                </a:moveTo>
                <a:lnTo>
                  <a:pt x="2647" y="24388"/>
                </a:lnTo>
                <a:lnTo>
                  <a:pt x="2783" y="24581"/>
                </a:lnTo>
                <a:lnTo>
                  <a:pt x="3304" y="24214"/>
                </a:lnTo>
                <a:lnTo>
                  <a:pt x="3189" y="24040"/>
                </a:lnTo>
                <a:close/>
                <a:moveTo>
                  <a:pt x="28001" y="24446"/>
                </a:moveTo>
                <a:lnTo>
                  <a:pt x="27866" y="24620"/>
                </a:lnTo>
                <a:lnTo>
                  <a:pt x="28388" y="25006"/>
                </a:lnTo>
                <a:lnTo>
                  <a:pt x="28504" y="24813"/>
                </a:lnTo>
                <a:lnTo>
                  <a:pt x="28001" y="24446"/>
                </a:lnTo>
                <a:close/>
                <a:moveTo>
                  <a:pt x="3788" y="24890"/>
                </a:moveTo>
                <a:lnTo>
                  <a:pt x="3285" y="25277"/>
                </a:lnTo>
                <a:lnTo>
                  <a:pt x="3420" y="25451"/>
                </a:lnTo>
                <a:lnTo>
                  <a:pt x="3923" y="25045"/>
                </a:lnTo>
                <a:cubicBezTo>
                  <a:pt x="3865" y="25006"/>
                  <a:pt x="3826" y="24948"/>
                  <a:pt x="3788" y="24890"/>
                </a:cubicBezTo>
                <a:close/>
                <a:moveTo>
                  <a:pt x="27363" y="25277"/>
                </a:moveTo>
                <a:lnTo>
                  <a:pt x="27228" y="25431"/>
                </a:lnTo>
                <a:lnTo>
                  <a:pt x="27711" y="25857"/>
                </a:lnTo>
                <a:lnTo>
                  <a:pt x="27846" y="25683"/>
                </a:lnTo>
                <a:lnTo>
                  <a:pt x="27363" y="25277"/>
                </a:lnTo>
                <a:close/>
                <a:moveTo>
                  <a:pt x="4464" y="25702"/>
                </a:moveTo>
                <a:lnTo>
                  <a:pt x="3981" y="26127"/>
                </a:lnTo>
                <a:lnTo>
                  <a:pt x="4116" y="26282"/>
                </a:lnTo>
                <a:lnTo>
                  <a:pt x="4599" y="25857"/>
                </a:lnTo>
                <a:lnTo>
                  <a:pt x="4464" y="25702"/>
                </a:lnTo>
                <a:close/>
                <a:moveTo>
                  <a:pt x="26668" y="26069"/>
                </a:moveTo>
                <a:lnTo>
                  <a:pt x="26513" y="26204"/>
                </a:lnTo>
                <a:lnTo>
                  <a:pt x="26977" y="26668"/>
                </a:lnTo>
                <a:cubicBezTo>
                  <a:pt x="27035" y="26610"/>
                  <a:pt x="27074" y="26552"/>
                  <a:pt x="27131" y="26494"/>
                </a:cubicBezTo>
                <a:lnTo>
                  <a:pt x="26668" y="26069"/>
                </a:lnTo>
                <a:close/>
                <a:moveTo>
                  <a:pt x="5160" y="26456"/>
                </a:moveTo>
                <a:lnTo>
                  <a:pt x="4715" y="26919"/>
                </a:lnTo>
                <a:lnTo>
                  <a:pt x="4870" y="27055"/>
                </a:lnTo>
                <a:lnTo>
                  <a:pt x="5314" y="26591"/>
                </a:lnTo>
                <a:lnTo>
                  <a:pt x="5160" y="26456"/>
                </a:lnTo>
                <a:close/>
                <a:moveTo>
                  <a:pt x="25914" y="26784"/>
                </a:moveTo>
                <a:lnTo>
                  <a:pt x="25759" y="26939"/>
                </a:lnTo>
                <a:lnTo>
                  <a:pt x="26185" y="27422"/>
                </a:lnTo>
                <a:lnTo>
                  <a:pt x="26359" y="27267"/>
                </a:lnTo>
                <a:lnTo>
                  <a:pt x="25914" y="26784"/>
                </a:lnTo>
                <a:close/>
                <a:moveTo>
                  <a:pt x="5933" y="27151"/>
                </a:moveTo>
                <a:lnTo>
                  <a:pt x="5527" y="27634"/>
                </a:lnTo>
                <a:lnTo>
                  <a:pt x="5701" y="27789"/>
                </a:lnTo>
                <a:lnTo>
                  <a:pt x="6107" y="27287"/>
                </a:lnTo>
                <a:lnTo>
                  <a:pt x="5933" y="27151"/>
                </a:lnTo>
                <a:close/>
                <a:moveTo>
                  <a:pt x="25122" y="27480"/>
                </a:moveTo>
                <a:lnTo>
                  <a:pt x="24967" y="27596"/>
                </a:lnTo>
                <a:lnTo>
                  <a:pt x="25354" y="28118"/>
                </a:lnTo>
                <a:lnTo>
                  <a:pt x="25528" y="27982"/>
                </a:lnTo>
                <a:lnTo>
                  <a:pt x="25122" y="27480"/>
                </a:lnTo>
                <a:close/>
                <a:moveTo>
                  <a:pt x="6764" y="27808"/>
                </a:moveTo>
                <a:lnTo>
                  <a:pt x="6377" y="28311"/>
                </a:lnTo>
                <a:lnTo>
                  <a:pt x="6551" y="28446"/>
                </a:lnTo>
                <a:lnTo>
                  <a:pt x="6918" y="27924"/>
                </a:lnTo>
                <a:lnTo>
                  <a:pt x="6764" y="27808"/>
                </a:lnTo>
                <a:close/>
                <a:moveTo>
                  <a:pt x="24291" y="28098"/>
                </a:moveTo>
                <a:lnTo>
                  <a:pt x="24117" y="28214"/>
                </a:lnTo>
                <a:lnTo>
                  <a:pt x="24484" y="28736"/>
                </a:lnTo>
                <a:lnTo>
                  <a:pt x="24658" y="28620"/>
                </a:lnTo>
                <a:lnTo>
                  <a:pt x="24291" y="28098"/>
                </a:lnTo>
                <a:close/>
                <a:moveTo>
                  <a:pt x="7614" y="28407"/>
                </a:moveTo>
                <a:lnTo>
                  <a:pt x="7266" y="28929"/>
                </a:lnTo>
                <a:lnTo>
                  <a:pt x="7459" y="29045"/>
                </a:lnTo>
                <a:lnTo>
                  <a:pt x="7788" y="28504"/>
                </a:lnTo>
                <a:lnTo>
                  <a:pt x="7614" y="28407"/>
                </a:lnTo>
                <a:close/>
                <a:moveTo>
                  <a:pt x="23421" y="28659"/>
                </a:moveTo>
                <a:lnTo>
                  <a:pt x="23228" y="28755"/>
                </a:lnTo>
                <a:lnTo>
                  <a:pt x="23556" y="29316"/>
                </a:lnTo>
                <a:lnTo>
                  <a:pt x="23750" y="29200"/>
                </a:lnTo>
                <a:lnTo>
                  <a:pt x="23421" y="28659"/>
                </a:lnTo>
                <a:close/>
                <a:moveTo>
                  <a:pt x="8522" y="28929"/>
                </a:moveTo>
                <a:lnTo>
                  <a:pt x="8194" y="29509"/>
                </a:lnTo>
                <a:lnTo>
                  <a:pt x="8387" y="29605"/>
                </a:lnTo>
                <a:lnTo>
                  <a:pt x="8715" y="29045"/>
                </a:lnTo>
                <a:cubicBezTo>
                  <a:pt x="8638" y="29006"/>
                  <a:pt x="8580" y="28968"/>
                  <a:pt x="8522" y="28929"/>
                </a:cubicBezTo>
                <a:close/>
                <a:moveTo>
                  <a:pt x="22494" y="29161"/>
                </a:moveTo>
                <a:lnTo>
                  <a:pt x="22300" y="29258"/>
                </a:lnTo>
                <a:lnTo>
                  <a:pt x="22590" y="29837"/>
                </a:lnTo>
                <a:lnTo>
                  <a:pt x="22783" y="29741"/>
                </a:lnTo>
                <a:lnTo>
                  <a:pt x="22494" y="29161"/>
                </a:lnTo>
                <a:close/>
                <a:moveTo>
                  <a:pt x="9450" y="29412"/>
                </a:moveTo>
                <a:lnTo>
                  <a:pt x="9179" y="29992"/>
                </a:lnTo>
                <a:lnTo>
                  <a:pt x="9372" y="30069"/>
                </a:lnTo>
                <a:lnTo>
                  <a:pt x="9624" y="29490"/>
                </a:lnTo>
                <a:lnTo>
                  <a:pt x="9450" y="29412"/>
                </a:lnTo>
                <a:close/>
                <a:moveTo>
                  <a:pt x="21547" y="29605"/>
                </a:moveTo>
                <a:lnTo>
                  <a:pt x="21353" y="29683"/>
                </a:lnTo>
                <a:lnTo>
                  <a:pt x="21605" y="30282"/>
                </a:lnTo>
                <a:lnTo>
                  <a:pt x="21779" y="30185"/>
                </a:lnTo>
                <a:lnTo>
                  <a:pt x="21547" y="29605"/>
                </a:lnTo>
                <a:close/>
                <a:moveTo>
                  <a:pt x="10397" y="29818"/>
                </a:moveTo>
                <a:lnTo>
                  <a:pt x="10184" y="30417"/>
                </a:lnTo>
                <a:lnTo>
                  <a:pt x="10377" y="30494"/>
                </a:lnTo>
                <a:lnTo>
                  <a:pt x="10609" y="29876"/>
                </a:lnTo>
                <a:lnTo>
                  <a:pt x="10397" y="29818"/>
                </a:lnTo>
                <a:close/>
                <a:moveTo>
                  <a:pt x="20581" y="29973"/>
                </a:moveTo>
                <a:lnTo>
                  <a:pt x="20387" y="30031"/>
                </a:lnTo>
                <a:lnTo>
                  <a:pt x="20581" y="30649"/>
                </a:lnTo>
                <a:lnTo>
                  <a:pt x="20793" y="30572"/>
                </a:lnTo>
                <a:lnTo>
                  <a:pt x="20581" y="29973"/>
                </a:lnTo>
                <a:close/>
                <a:moveTo>
                  <a:pt x="11401" y="30147"/>
                </a:moveTo>
                <a:lnTo>
                  <a:pt x="11208" y="30765"/>
                </a:lnTo>
                <a:lnTo>
                  <a:pt x="11421" y="30823"/>
                </a:lnTo>
                <a:lnTo>
                  <a:pt x="11595" y="30205"/>
                </a:lnTo>
                <a:lnTo>
                  <a:pt x="11401" y="30147"/>
                </a:lnTo>
                <a:close/>
                <a:moveTo>
                  <a:pt x="19576" y="30282"/>
                </a:moveTo>
                <a:lnTo>
                  <a:pt x="19382" y="30340"/>
                </a:lnTo>
                <a:lnTo>
                  <a:pt x="19537" y="30958"/>
                </a:lnTo>
                <a:lnTo>
                  <a:pt x="19750" y="30900"/>
                </a:lnTo>
                <a:lnTo>
                  <a:pt x="19576" y="30282"/>
                </a:lnTo>
                <a:close/>
                <a:moveTo>
                  <a:pt x="12406" y="30417"/>
                </a:moveTo>
                <a:lnTo>
                  <a:pt x="12271" y="31035"/>
                </a:lnTo>
                <a:lnTo>
                  <a:pt x="12484" y="31093"/>
                </a:lnTo>
                <a:lnTo>
                  <a:pt x="12619" y="30456"/>
                </a:lnTo>
                <a:lnTo>
                  <a:pt x="12406" y="30417"/>
                </a:lnTo>
                <a:close/>
                <a:moveTo>
                  <a:pt x="18571" y="30514"/>
                </a:moveTo>
                <a:lnTo>
                  <a:pt x="18358" y="30552"/>
                </a:lnTo>
                <a:lnTo>
                  <a:pt x="18474" y="31190"/>
                </a:lnTo>
                <a:lnTo>
                  <a:pt x="18687" y="31151"/>
                </a:lnTo>
                <a:lnTo>
                  <a:pt x="18571" y="30514"/>
                </a:lnTo>
                <a:close/>
                <a:moveTo>
                  <a:pt x="13430" y="30610"/>
                </a:moveTo>
                <a:lnTo>
                  <a:pt x="13334" y="31248"/>
                </a:lnTo>
                <a:lnTo>
                  <a:pt x="13546" y="31267"/>
                </a:lnTo>
                <a:lnTo>
                  <a:pt x="13643" y="30649"/>
                </a:lnTo>
                <a:lnTo>
                  <a:pt x="13430" y="30610"/>
                </a:lnTo>
                <a:close/>
                <a:moveTo>
                  <a:pt x="17547" y="30688"/>
                </a:moveTo>
                <a:lnTo>
                  <a:pt x="17334" y="30707"/>
                </a:lnTo>
                <a:lnTo>
                  <a:pt x="17392" y="31345"/>
                </a:lnTo>
                <a:lnTo>
                  <a:pt x="17605" y="31306"/>
                </a:lnTo>
                <a:lnTo>
                  <a:pt x="17547" y="30688"/>
                </a:lnTo>
                <a:close/>
                <a:moveTo>
                  <a:pt x="14474" y="30726"/>
                </a:moveTo>
                <a:lnTo>
                  <a:pt x="14416" y="31364"/>
                </a:lnTo>
                <a:lnTo>
                  <a:pt x="14629" y="31383"/>
                </a:lnTo>
                <a:lnTo>
                  <a:pt x="14687" y="30746"/>
                </a:lnTo>
                <a:lnTo>
                  <a:pt x="14474" y="30726"/>
                </a:lnTo>
                <a:close/>
                <a:moveTo>
                  <a:pt x="15537" y="30765"/>
                </a:moveTo>
                <a:lnTo>
                  <a:pt x="15498" y="31422"/>
                </a:lnTo>
                <a:lnTo>
                  <a:pt x="15730" y="31422"/>
                </a:lnTo>
                <a:lnTo>
                  <a:pt x="15730" y="30765"/>
                </a:lnTo>
                <a:close/>
                <a:moveTo>
                  <a:pt x="16290" y="30784"/>
                </a:moveTo>
                <a:lnTo>
                  <a:pt x="16310" y="31422"/>
                </a:lnTo>
                <a:lnTo>
                  <a:pt x="16522" y="31403"/>
                </a:lnTo>
                <a:lnTo>
                  <a:pt x="16503" y="3078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1"/>
          <p:cNvSpPr/>
          <p:nvPr/>
        </p:nvSpPr>
        <p:spPr>
          <a:xfrm rot="8860408">
            <a:off x="4151341" y="1189581"/>
            <a:ext cx="645647" cy="659410"/>
          </a:xfrm>
          <a:custGeom>
            <a:avLst/>
            <a:gdLst/>
            <a:ahLst/>
            <a:cxnLst/>
            <a:rect l="l" t="t" r="r" b="b"/>
            <a:pathLst>
              <a:path w="18282" h="18958" extrusionOk="0">
                <a:moveTo>
                  <a:pt x="16794" y="0"/>
                </a:moveTo>
                <a:lnTo>
                  <a:pt x="16794" y="194"/>
                </a:lnTo>
                <a:lnTo>
                  <a:pt x="18282" y="213"/>
                </a:lnTo>
                <a:lnTo>
                  <a:pt x="18282" y="0"/>
                </a:lnTo>
                <a:close/>
                <a:moveTo>
                  <a:pt x="16774" y="1025"/>
                </a:moveTo>
                <a:cubicBezTo>
                  <a:pt x="16755" y="1083"/>
                  <a:pt x="16755" y="1160"/>
                  <a:pt x="16755" y="1218"/>
                </a:cubicBezTo>
                <a:lnTo>
                  <a:pt x="18243" y="1334"/>
                </a:lnTo>
                <a:lnTo>
                  <a:pt x="18262" y="1102"/>
                </a:lnTo>
                <a:lnTo>
                  <a:pt x="16774" y="1025"/>
                </a:lnTo>
                <a:close/>
                <a:moveTo>
                  <a:pt x="16678" y="2029"/>
                </a:moveTo>
                <a:cubicBezTo>
                  <a:pt x="16678" y="2107"/>
                  <a:pt x="16658" y="2165"/>
                  <a:pt x="16658" y="2242"/>
                </a:cubicBezTo>
                <a:lnTo>
                  <a:pt x="18127" y="2435"/>
                </a:lnTo>
                <a:cubicBezTo>
                  <a:pt x="18146" y="2358"/>
                  <a:pt x="18146" y="2281"/>
                  <a:pt x="18166" y="2203"/>
                </a:cubicBezTo>
                <a:lnTo>
                  <a:pt x="16678" y="2029"/>
                </a:lnTo>
                <a:close/>
                <a:moveTo>
                  <a:pt x="16523" y="3034"/>
                </a:moveTo>
                <a:lnTo>
                  <a:pt x="16504" y="3247"/>
                </a:lnTo>
                <a:lnTo>
                  <a:pt x="17953" y="3517"/>
                </a:lnTo>
                <a:cubicBezTo>
                  <a:pt x="17972" y="3459"/>
                  <a:pt x="17992" y="3382"/>
                  <a:pt x="18011" y="3305"/>
                </a:cubicBezTo>
                <a:lnTo>
                  <a:pt x="16523" y="3034"/>
                </a:lnTo>
                <a:close/>
                <a:moveTo>
                  <a:pt x="16311" y="4039"/>
                </a:moveTo>
                <a:cubicBezTo>
                  <a:pt x="16311" y="4116"/>
                  <a:pt x="16291" y="4174"/>
                  <a:pt x="16272" y="4252"/>
                </a:cubicBezTo>
                <a:lnTo>
                  <a:pt x="17721" y="4600"/>
                </a:lnTo>
                <a:cubicBezTo>
                  <a:pt x="17741" y="4542"/>
                  <a:pt x="17760" y="4464"/>
                  <a:pt x="17760" y="4387"/>
                </a:cubicBezTo>
                <a:lnTo>
                  <a:pt x="16311" y="4039"/>
                </a:lnTo>
                <a:close/>
                <a:moveTo>
                  <a:pt x="16059" y="5025"/>
                </a:moveTo>
                <a:cubicBezTo>
                  <a:pt x="16040" y="5102"/>
                  <a:pt x="16021" y="5160"/>
                  <a:pt x="15982" y="5237"/>
                </a:cubicBezTo>
                <a:lnTo>
                  <a:pt x="17412" y="5682"/>
                </a:lnTo>
                <a:lnTo>
                  <a:pt x="17489" y="5469"/>
                </a:lnTo>
                <a:lnTo>
                  <a:pt x="16059" y="5025"/>
                </a:lnTo>
                <a:close/>
                <a:moveTo>
                  <a:pt x="15731" y="6010"/>
                </a:moveTo>
                <a:lnTo>
                  <a:pt x="15654" y="6203"/>
                </a:lnTo>
                <a:lnTo>
                  <a:pt x="17045" y="6725"/>
                </a:lnTo>
                <a:lnTo>
                  <a:pt x="17064" y="6725"/>
                </a:lnTo>
                <a:cubicBezTo>
                  <a:pt x="17084" y="6648"/>
                  <a:pt x="17103" y="6590"/>
                  <a:pt x="17122" y="6513"/>
                </a:cubicBezTo>
                <a:lnTo>
                  <a:pt x="15731" y="6010"/>
                </a:lnTo>
                <a:close/>
                <a:moveTo>
                  <a:pt x="15344" y="6957"/>
                </a:moveTo>
                <a:cubicBezTo>
                  <a:pt x="15325" y="7015"/>
                  <a:pt x="15286" y="7073"/>
                  <a:pt x="15267" y="7150"/>
                </a:cubicBezTo>
                <a:lnTo>
                  <a:pt x="16620" y="7749"/>
                </a:lnTo>
                <a:lnTo>
                  <a:pt x="16639" y="7749"/>
                </a:lnTo>
                <a:cubicBezTo>
                  <a:pt x="16658" y="7691"/>
                  <a:pt x="16697" y="7614"/>
                  <a:pt x="16716" y="7556"/>
                </a:cubicBezTo>
                <a:lnTo>
                  <a:pt x="15344" y="6957"/>
                </a:lnTo>
                <a:close/>
                <a:moveTo>
                  <a:pt x="14919" y="7885"/>
                </a:moveTo>
                <a:lnTo>
                  <a:pt x="14823" y="8059"/>
                </a:lnTo>
                <a:lnTo>
                  <a:pt x="16137" y="8754"/>
                </a:lnTo>
                <a:lnTo>
                  <a:pt x="16253" y="8561"/>
                </a:lnTo>
                <a:lnTo>
                  <a:pt x="14919" y="7885"/>
                </a:lnTo>
                <a:close/>
                <a:moveTo>
                  <a:pt x="14417" y="8774"/>
                </a:moveTo>
                <a:cubicBezTo>
                  <a:pt x="14397" y="8832"/>
                  <a:pt x="14359" y="8890"/>
                  <a:pt x="14320" y="8947"/>
                </a:cubicBezTo>
                <a:lnTo>
                  <a:pt x="15596" y="9720"/>
                </a:lnTo>
                <a:lnTo>
                  <a:pt x="15712" y="9527"/>
                </a:lnTo>
                <a:lnTo>
                  <a:pt x="14417" y="8774"/>
                </a:lnTo>
                <a:close/>
                <a:moveTo>
                  <a:pt x="13876" y="9643"/>
                </a:moveTo>
                <a:lnTo>
                  <a:pt x="13760" y="9817"/>
                </a:lnTo>
                <a:lnTo>
                  <a:pt x="14997" y="10648"/>
                </a:lnTo>
                <a:cubicBezTo>
                  <a:pt x="15054" y="10590"/>
                  <a:pt x="15093" y="10532"/>
                  <a:pt x="15132" y="10474"/>
                </a:cubicBezTo>
                <a:lnTo>
                  <a:pt x="13876" y="9643"/>
                </a:lnTo>
                <a:close/>
                <a:moveTo>
                  <a:pt x="13296" y="10474"/>
                </a:moveTo>
                <a:lnTo>
                  <a:pt x="13161" y="10648"/>
                </a:lnTo>
                <a:lnTo>
                  <a:pt x="14359" y="11556"/>
                </a:lnTo>
                <a:lnTo>
                  <a:pt x="14494" y="11382"/>
                </a:lnTo>
                <a:lnTo>
                  <a:pt x="13296" y="10474"/>
                </a:lnTo>
                <a:close/>
                <a:moveTo>
                  <a:pt x="12658" y="11286"/>
                </a:moveTo>
                <a:lnTo>
                  <a:pt x="12523" y="11440"/>
                </a:lnTo>
                <a:lnTo>
                  <a:pt x="13644" y="12407"/>
                </a:lnTo>
                <a:lnTo>
                  <a:pt x="13798" y="12252"/>
                </a:lnTo>
                <a:lnTo>
                  <a:pt x="12658" y="11286"/>
                </a:lnTo>
                <a:close/>
                <a:moveTo>
                  <a:pt x="11963" y="12039"/>
                </a:moveTo>
                <a:lnTo>
                  <a:pt x="11827" y="12194"/>
                </a:lnTo>
                <a:lnTo>
                  <a:pt x="12890" y="13237"/>
                </a:lnTo>
                <a:lnTo>
                  <a:pt x="13045" y="13064"/>
                </a:lnTo>
                <a:lnTo>
                  <a:pt x="11963" y="12039"/>
                </a:lnTo>
                <a:close/>
                <a:moveTo>
                  <a:pt x="11248" y="12754"/>
                </a:moveTo>
                <a:lnTo>
                  <a:pt x="11093" y="12909"/>
                </a:lnTo>
                <a:lnTo>
                  <a:pt x="12098" y="13991"/>
                </a:lnTo>
                <a:cubicBezTo>
                  <a:pt x="12156" y="13952"/>
                  <a:pt x="12214" y="13894"/>
                  <a:pt x="12272" y="13856"/>
                </a:cubicBezTo>
                <a:lnTo>
                  <a:pt x="11248" y="12754"/>
                </a:lnTo>
                <a:close/>
                <a:moveTo>
                  <a:pt x="10475" y="13431"/>
                </a:moveTo>
                <a:lnTo>
                  <a:pt x="10320" y="13566"/>
                </a:lnTo>
                <a:lnTo>
                  <a:pt x="11267" y="14725"/>
                </a:lnTo>
                <a:lnTo>
                  <a:pt x="11441" y="14590"/>
                </a:lnTo>
                <a:lnTo>
                  <a:pt x="10475" y="13431"/>
                </a:lnTo>
                <a:close/>
                <a:moveTo>
                  <a:pt x="9682" y="14068"/>
                </a:moveTo>
                <a:lnTo>
                  <a:pt x="9508" y="14184"/>
                </a:lnTo>
                <a:lnTo>
                  <a:pt x="10378" y="15402"/>
                </a:lnTo>
                <a:lnTo>
                  <a:pt x="10571" y="15286"/>
                </a:lnTo>
                <a:lnTo>
                  <a:pt x="9682" y="14068"/>
                </a:lnTo>
                <a:close/>
                <a:moveTo>
                  <a:pt x="8832" y="14648"/>
                </a:moveTo>
                <a:cubicBezTo>
                  <a:pt x="8774" y="14687"/>
                  <a:pt x="8716" y="14725"/>
                  <a:pt x="8658" y="14764"/>
                </a:cubicBezTo>
                <a:lnTo>
                  <a:pt x="9470" y="16020"/>
                </a:lnTo>
                <a:lnTo>
                  <a:pt x="9644" y="15904"/>
                </a:lnTo>
                <a:lnTo>
                  <a:pt x="8832" y="14648"/>
                </a:lnTo>
                <a:close/>
                <a:moveTo>
                  <a:pt x="7982" y="15189"/>
                </a:moveTo>
                <a:lnTo>
                  <a:pt x="7808" y="15305"/>
                </a:lnTo>
                <a:lnTo>
                  <a:pt x="8523" y="16581"/>
                </a:lnTo>
                <a:lnTo>
                  <a:pt x="8716" y="16484"/>
                </a:lnTo>
                <a:lnTo>
                  <a:pt x="7982" y="15189"/>
                </a:lnTo>
                <a:close/>
                <a:moveTo>
                  <a:pt x="7074" y="15672"/>
                </a:moveTo>
                <a:lnTo>
                  <a:pt x="6880" y="15750"/>
                </a:lnTo>
                <a:lnTo>
                  <a:pt x="7537" y="17102"/>
                </a:lnTo>
                <a:lnTo>
                  <a:pt x="7731" y="17006"/>
                </a:lnTo>
                <a:lnTo>
                  <a:pt x="7074" y="15672"/>
                </a:lnTo>
                <a:close/>
                <a:moveTo>
                  <a:pt x="6146" y="16097"/>
                </a:moveTo>
                <a:lnTo>
                  <a:pt x="5953" y="16175"/>
                </a:lnTo>
                <a:lnTo>
                  <a:pt x="6513" y="17547"/>
                </a:lnTo>
                <a:lnTo>
                  <a:pt x="6726" y="17469"/>
                </a:lnTo>
                <a:lnTo>
                  <a:pt x="6146" y="16097"/>
                </a:lnTo>
                <a:close/>
                <a:moveTo>
                  <a:pt x="5199" y="16465"/>
                </a:moveTo>
                <a:lnTo>
                  <a:pt x="5006" y="16523"/>
                </a:lnTo>
                <a:lnTo>
                  <a:pt x="5489" y="17933"/>
                </a:lnTo>
                <a:lnTo>
                  <a:pt x="5701" y="17875"/>
                </a:lnTo>
                <a:lnTo>
                  <a:pt x="5199" y="16465"/>
                </a:lnTo>
                <a:close/>
                <a:moveTo>
                  <a:pt x="4213" y="16774"/>
                </a:moveTo>
                <a:lnTo>
                  <a:pt x="4020" y="16832"/>
                </a:lnTo>
                <a:lnTo>
                  <a:pt x="4426" y="18281"/>
                </a:lnTo>
                <a:lnTo>
                  <a:pt x="4639" y="18223"/>
                </a:lnTo>
                <a:lnTo>
                  <a:pt x="4213" y="16774"/>
                </a:lnTo>
                <a:close/>
                <a:moveTo>
                  <a:pt x="3228" y="17044"/>
                </a:moveTo>
                <a:lnTo>
                  <a:pt x="3035" y="17102"/>
                </a:lnTo>
                <a:lnTo>
                  <a:pt x="3363" y="18552"/>
                </a:lnTo>
                <a:lnTo>
                  <a:pt x="3576" y="18494"/>
                </a:lnTo>
                <a:lnTo>
                  <a:pt x="3228" y="17044"/>
                </a:lnTo>
                <a:close/>
                <a:moveTo>
                  <a:pt x="2223" y="17238"/>
                </a:moveTo>
                <a:lnTo>
                  <a:pt x="2030" y="17276"/>
                </a:lnTo>
                <a:lnTo>
                  <a:pt x="2262" y="18745"/>
                </a:lnTo>
                <a:lnTo>
                  <a:pt x="2455" y="18706"/>
                </a:lnTo>
                <a:lnTo>
                  <a:pt x="2223" y="17238"/>
                </a:lnTo>
                <a:close/>
                <a:moveTo>
                  <a:pt x="1218" y="17392"/>
                </a:moveTo>
                <a:lnTo>
                  <a:pt x="1025" y="17412"/>
                </a:lnTo>
                <a:lnTo>
                  <a:pt x="1160" y="18880"/>
                </a:lnTo>
                <a:lnTo>
                  <a:pt x="1392" y="18861"/>
                </a:lnTo>
                <a:lnTo>
                  <a:pt x="1218" y="17392"/>
                </a:lnTo>
                <a:close/>
                <a:moveTo>
                  <a:pt x="1" y="17469"/>
                </a:moveTo>
                <a:lnTo>
                  <a:pt x="59" y="18957"/>
                </a:lnTo>
                <a:lnTo>
                  <a:pt x="271" y="18957"/>
                </a:lnTo>
                <a:lnTo>
                  <a:pt x="194" y="1746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31"/>
          <p:cNvGrpSpPr/>
          <p:nvPr/>
        </p:nvGrpSpPr>
        <p:grpSpPr>
          <a:xfrm>
            <a:off x="3212323" y="1276704"/>
            <a:ext cx="2333575" cy="1993032"/>
            <a:chOff x="3552475" y="3038525"/>
            <a:chExt cx="1507575" cy="1359225"/>
          </a:xfrm>
        </p:grpSpPr>
        <p:sp>
          <p:nvSpPr>
            <p:cNvPr id="602" name="Google Shape;602;p31"/>
            <p:cNvSpPr/>
            <p:nvPr/>
          </p:nvSpPr>
          <p:spPr>
            <a:xfrm>
              <a:off x="4778475" y="3269450"/>
              <a:ext cx="57250" cy="50650"/>
            </a:xfrm>
            <a:custGeom>
              <a:avLst/>
              <a:gdLst/>
              <a:ahLst/>
              <a:cxnLst/>
              <a:rect l="l" t="t" r="r" b="b"/>
              <a:pathLst>
                <a:path w="2290" h="2026" extrusionOk="0">
                  <a:moveTo>
                    <a:pt x="466" y="0"/>
                  </a:moveTo>
                  <a:lnTo>
                    <a:pt x="0" y="2026"/>
                  </a:lnTo>
                  <a:lnTo>
                    <a:pt x="1682" y="2026"/>
                  </a:lnTo>
                  <a:lnTo>
                    <a:pt x="2289" y="770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121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4791625" y="3284650"/>
              <a:ext cx="34975" cy="25850"/>
            </a:xfrm>
            <a:custGeom>
              <a:avLst/>
              <a:gdLst/>
              <a:ahLst/>
              <a:cxnLst/>
              <a:rect l="l" t="t" r="r" b="b"/>
              <a:pathLst>
                <a:path w="1399" h="1034" extrusionOk="0">
                  <a:moveTo>
                    <a:pt x="224" y="0"/>
                  </a:moveTo>
                  <a:lnTo>
                    <a:pt x="1" y="729"/>
                  </a:lnTo>
                  <a:lnTo>
                    <a:pt x="811" y="1033"/>
                  </a:lnTo>
                  <a:lnTo>
                    <a:pt x="1399" y="466"/>
                  </a:lnTo>
                  <a:cubicBezTo>
                    <a:pt x="1399" y="466"/>
                    <a:pt x="487" y="122"/>
                    <a:pt x="224" y="0"/>
                  </a:cubicBezTo>
                  <a:close/>
                </a:path>
              </a:pathLst>
            </a:custGeom>
            <a:solidFill>
              <a:srgbClr val="0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3726175" y="3560625"/>
              <a:ext cx="1290325" cy="699200"/>
            </a:xfrm>
            <a:custGeom>
              <a:avLst/>
              <a:gdLst/>
              <a:ahLst/>
              <a:cxnLst/>
              <a:rect l="l" t="t" r="r" b="b"/>
              <a:pathLst>
                <a:path w="51613" h="27968" extrusionOk="0">
                  <a:moveTo>
                    <a:pt x="32329" y="1"/>
                  </a:moveTo>
                  <a:cubicBezTo>
                    <a:pt x="31721" y="1"/>
                    <a:pt x="31134" y="21"/>
                    <a:pt x="30546" y="82"/>
                  </a:cubicBezTo>
                  <a:cubicBezTo>
                    <a:pt x="25097" y="568"/>
                    <a:pt x="16408" y="8083"/>
                    <a:pt x="16408" y="8083"/>
                  </a:cubicBezTo>
                  <a:cubicBezTo>
                    <a:pt x="16408" y="8083"/>
                    <a:pt x="11242" y="10919"/>
                    <a:pt x="9338" y="12701"/>
                  </a:cubicBezTo>
                  <a:cubicBezTo>
                    <a:pt x="8852" y="13187"/>
                    <a:pt x="8386" y="13714"/>
                    <a:pt x="7961" y="14241"/>
                  </a:cubicBezTo>
                  <a:cubicBezTo>
                    <a:pt x="6968" y="15436"/>
                    <a:pt x="5672" y="17056"/>
                    <a:pt x="4436" y="18677"/>
                  </a:cubicBezTo>
                  <a:cubicBezTo>
                    <a:pt x="3869" y="19406"/>
                    <a:pt x="3322" y="20135"/>
                    <a:pt x="2795" y="20824"/>
                  </a:cubicBezTo>
                  <a:cubicBezTo>
                    <a:pt x="1215" y="22870"/>
                    <a:pt x="0" y="24490"/>
                    <a:pt x="0" y="24490"/>
                  </a:cubicBezTo>
                  <a:lnTo>
                    <a:pt x="2005" y="25868"/>
                  </a:lnTo>
                  <a:lnTo>
                    <a:pt x="2775" y="26374"/>
                  </a:lnTo>
                  <a:cubicBezTo>
                    <a:pt x="3363" y="25686"/>
                    <a:pt x="4051" y="25078"/>
                    <a:pt x="4821" y="24571"/>
                  </a:cubicBezTo>
                  <a:cubicBezTo>
                    <a:pt x="7171" y="22971"/>
                    <a:pt x="10473" y="21574"/>
                    <a:pt x="12255" y="20581"/>
                  </a:cubicBezTo>
                  <a:cubicBezTo>
                    <a:pt x="12640" y="20378"/>
                    <a:pt x="12984" y="20135"/>
                    <a:pt x="13308" y="19852"/>
                  </a:cubicBezTo>
                  <a:cubicBezTo>
                    <a:pt x="14564" y="18576"/>
                    <a:pt x="15212" y="16854"/>
                    <a:pt x="16043" y="16307"/>
                  </a:cubicBezTo>
                  <a:cubicBezTo>
                    <a:pt x="16873" y="15740"/>
                    <a:pt x="18818" y="15841"/>
                    <a:pt x="22991" y="15294"/>
                  </a:cubicBezTo>
                  <a:cubicBezTo>
                    <a:pt x="26821" y="14792"/>
                    <a:pt x="30343" y="11150"/>
                    <a:pt x="33277" y="11150"/>
                  </a:cubicBezTo>
                  <a:cubicBezTo>
                    <a:pt x="33540" y="11150"/>
                    <a:pt x="33798" y="11180"/>
                    <a:pt x="34051" y="11243"/>
                  </a:cubicBezTo>
                  <a:cubicBezTo>
                    <a:pt x="37150" y="11992"/>
                    <a:pt x="38547" y="20237"/>
                    <a:pt x="41545" y="21189"/>
                  </a:cubicBezTo>
                  <a:cubicBezTo>
                    <a:pt x="44543" y="22120"/>
                    <a:pt x="46245" y="27367"/>
                    <a:pt x="47764" y="27772"/>
                  </a:cubicBezTo>
                  <a:cubicBezTo>
                    <a:pt x="48253" y="27900"/>
                    <a:pt x="48761" y="27968"/>
                    <a:pt x="49271" y="27968"/>
                  </a:cubicBezTo>
                  <a:cubicBezTo>
                    <a:pt x="49649" y="27968"/>
                    <a:pt x="50027" y="27930"/>
                    <a:pt x="50397" y="27853"/>
                  </a:cubicBezTo>
                  <a:cubicBezTo>
                    <a:pt x="50397" y="27853"/>
                    <a:pt x="51511" y="26374"/>
                    <a:pt x="51613" y="25382"/>
                  </a:cubicBezTo>
                  <a:cubicBezTo>
                    <a:pt x="51613" y="25017"/>
                    <a:pt x="51613" y="24652"/>
                    <a:pt x="51613" y="24288"/>
                  </a:cubicBezTo>
                  <a:cubicBezTo>
                    <a:pt x="51592" y="23781"/>
                    <a:pt x="51552" y="23133"/>
                    <a:pt x="51491" y="22384"/>
                  </a:cubicBezTo>
                  <a:cubicBezTo>
                    <a:pt x="51248" y="19609"/>
                    <a:pt x="50721" y="16854"/>
                    <a:pt x="49911" y="14200"/>
                  </a:cubicBezTo>
                  <a:cubicBezTo>
                    <a:pt x="48351" y="9359"/>
                    <a:pt x="42862" y="1560"/>
                    <a:pt x="42862" y="1560"/>
                  </a:cubicBezTo>
                  <a:cubicBezTo>
                    <a:pt x="42862" y="1560"/>
                    <a:pt x="41869" y="1277"/>
                    <a:pt x="40350" y="953"/>
                  </a:cubicBezTo>
                  <a:cubicBezTo>
                    <a:pt x="38284" y="507"/>
                    <a:pt x="35246" y="1"/>
                    <a:pt x="32329" y="1"/>
                  </a:cubicBezTo>
                  <a:close/>
                </a:path>
              </a:pathLst>
            </a:custGeom>
            <a:solidFill>
              <a:srgbClr val="121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3776300" y="3722175"/>
              <a:ext cx="1240200" cy="537650"/>
            </a:xfrm>
            <a:custGeom>
              <a:avLst/>
              <a:gdLst/>
              <a:ahLst/>
              <a:cxnLst/>
              <a:rect l="l" t="t" r="r" b="b"/>
              <a:pathLst>
                <a:path w="49608" h="21506" extrusionOk="0">
                  <a:moveTo>
                    <a:pt x="27387" y="0"/>
                  </a:moveTo>
                  <a:cubicBezTo>
                    <a:pt x="27123" y="892"/>
                    <a:pt x="27225" y="1864"/>
                    <a:pt x="27650" y="2694"/>
                  </a:cubicBezTo>
                  <a:cubicBezTo>
                    <a:pt x="27751" y="2877"/>
                    <a:pt x="27832" y="3100"/>
                    <a:pt x="27832" y="3302"/>
                  </a:cubicBezTo>
                  <a:cubicBezTo>
                    <a:pt x="27792" y="3565"/>
                    <a:pt x="27650" y="3768"/>
                    <a:pt x="27468" y="3930"/>
                  </a:cubicBezTo>
                  <a:cubicBezTo>
                    <a:pt x="25949" y="5308"/>
                    <a:pt x="24044" y="6179"/>
                    <a:pt x="21999" y="6401"/>
                  </a:cubicBezTo>
                  <a:cubicBezTo>
                    <a:pt x="20986" y="6523"/>
                    <a:pt x="19973" y="6462"/>
                    <a:pt x="18980" y="6685"/>
                  </a:cubicBezTo>
                  <a:cubicBezTo>
                    <a:pt x="18109" y="6867"/>
                    <a:pt x="17279" y="7272"/>
                    <a:pt x="16388" y="7434"/>
                  </a:cubicBezTo>
                  <a:cubicBezTo>
                    <a:pt x="16137" y="7480"/>
                    <a:pt x="15878" y="7506"/>
                    <a:pt x="15619" y="7506"/>
                  </a:cubicBezTo>
                  <a:cubicBezTo>
                    <a:pt x="14958" y="7506"/>
                    <a:pt x="14307" y="7333"/>
                    <a:pt x="13856" y="6867"/>
                  </a:cubicBezTo>
                  <a:cubicBezTo>
                    <a:pt x="13025" y="6016"/>
                    <a:pt x="13248" y="4558"/>
                    <a:pt x="13937" y="3606"/>
                  </a:cubicBezTo>
                  <a:lnTo>
                    <a:pt x="13937" y="3606"/>
                  </a:lnTo>
                  <a:cubicBezTo>
                    <a:pt x="12012" y="4254"/>
                    <a:pt x="11283" y="7131"/>
                    <a:pt x="12701" y="8609"/>
                  </a:cubicBezTo>
                  <a:cubicBezTo>
                    <a:pt x="12276" y="10007"/>
                    <a:pt x="11364" y="11222"/>
                    <a:pt x="10149" y="12033"/>
                  </a:cubicBezTo>
                  <a:cubicBezTo>
                    <a:pt x="9075" y="12742"/>
                    <a:pt x="7840" y="13106"/>
                    <a:pt x="6685" y="13613"/>
                  </a:cubicBezTo>
                  <a:cubicBezTo>
                    <a:pt x="3910" y="14828"/>
                    <a:pt x="1580" y="16833"/>
                    <a:pt x="0" y="19406"/>
                  </a:cubicBezTo>
                  <a:lnTo>
                    <a:pt x="770" y="19912"/>
                  </a:lnTo>
                  <a:cubicBezTo>
                    <a:pt x="1358" y="19224"/>
                    <a:pt x="2046" y="18616"/>
                    <a:pt x="2816" y="18109"/>
                  </a:cubicBezTo>
                  <a:cubicBezTo>
                    <a:pt x="5166" y="16509"/>
                    <a:pt x="8468" y="15112"/>
                    <a:pt x="10250" y="14119"/>
                  </a:cubicBezTo>
                  <a:cubicBezTo>
                    <a:pt x="10635" y="13916"/>
                    <a:pt x="10979" y="13673"/>
                    <a:pt x="11303" y="13390"/>
                  </a:cubicBezTo>
                  <a:cubicBezTo>
                    <a:pt x="12559" y="12114"/>
                    <a:pt x="13207" y="10392"/>
                    <a:pt x="14038" y="9845"/>
                  </a:cubicBezTo>
                  <a:cubicBezTo>
                    <a:pt x="14868" y="9278"/>
                    <a:pt x="16813" y="9379"/>
                    <a:pt x="20986" y="8832"/>
                  </a:cubicBezTo>
                  <a:cubicBezTo>
                    <a:pt x="24816" y="8330"/>
                    <a:pt x="28338" y="4688"/>
                    <a:pt x="31272" y="4688"/>
                  </a:cubicBezTo>
                  <a:cubicBezTo>
                    <a:pt x="31535" y="4688"/>
                    <a:pt x="31793" y="4718"/>
                    <a:pt x="32046" y="4781"/>
                  </a:cubicBezTo>
                  <a:cubicBezTo>
                    <a:pt x="35145" y="5530"/>
                    <a:pt x="36542" y="13775"/>
                    <a:pt x="39540" y="14727"/>
                  </a:cubicBezTo>
                  <a:cubicBezTo>
                    <a:pt x="42538" y="15658"/>
                    <a:pt x="44240" y="20905"/>
                    <a:pt x="45759" y="21310"/>
                  </a:cubicBezTo>
                  <a:cubicBezTo>
                    <a:pt x="46248" y="21438"/>
                    <a:pt x="46756" y="21506"/>
                    <a:pt x="47266" y="21506"/>
                  </a:cubicBezTo>
                  <a:cubicBezTo>
                    <a:pt x="47644" y="21506"/>
                    <a:pt x="48022" y="21468"/>
                    <a:pt x="48392" y="21391"/>
                  </a:cubicBezTo>
                  <a:cubicBezTo>
                    <a:pt x="48392" y="21391"/>
                    <a:pt x="49506" y="19912"/>
                    <a:pt x="49608" y="18920"/>
                  </a:cubicBezTo>
                  <a:cubicBezTo>
                    <a:pt x="49608" y="18555"/>
                    <a:pt x="49608" y="18190"/>
                    <a:pt x="49608" y="17826"/>
                  </a:cubicBezTo>
                  <a:cubicBezTo>
                    <a:pt x="49243" y="18292"/>
                    <a:pt x="48818" y="18717"/>
                    <a:pt x="48332" y="19041"/>
                  </a:cubicBezTo>
                  <a:cubicBezTo>
                    <a:pt x="47900" y="19302"/>
                    <a:pt x="47373" y="19454"/>
                    <a:pt x="46863" y="19454"/>
                  </a:cubicBezTo>
                  <a:cubicBezTo>
                    <a:pt x="46344" y="19454"/>
                    <a:pt x="45843" y="19297"/>
                    <a:pt x="45475" y="18940"/>
                  </a:cubicBezTo>
                  <a:cubicBezTo>
                    <a:pt x="44685" y="18150"/>
                    <a:pt x="44807" y="16813"/>
                    <a:pt x="44260" y="15841"/>
                  </a:cubicBezTo>
                  <a:cubicBezTo>
                    <a:pt x="43713" y="14868"/>
                    <a:pt x="42619" y="14423"/>
                    <a:pt x="41667" y="13835"/>
                  </a:cubicBezTo>
                  <a:cubicBezTo>
                    <a:pt x="39763" y="12661"/>
                    <a:pt x="38386" y="10817"/>
                    <a:pt x="37798" y="8670"/>
                  </a:cubicBezTo>
                  <a:cubicBezTo>
                    <a:pt x="37393" y="7191"/>
                    <a:pt x="37170" y="5328"/>
                    <a:pt x="35732" y="4781"/>
                  </a:cubicBezTo>
                  <a:cubicBezTo>
                    <a:pt x="36806" y="4538"/>
                    <a:pt x="37778" y="4011"/>
                    <a:pt x="38568" y="3282"/>
                  </a:cubicBezTo>
                  <a:lnTo>
                    <a:pt x="38568" y="3282"/>
                  </a:lnTo>
                  <a:cubicBezTo>
                    <a:pt x="37539" y="3385"/>
                    <a:pt x="36494" y="3467"/>
                    <a:pt x="35453" y="3467"/>
                  </a:cubicBezTo>
                  <a:cubicBezTo>
                    <a:pt x="34444" y="3467"/>
                    <a:pt x="33437" y="3390"/>
                    <a:pt x="32451" y="3181"/>
                  </a:cubicBezTo>
                  <a:cubicBezTo>
                    <a:pt x="30445" y="2755"/>
                    <a:pt x="28501" y="1722"/>
                    <a:pt x="273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3906950" y="3314000"/>
              <a:ext cx="182825" cy="201375"/>
            </a:xfrm>
            <a:custGeom>
              <a:avLst/>
              <a:gdLst/>
              <a:ahLst/>
              <a:cxnLst/>
              <a:rect l="l" t="t" r="r" b="b"/>
              <a:pathLst>
                <a:path w="7313" h="8055" extrusionOk="0">
                  <a:moveTo>
                    <a:pt x="5186" y="1"/>
                  </a:moveTo>
                  <a:lnTo>
                    <a:pt x="4194" y="1156"/>
                  </a:lnTo>
                  <a:lnTo>
                    <a:pt x="2614" y="3667"/>
                  </a:lnTo>
                  <a:lnTo>
                    <a:pt x="2208" y="4072"/>
                  </a:lnTo>
                  <a:cubicBezTo>
                    <a:pt x="2208" y="4072"/>
                    <a:pt x="203" y="7293"/>
                    <a:pt x="21" y="7921"/>
                  </a:cubicBezTo>
                  <a:cubicBezTo>
                    <a:pt x="1" y="7982"/>
                    <a:pt x="1" y="8022"/>
                    <a:pt x="41" y="8043"/>
                  </a:cubicBezTo>
                  <a:cubicBezTo>
                    <a:pt x="49" y="8051"/>
                    <a:pt x="60" y="8054"/>
                    <a:pt x="75" y="8054"/>
                  </a:cubicBezTo>
                  <a:cubicBezTo>
                    <a:pt x="282" y="8054"/>
                    <a:pt x="1125" y="7278"/>
                    <a:pt x="1560" y="6766"/>
                  </a:cubicBezTo>
                  <a:cubicBezTo>
                    <a:pt x="1621" y="6685"/>
                    <a:pt x="1702" y="6584"/>
                    <a:pt x="1763" y="6483"/>
                  </a:cubicBezTo>
                  <a:cubicBezTo>
                    <a:pt x="1972" y="6099"/>
                    <a:pt x="3702" y="5037"/>
                    <a:pt x="4228" y="5037"/>
                  </a:cubicBezTo>
                  <a:cubicBezTo>
                    <a:pt x="4312" y="5037"/>
                    <a:pt x="4365" y="5064"/>
                    <a:pt x="4376" y="5126"/>
                  </a:cubicBezTo>
                  <a:cubicBezTo>
                    <a:pt x="4477" y="5571"/>
                    <a:pt x="3586" y="6604"/>
                    <a:pt x="3363" y="6868"/>
                  </a:cubicBezTo>
                  <a:cubicBezTo>
                    <a:pt x="3181" y="7151"/>
                    <a:pt x="3120" y="7516"/>
                    <a:pt x="3201" y="7840"/>
                  </a:cubicBezTo>
                  <a:cubicBezTo>
                    <a:pt x="3206" y="7854"/>
                    <a:pt x="3216" y="7861"/>
                    <a:pt x="3231" y="7861"/>
                  </a:cubicBezTo>
                  <a:cubicBezTo>
                    <a:pt x="3450" y="7861"/>
                    <a:pt x="4664" y="6407"/>
                    <a:pt x="5024" y="6179"/>
                  </a:cubicBezTo>
                  <a:cubicBezTo>
                    <a:pt x="5247" y="6058"/>
                    <a:pt x="5611" y="5490"/>
                    <a:pt x="5915" y="4660"/>
                  </a:cubicBezTo>
                  <a:cubicBezTo>
                    <a:pt x="5976" y="4478"/>
                    <a:pt x="6057" y="4255"/>
                    <a:pt x="6118" y="4052"/>
                  </a:cubicBezTo>
                  <a:lnTo>
                    <a:pt x="7131" y="3384"/>
                  </a:lnTo>
                  <a:lnTo>
                    <a:pt x="7313" y="1824"/>
                  </a:lnTo>
                  <a:lnTo>
                    <a:pt x="5814" y="548"/>
                  </a:lnTo>
                  <a:lnTo>
                    <a:pt x="5186" y="1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027475" y="3076000"/>
              <a:ext cx="583400" cy="359575"/>
            </a:xfrm>
            <a:custGeom>
              <a:avLst/>
              <a:gdLst/>
              <a:ahLst/>
              <a:cxnLst/>
              <a:rect l="l" t="t" r="r" b="b"/>
              <a:pathLst>
                <a:path w="23336" h="14383" extrusionOk="0">
                  <a:moveTo>
                    <a:pt x="7921" y="1"/>
                  </a:moveTo>
                  <a:cubicBezTo>
                    <a:pt x="7921" y="1"/>
                    <a:pt x="6726" y="1581"/>
                    <a:pt x="5105" y="3464"/>
                  </a:cubicBezTo>
                  <a:cubicBezTo>
                    <a:pt x="3728" y="5085"/>
                    <a:pt x="2067" y="6928"/>
                    <a:pt x="851" y="8873"/>
                  </a:cubicBezTo>
                  <a:cubicBezTo>
                    <a:pt x="527" y="9359"/>
                    <a:pt x="244" y="9886"/>
                    <a:pt x="1" y="10412"/>
                  </a:cubicBezTo>
                  <a:lnTo>
                    <a:pt x="2310" y="12215"/>
                  </a:lnTo>
                  <a:lnTo>
                    <a:pt x="2836" y="12640"/>
                  </a:lnTo>
                  <a:lnTo>
                    <a:pt x="2938" y="12580"/>
                  </a:lnTo>
                  <a:cubicBezTo>
                    <a:pt x="3140" y="12438"/>
                    <a:pt x="3586" y="12073"/>
                    <a:pt x="4133" y="11668"/>
                  </a:cubicBezTo>
                  <a:lnTo>
                    <a:pt x="4457" y="11405"/>
                  </a:lnTo>
                  <a:cubicBezTo>
                    <a:pt x="5186" y="10838"/>
                    <a:pt x="5956" y="10311"/>
                    <a:pt x="6766" y="9825"/>
                  </a:cubicBezTo>
                  <a:cubicBezTo>
                    <a:pt x="7212" y="9642"/>
                    <a:pt x="7657" y="9521"/>
                    <a:pt x="8143" y="9440"/>
                  </a:cubicBezTo>
                  <a:cubicBezTo>
                    <a:pt x="9156" y="9197"/>
                    <a:pt x="10351" y="8832"/>
                    <a:pt x="10858" y="7941"/>
                  </a:cubicBezTo>
                  <a:cubicBezTo>
                    <a:pt x="10858" y="7941"/>
                    <a:pt x="12174" y="9926"/>
                    <a:pt x="13511" y="11810"/>
                  </a:cubicBezTo>
                  <a:cubicBezTo>
                    <a:pt x="13694" y="12073"/>
                    <a:pt x="13876" y="12337"/>
                    <a:pt x="14058" y="12600"/>
                  </a:cubicBezTo>
                  <a:cubicBezTo>
                    <a:pt x="14058" y="12600"/>
                    <a:pt x="14078" y="12620"/>
                    <a:pt x="14078" y="12620"/>
                  </a:cubicBezTo>
                  <a:cubicBezTo>
                    <a:pt x="14322" y="12944"/>
                    <a:pt x="14544" y="13248"/>
                    <a:pt x="14747" y="13532"/>
                  </a:cubicBezTo>
                  <a:lnTo>
                    <a:pt x="15091" y="13977"/>
                  </a:lnTo>
                  <a:lnTo>
                    <a:pt x="15415" y="14382"/>
                  </a:lnTo>
                  <a:lnTo>
                    <a:pt x="20966" y="9886"/>
                  </a:lnTo>
                  <a:lnTo>
                    <a:pt x="22991" y="8225"/>
                  </a:lnTo>
                  <a:lnTo>
                    <a:pt x="23336" y="7941"/>
                  </a:lnTo>
                  <a:lnTo>
                    <a:pt x="23194" y="7759"/>
                  </a:lnTo>
                  <a:lnTo>
                    <a:pt x="23092" y="7678"/>
                  </a:lnTo>
                  <a:cubicBezTo>
                    <a:pt x="22930" y="7495"/>
                    <a:pt x="22748" y="7333"/>
                    <a:pt x="22546" y="7191"/>
                  </a:cubicBezTo>
                  <a:cubicBezTo>
                    <a:pt x="21087" y="6098"/>
                    <a:pt x="19649" y="5166"/>
                    <a:pt x="18008" y="4619"/>
                  </a:cubicBezTo>
                  <a:cubicBezTo>
                    <a:pt x="17522" y="4457"/>
                    <a:pt x="17036" y="4315"/>
                    <a:pt x="16529" y="4234"/>
                  </a:cubicBezTo>
                  <a:cubicBezTo>
                    <a:pt x="14362" y="2715"/>
                    <a:pt x="11587" y="1054"/>
                    <a:pt x="9075" y="284"/>
                  </a:cubicBezTo>
                  <a:cubicBezTo>
                    <a:pt x="8690" y="183"/>
                    <a:pt x="8306" y="82"/>
                    <a:pt x="7921" y="1"/>
                  </a:cubicBezTo>
                  <a:close/>
                </a:path>
              </a:pathLst>
            </a:custGeom>
            <a:solidFill>
              <a:srgbClr val="121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468550" y="3501375"/>
              <a:ext cx="393500" cy="195275"/>
            </a:xfrm>
            <a:custGeom>
              <a:avLst/>
              <a:gdLst/>
              <a:ahLst/>
              <a:cxnLst/>
              <a:rect l="l" t="t" r="r" b="b"/>
              <a:pathLst>
                <a:path w="15740" h="7811" extrusionOk="0">
                  <a:moveTo>
                    <a:pt x="5834" y="1"/>
                  </a:moveTo>
                  <a:lnTo>
                    <a:pt x="1" y="1358"/>
                  </a:lnTo>
                  <a:cubicBezTo>
                    <a:pt x="1" y="1358"/>
                    <a:pt x="1743" y="6341"/>
                    <a:pt x="2310" y="6868"/>
                  </a:cubicBezTo>
                  <a:cubicBezTo>
                    <a:pt x="2591" y="7138"/>
                    <a:pt x="4726" y="7811"/>
                    <a:pt x="7097" y="7811"/>
                  </a:cubicBezTo>
                  <a:cubicBezTo>
                    <a:pt x="9337" y="7811"/>
                    <a:pt x="11787" y="7211"/>
                    <a:pt x="13086" y="5105"/>
                  </a:cubicBezTo>
                  <a:cubicBezTo>
                    <a:pt x="15740" y="750"/>
                    <a:pt x="5834" y="1"/>
                    <a:pt x="58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4378925" y="3242600"/>
              <a:ext cx="539850" cy="430575"/>
            </a:xfrm>
            <a:custGeom>
              <a:avLst/>
              <a:gdLst/>
              <a:ahLst/>
              <a:cxnLst/>
              <a:rect l="l" t="t" r="r" b="b"/>
              <a:pathLst>
                <a:path w="21594" h="17223" extrusionOk="0">
                  <a:moveTo>
                    <a:pt x="6158" y="1"/>
                  </a:moveTo>
                  <a:lnTo>
                    <a:pt x="61" y="3161"/>
                  </a:lnTo>
                  <a:cubicBezTo>
                    <a:pt x="61" y="3161"/>
                    <a:pt x="41" y="3262"/>
                    <a:pt x="41" y="3444"/>
                  </a:cubicBezTo>
                  <a:cubicBezTo>
                    <a:pt x="20" y="3931"/>
                    <a:pt x="0" y="4903"/>
                    <a:pt x="20" y="5956"/>
                  </a:cubicBezTo>
                  <a:cubicBezTo>
                    <a:pt x="41" y="6098"/>
                    <a:pt x="41" y="6240"/>
                    <a:pt x="41" y="6382"/>
                  </a:cubicBezTo>
                  <a:cubicBezTo>
                    <a:pt x="41" y="6584"/>
                    <a:pt x="61" y="6766"/>
                    <a:pt x="61" y="6969"/>
                  </a:cubicBezTo>
                  <a:cubicBezTo>
                    <a:pt x="81" y="7354"/>
                    <a:pt x="122" y="7739"/>
                    <a:pt x="183" y="8083"/>
                  </a:cubicBezTo>
                  <a:cubicBezTo>
                    <a:pt x="264" y="8731"/>
                    <a:pt x="405" y="9238"/>
                    <a:pt x="628" y="9440"/>
                  </a:cubicBezTo>
                  <a:cubicBezTo>
                    <a:pt x="689" y="9501"/>
                    <a:pt x="831" y="9704"/>
                    <a:pt x="1054" y="9987"/>
                  </a:cubicBezTo>
                  <a:lnTo>
                    <a:pt x="1823" y="11020"/>
                  </a:lnTo>
                  <a:cubicBezTo>
                    <a:pt x="1965" y="11182"/>
                    <a:pt x="2087" y="11365"/>
                    <a:pt x="2228" y="11547"/>
                  </a:cubicBezTo>
                  <a:cubicBezTo>
                    <a:pt x="2613" y="12033"/>
                    <a:pt x="2998" y="12539"/>
                    <a:pt x="3342" y="12945"/>
                  </a:cubicBezTo>
                  <a:cubicBezTo>
                    <a:pt x="3525" y="13147"/>
                    <a:pt x="3707" y="13350"/>
                    <a:pt x="3849" y="13491"/>
                  </a:cubicBezTo>
                  <a:cubicBezTo>
                    <a:pt x="3991" y="13633"/>
                    <a:pt x="4173" y="13755"/>
                    <a:pt x="4355" y="13856"/>
                  </a:cubicBezTo>
                  <a:cubicBezTo>
                    <a:pt x="4598" y="13978"/>
                    <a:pt x="4862" y="14059"/>
                    <a:pt x="5125" y="14099"/>
                  </a:cubicBezTo>
                  <a:cubicBezTo>
                    <a:pt x="5247" y="14119"/>
                    <a:pt x="5368" y="14140"/>
                    <a:pt x="5510" y="14160"/>
                  </a:cubicBezTo>
                  <a:cubicBezTo>
                    <a:pt x="5824" y="14170"/>
                    <a:pt x="6138" y="14175"/>
                    <a:pt x="6452" y="14175"/>
                  </a:cubicBezTo>
                  <a:cubicBezTo>
                    <a:pt x="6766" y="14175"/>
                    <a:pt x="7080" y="14170"/>
                    <a:pt x="7394" y="14160"/>
                  </a:cubicBezTo>
                  <a:cubicBezTo>
                    <a:pt x="8184" y="14160"/>
                    <a:pt x="9217" y="15902"/>
                    <a:pt x="10493" y="16773"/>
                  </a:cubicBezTo>
                  <a:cubicBezTo>
                    <a:pt x="10695" y="16894"/>
                    <a:pt x="10918" y="17016"/>
                    <a:pt x="11141" y="17117"/>
                  </a:cubicBezTo>
                  <a:lnTo>
                    <a:pt x="11182" y="17117"/>
                  </a:lnTo>
                  <a:cubicBezTo>
                    <a:pt x="11392" y="17190"/>
                    <a:pt x="11684" y="17222"/>
                    <a:pt x="12033" y="17222"/>
                  </a:cubicBezTo>
                  <a:cubicBezTo>
                    <a:pt x="12458" y="17222"/>
                    <a:pt x="12966" y="17175"/>
                    <a:pt x="13511" y="17097"/>
                  </a:cubicBezTo>
                  <a:lnTo>
                    <a:pt x="13572" y="17097"/>
                  </a:lnTo>
                  <a:lnTo>
                    <a:pt x="13714" y="17077"/>
                  </a:lnTo>
                  <a:cubicBezTo>
                    <a:pt x="14301" y="16975"/>
                    <a:pt x="14949" y="16854"/>
                    <a:pt x="15577" y="16712"/>
                  </a:cubicBezTo>
                  <a:cubicBezTo>
                    <a:pt x="16448" y="16489"/>
                    <a:pt x="17319" y="16267"/>
                    <a:pt x="17988" y="16064"/>
                  </a:cubicBezTo>
                  <a:lnTo>
                    <a:pt x="18271" y="15983"/>
                  </a:lnTo>
                  <a:cubicBezTo>
                    <a:pt x="18656" y="15861"/>
                    <a:pt x="19041" y="15720"/>
                    <a:pt x="19406" y="15558"/>
                  </a:cubicBezTo>
                  <a:cubicBezTo>
                    <a:pt x="19547" y="15477"/>
                    <a:pt x="19709" y="15132"/>
                    <a:pt x="19892" y="14585"/>
                  </a:cubicBezTo>
                  <a:cubicBezTo>
                    <a:pt x="20621" y="12438"/>
                    <a:pt x="21593" y="7313"/>
                    <a:pt x="20986" y="6199"/>
                  </a:cubicBezTo>
                  <a:cubicBezTo>
                    <a:pt x="20905" y="6057"/>
                    <a:pt x="20803" y="5936"/>
                    <a:pt x="20682" y="5835"/>
                  </a:cubicBezTo>
                  <a:cubicBezTo>
                    <a:pt x="19203" y="4498"/>
                    <a:pt x="13693" y="2796"/>
                    <a:pt x="13693" y="2796"/>
                  </a:cubicBezTo>
                  <a:lnTo>
                    <a:pt x="9136" y="1115"/>
                  </a:lnTo>
                  <a:lnTo>
                    <a:pt x="6158" y="1"/>
                  </a:lnTo>
                  <a:close/>
                </a:path>
              </a:pathLst>
            </a:custGeom>
            <a:solidFill>
              <a:srgbClr val="121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4081150" y="3200075"/>
              <a:ext cx="373750" cy="292225"/>
            </a:xfrm>
            <a:custGeom>
              <a:avLst/>
              <a:gdLst/>
              <a:ahLst/>
              <a:cxnLst/>
              <a:rect l="l" t="t" r="r" b="b"/>
              <a:pathLst>
                <a:path w="14950" h="11689" extrusionOk="0">
                  <a:moveTo>
                    <a:pt x="11182" y="0"/>
                  </a:moveTo>
                  <a:lnTo>
                    <a:pt x="11182" y="0"/>
                  </a:lnTo>
                  <a:cubicBezTo>
                    <a:pt x="10696" y="486"/>
                    <a:pt x="10129" y="912"/>
                    <a:pt x="9501" y="1236"/>
                  </a:cubicBezTo>
                  <a:cubicBezTo>
                    <a:pt x="9160" y="1412"/>
                    <a:pt x="8789" y="1498"/>
                    <a:pt x="8414" y="1498"/>
                  </a:cubicBezTo>
                  <a:cubicBezTo>
                    <a:pt x="8099" y="1498"/>
                    <a:pt x="7781" y="1437"/>
                    <a:pt x="7475" y="1317"/>
                  </a:cubicBezTo>
                  <a:cubicBezTo>
                    <a:pt x="7374" y="1256"/>
                    <a:pt x="7232" y="1195"/>
                    <a:pt x="7090" y="1195"/>
                  </a:cubicBezTo>
                  <a:cubicBezTo>
                    <a:pt x="6969" y="1195"/>
                    <a:pt x="6847" y="1256"/>
                    <a:pt x="6746" y="1357"/>
                  </a:cubicBezTo>
                  <a:lnTo>
                    <a:pt x="6624" y="1459"/>
                  </a:lnTo>
                  <a:cubicBezTo>
                    <a:pt x="6057" y="1904"/>
                    <a:pt x="5429" y="2289"/>
                    <a:pt x="4741" y="2573"/>
                  </a:cubicBezTo>
                  <a:lnTo>
                    <a:pt x="1" y="4862"/>
                  </a:lnTo>
                  <a:cubicBezTo>
                    <a:pt x="811" y="5307"/>
                    <a:pt x="1601" y="5834"/>
                    <a:pt x="2330" y="6462"/>
                  </a:cubicBezTo>
                  <a:cubicBezTo>
                    <a:pt x="3059" y="5875"/>
                    <a:pt x="3829" y="5348"/>
                    <a:pt x="4619" y="4862"/>
                  </a:cubicBezTo>
                  <a:cubicBezTo>
                    <a:pt x="5065" y="4700"/>
                    <a:pt x="5531" y="4558"/>
                    <a:pt x="5996" y="4477"/>
                  </a:cubicBezTo>
                  <a:cubicBezTo>
                    <a:pt x="6442" y="4376"/>
                    <a:pt x="6867" y="4254"/>
                    <a:pt x="7293" y="4092"/>
                  </a:cubicBezTo>
                  <a:cubicBezTo>
                    <a:pt x="7880" y="3889"/>
                    <a:pt x="8387" y="3505"/>
                    <a:pt x="8711" y="2978"/>
                  </a:cubicBezTo>
                  <a:cubicBezTo>
                    <a:pt x="8711" y="2978"/>
                    <a:pt x="10027" y="4963"/>
                    <a:pt x="11364" y="6867"/>
                  </a:cubicBezTo>
                  <a:cubicBezTo>
                    <a:pt x="11547" y="7130"/>
                    <a:pt x="11729" y="7374"/>
                    <a:pt x="11911" y="7637"/>
                  </a:cubicBezTo>
                  <a:lnTo>
                    <a:pt x="11952" y="7677"/>
                  </a:lnTo>
                  <a:cubicBezTo>
                    <a:pt x="11952" y="7819"/>
                    <a:pt x="11952" y="7961"/>
                    <a:pt x="11952" y="8103"/>
                  </a:cubicBezTo>
                  <a:cubicBezTo>
                    <a:pt x="11972" y="8305"/>
                    <a:pt x="11972" y="8488"/>
                    <a:pt x="11992" y="8670"/>
                  </a:cubicBezTo>
                  <a:cubicBezTo>
                    <a:pt x="12013" y="9075"/>
                    <a:pt x="12053" y="9460"/>
                    <a:pt x="12094" y="9804"/>
                  </a:cubicBezTo>
                  <a:cubicBezTo>
                    <a:pt x="12195" y="10432"/>
                    <a:pt x="12337" y="10939"/>
                    <a:pt x="12539" y="11161"/>
                  </a:cubicBezTo>
                  <a:cubicBezTo>
                    <a:pt x="12600" y="11222"/>
                    <a:pt x="12762" y="11405"/>
                    <a:pt x="12965" y="11688"/>
                  </a:cubicBezTo>
                  <a:cubicBezTo>
                    <a:pt x="12782" y="10918"/>
                    <a:pt x="12661" y="10108"/>
                    <a:pt x="12580" y="9318"/>
                  </a:cubicBezTo>
                  <a:cubicBezTo>
                    <a:pt x="12580" y="9136"/>
                    <a:pt x="12580" y="8954"/>
                    <a:pt x="12580" y="8771"/>
                  </a:cubicBezTo>
                  <a:cubicBezTo>
                    <a:pt x="12600" y="8710"/>
                    <a:pt x="12600" y="8629"/>
                    <a:pt x="12620" y="8569"/>
                  </a:cubicBezTo>
                  <a:cubicBezTo>
                    <a:pt x="12640" y="8427"/>
                    <a:pt x="12661" y="8305"/>
                    <a:pt x="12701" y="8164"/>
                  </a:cubicBezTo>
                  <a:cubicBezTo>
                    <a:pt x="12965" y="6928"/>
                    <a:pt x="13734" y="5733"/>
                    <a:pt x="14950" y="5267"/>
                  </a:cubicBezTo>
                  <a:lnTo>
                    <a:pt x="14950" y="5267"/>
                  </a:lnTo>
                  <a:cubicBezTo>
                    <a:pt x="14417" y="5424"/>
                    <a:pt x="13840" y="5575"/>
                    <a:pt x="13289" y="5575"/>
                  </a:cubicBezTo>
                  <a:cubicBezTo>
                    <a:pt x="12919" y="5575"/>
                    <a:pt x="12561" y="5507"/>
                    <a:pt x="12235" y="5328"/>
                  </a:cubicBezTo>
                  <a:cubicBezTo>
                    <a:pt x="12134" y="5267"/>
                    <a:pt x="12053" y="5226"/>
                    <a:pt x="11972" y="5166"/>
                  </a:cubicBezTo>
                  <a:cubicBezTo>
                    <a:pt x="11749" y="4963"/>
                    <a:pt x="11567" y="4760"/>
                    <a:pt x="11405" y="4517"/>
                  </a:cubicBezTo>
                  <a:cubicBezTo>
                    <a:pt x="10514" y="3160"/>
                    <a:pt x="10433" y="1438"/>
                    <a:pt x="111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4011275" y="3089175"/>
              <a:ext cx="254225" cy="309425"/>
            </a:xfrm>
            <a:custGeom>
              <a:avLst/>
              <a:gdLst/>
              <a:ahLst/>
              <a:cxnLst/>
              <a:rect l="l" t="t" r="r" b="b"/>
              <a:pathLst>
                <a:path w="10169" h="12377" extrusionOk="0">
                  <a:moveTo>
                    <a:pt x="7698" y="0"/>
                  </a:moveTo>
                  <a:lnTo>
                    <a:pt x="6442" y="1418"/>
                  </a:lnTo>
                  <a:cubicBezTo>
                    <a:pt x="4578" y="3545"/>
                    <a:pt x="2836" y="5814"/>
                    <a:pt x="1276" y="8184"/>
                  </a:cubicBezTo>
                  <a:cubicBezTo>
                    <a:pt x="1013" y="8548"/>
                    <a:pt x="770" y="8933"/>
                    <a:pt x="547" y="9298"/>
                  </a:cubicBezTo>
                  <a:lnTo>
                    <a:pt x="162" y="9905"/>
                  </a:lnTo>
                  <a:lnTo>
                    <a:pt x="41" y="10108"/>
                  </a:lnTo>
                  <a:lnTo>
                    <a:pt x="0" y="10149"/>
                  </a:lnTo>
                  <a:lnTo>
                    <a:pt x="588" y="10594"/>
                  </a:lnTo>
                  <a:lnTo>
                    <a:pt x="811" y="10756"/>
                  </a:lnTo>
                  <a:lnTo>
                    <a:pt x="2937" y="12377"/>
                  </a:lnTo>
                  <a:lnTo>
                    <a:pt x="3302" y="12194"/>
                  </a:lnTo>
                  <a:lnTo>
                    <a:pt x="3383" y="12154"/>
                  </a:lnTo>
                  <a:lnTo>
                    <a:pt x="5004" y="11344"/>
                  </a:lnTo>
                  <a:lnTo>
                    <a:pt x="10068" y="8812"/>
                  </a:lnTo>
                  <a:cubicBezTo>
                    <a:pt x="10169" y="7819"/>
                    <a:pt x="9298" y="4821"/>
                    <a:pt x="8569" y="2593"/>
                  </a:cubicBezTo>
                  <a:cubicBezTo>
                    <a:pt x="8508" y="2411"/>
                    <a:pt x="8447" y="2249"/>
                    <a:pt x="8407" y="2066"/>
                  </a:cubicBezTo>
                  <a:cubicBezTo>
                    <a:pt x="8326" y="1864"/>
                    <a:pt x="8265" y="1661"/>
                    <a:pt x="8204" y="1479"/>
                  </a:cubicBezTo>
                  <a:cubicBezTo>
                    <a:pt x="7920" y="588"/>
                    <a:pt x="7698" y="0"/>
                    <a:pt x="7698" y="0"/>
                  </a:cubicBez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4791125" y="3388950"/>
              <a:ext cx="265900" cy="780400"/>
            </a:xfrm>
            <a:custGeom>
              <a:avLst/>
              <a:gdLst/>
              <a:ahLst/>
              <a:cxnLst/>
              <a:rect l="l" t="t" r="r" b="b"/>
              <a:pathLst>
                <a:path w="10636" h="31216" extrusionOk="0">
                  <a:moveTo>
                    <a:pt x="4214" y="1"/>
                  </a:moveTo>
                  <a:lnTo>
                    <a:pt x="4072" y="224"/>
                  </a:lnTo>
                  <a:cubicBezTo>
                    <a:pt x="3809" y="669"/>
                    <a:pt x="3161" y="1743"/>
                    <a:pt x="2472" y="2958"/>
                  </a:cubicBezTo>
                  <a:cubicBezTo>
                    <a:pt x="1277" y="5045"/>
                    <a:pt x="1" y="7617"/>
                    <a:pt x="284" y="8427"/>
                  </a:cubicBezTo>
                  <a:cubicBezTo>
                    <a:pt x="487" y="8873"/>
                    <a:pt x="811" y="9298"/>
                    <a:pt x="1196" y="9623"/>
                  </a:cubicBezTo>
                  <a:cubicBezTo>
                    <a:pt x="1378" y="9785"/>
                    <a:pt x="1581" y="9967"/>
                    <a:pt x="1783" y="10129"/>
                  </a:cubicBezTo>
                  <a:cubicBezTo>
                    <a:pt x="2533" y="10818"/>
                    <a:pt x="3302" y="11587"/>
                    <a:pt x="3302" y="12782"/>
                  </a:cubicBezTo>
                  <a:cubicBezTo>
                    <a:pt x="3302" y="14261"/>
                    <a:pt x="3991" y="18596"/>
                    <a:pt x="3991" y="18596"/>
                  </a:cubicBezTo>
                  <a:cubicBezTo>
                    <a:pt x="3363" y="19589"/>
                    <a:pt x="3039" y="23032"/>
                    <a:pt x="2877" y="25868"/>
                  </a:cubicBezTo>
                  <a:cubicBezTo>
                    <a:pt x="2756" y="28096"/>
                    <a:pt x="2735" y="29960"/>
                    <a:pt x="2735" y="29960"/>
                  </a:cubicBezTo>
                  <a:lnTo>
                    <a:pt x="6280" y="31216"/>
                  </a:lnTo>
                  <a:cubicBezTo>
                    <a:pt x="6280" y="31216"/>
                    <a:pt x="8549" y="24997"/>
                    <a:pt x="9116" y="23457"/>
                  </a:cubicBezTo>
                  <a:cubicBezTo>
                    <a:pt x="9683" y="21938"/>
                    <a:pt x="9582" y="19994"/>
                    <a:pt x="9582" y="19994"/>
                  </a:cubicBezTo>
                  <a:cubicBezTo>
                    <a:pt x="9582" y="19994"/>
                    <a:pt x="10412" y="16206"/>
                    <a:pt x="10514" y="14281"/>
                  </a:cubicBezTo>
                  <a:cubicBezTo>
                    <a:pt x="10635" y="12337"/>
                    <a:pt x="9784" y="7435"/>
                    <a:pt x="9784" y="7435"/>
                  </a:cubicBezTo>
                  <a:cubicBezTo>
                    <a:pt x="9784" y="7415"/>
                    <a:pt x="9784" y="7394"/>
                    <a:pt x="9784" y="7374"/>
                  </a:cubicBezTo>
                  <a:cubicBezTo>
                    <a:pt x="9744" y="6928"/>
                    <a:pt x="9440" y="3850"/>
                    <a:pt x="8326" y="2452"/>
                  </a:cubicBezTo>
                  <a:cubicBezTo>
                    <a:pt x="7232" y="1115"/>
                    <a:pt x="4801" y="203"/>
                    <a:pt x="4295" y="21"/>
                  </a:cubicBezTo>
                  <a:lnTo>
                    <a:pt x="4214" y="1"/>
                  </a:lnTo>
                  <a:close/>
                </a:path>
              </a:pathLst>
            </a:custGeom>
            <a:solidFill>
              <a:srgbClr val="121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4702500" y="3601150"/>
              <a:ext cx="276525" cy="436650"/>
            </a:xfrm>
            <a:custGeom>
              <a:avLst/>
              <a:gdLst/>
              <a:ahLst/>
              <a:cxnLst/>
              <a:rect l="l" t="t" r="r" b="b"/>
              <a:pathLst>
                <a:path w="11061" h="17466" extrusionOk="0">
                  <a:moveTo>
                    <a:pt x="6604" y="0"/>
                  </a:moveTo>
                  <a:cubicBezTo>
                    <a:pt x="6017" y="405"/>
                    <a:pt x="5389" y="790"/>
                    <a:pt x="4741" y="1114"/>
                  </a:cubicBezTo>
                  <a:cubicBezTo>
                    <a:pt x="3323" y="1843"/>
                    <a:pt x="1581" y="2593"/>
                    <a:pt x="1" y="2877"/>
                  </a:cubicBezTo>
                  <a:cubicBezTo>
                    <a:pt x="18" y="2880"/>
                    <a:pt x="36" y="2882"/>
                    <a:pt x="56" y="2882"/>
                  </a:cubicBezTo>
                  <a:cubicBezTo>
                    <a:pt x="245" y="2882"/>
                    <a:pt x="569" y="2733"/>
                    <a:pt x="743" y="2733"/>
                  </a:cubicBezTo>
                  <a:cubicBezTo>
                    <a:pt x="753" y="2733"/>
                    <a:pt x="762" y="2734"/>
                    <a:pt x="771" y="2735"/>
                  </a:cubicBezTo>
                  <a:cubicBezTo>
                    <a:pt x="2310" y="2471"/>
                    <a:pt x="3829" y="2107"/>
                    <a:pt x="5328" y="1641"/>
                  </a:cubicBezTo>
                  <a:cubicBezTo>
                    <a:pt x="6078" y="2330"/>
                    <a:pt x="6847" y="3099"/>
                    <a:pt x="6847" y="4274"/>
                  </a:cubicBezTo>
                  <a:cubicBezTo>
                    <a:pt x="6847" y="5753"/>
                    <a:pt x="7536" y="10088"/>
                    <a:pt x="7536" y="10088"/>
                  </a:cubicBezTo>
                  <a:cubicBezTo>
                    <a:pt x="6908" y="11080"/>
                    <a:pt x="6584" y="14524"/>
                    <a:pt x="6422" y="17380"/>
                  </a:cubicBezTo>
                  <a:cubicBezTo>
                    <a:pt x="6817" y="17435"/>
                    <a:pt x="7237" y="17465"/>
                    <a:pt x="7655" y="17465"/>
                  </a:cubicBezTo>
                  <a:cubicBezTo>
                    <a:pt x="9084" y="17465"/>
                    <a:pt x="10486" y="17114"/>
                    <a:pt x="10737" y="16205"/>
                  </a:cubicBezTo>
                  <a:cubicBezTo>
                    <a:pt x="10939" y="15456"/>
                    <a:pt x="10169" y="14423"/>
                    <a:pt x="9947" y="13754"/>
                  </a:cubicBezTo>
                  <a:cubicBezTo>
                    <a:pt x="9501" y="12458"/>
                    <a:pt x="9602" y="11040"/>
                    <a:pt x="10230" y="9824"/>
                  </a:cubicBezTo>
                  <a:cubicBezTo>
                    <a:pt x="9136" y="8022"/>
                    <a:pt x="9076" y="5773"/>
                    <a:pt x="10068" y="3910"/>
                  </a:cubicBezTo>
                  <a:cubicBezTo>
                    <a:pt x="10473" y="3180"/>
                    <a:pt x="11061" y="2411"/>
                    <a:pt x="10838" y="1600"/>
                  </a:cubicBezTo>
                  <a:cubicBezTo>
                    <a:pt x="9440" y="1519"/>
                    <a:pt x="8103" y="1054"/>
                    <a:pt x="6949" y="243"/>
                  </a:cubicBezTo>
                  <a:cubicBezTo>
                    <a:pt x="6827" y="162"/>
                    <a:pt x="6726" y="81"/>
                    <a:pt x="66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4778475" y="4137425"/>
              <a:ext cx="171700" cy="147675"/>
            </a:xfrm>
            <a:custGeom>
              <a:avLst/>
              <a:gdLst/>
              <a:ahLst/>
              <a:cxnLst/>
              <a:rect l="l" t="t" r="r" b="b"/>
              <a:pathLst>
                <a:path w="6868" h="5907" extrusionOk="0">
                  <a:moveTo>
                    <a:pt x="3808" y="0"/>
                  </a:moveTo>
                  <a:lnTo>
                    <a:pt x="3748" y="122"/>
                  </a:lnTo>
                  <a:lnTo>
                    <a:pt x="3606" y="547"/>
                  </a:lnTo>
                  <a:lnTo>
                    <a:pt x="3565" y="669"/>
                  </a:lnTo>
                  <a:lnTo>
                    <a:pt x="2917" y="669"/>
                  </a:lnTo>
                  <a:cubicBezTo>
                    <a:pt x="2532" y="689"/>
                    <a:pt x="2087" y="730"/>
                    <a:pt x="2066" y="831"/>
                  </a:cubicBezTo>
                  <a:cubicBezTo>
                    <a:pt x="1904" y="1074"/>
                    <a:pt x="1722" y="1297"/>
                    <a:pt x="1520" y="1479"/>
                  </a:cubicBezTo>
                  <a:cubicBezTo>
                    <a:pt x="1317" y="1682"/>
                    <a:pt x="1114" y="1884"/>
                    <a:pt x="912" y="2067"/>
                  </a:cubicBezTo>
                  <a:cubicBezTo>
                    <a:pt x="730" y="2249"/>
                    <a:pt x="527" y="2411"/>
                    <a:pt x="304" y="2532"/>
                  </a:cubicBezTo>
                  <a:cubicBezTo>
                    <a:pt x="0" y="2654"/>
                    <a:pt x="466" y="3464"/>
                    <a:pt x="466" y="3464"/>
                  </a:cubicBezTo>
                  <a:cubicBezTo>
                    <a:pt x="466" y="3464"/>
                    <a:pt x="1337" y="3464"/>
                    <a:pt x="1560" y="3626"/>
                  </a:cubicBezTo>
                  <a:cubicBezTo>
                    <a:pt x="1702" y="3707"/>
                    <a:pt x="1682" y="4457"/>
                    <a:pt x="1803" y="5004"/>
                  </a:cubicBezTo>
                  <a:cubicBezTo>
                    <a:pt x="1823" y="5064"/>
                    <a:pt x="1844" y="5146"/>
                    <a:pt x="1864" y="5206"/>
                  </a:cubicBezTo>
                  <a:cubicBezTo>
                    <a:pt x="1864" y="5247"/>
                    <a:pt x="1884" y="5308"/>
                    <a:pt x="1925" y="5348"/>
                  </a:cubicBezTo>
                  <a:cubicBezTo>
                    <a:pt x="1945" y="5429"/>
                    <a:pt x="2006" y="5490"/>
                    <a:pt x="2066" y="5530"/>
                  </a:cubicBezTo>
                  <a:cubicBezTo>
                    <a:pt x="2370" y="5713"/>
                    <a:pt x="2742" y="5906"/>
                    <a:pt x="3004" y="5906"/>
                  </a:cubicBezTo>
                  <a:cubicBezTo>
                    <a:pt x="3091" y="5906"/>
                    <a:pt x="3165" y="5885"/>
                    <a:pt x="3221" y="5834"/>
                  </a:cubicBezTo>
                  <a:cubicBezTo>
                    <a:pt x="3439" y="5636"/>
                    <a:pt x="3811" y="5226"/>
                    <a:pt x="4111" y="5226"/>
                  </a:cubicBezTo>
                  <a:cubicBezTo>
                    <a:pt x="4118" y="5226"/>
                    <a:pt x="4126" y="5226"/>
                    <a:pt x="4133" y="5227"/>
                  </a:cubicBezTo>
                  <a:cubicBezTo>
                    <a:pt x="4146" y="5227"/>
                    <a:pt x="4161" y="5228"/>
                    <a:pt x="4177" y="5228"/>
                  </a:cubicBezTo>
                  <a:cubicBezTo>
                    <a:pt x="4544" y="5228"/>
                    <a:pt x="5518" y="5009"/>
                    <a:pt x="5692" y="4680"/>
                  </a:cubicBezTo>
                  <a:cubicBezTo>
                    <a:pt x="5854" y="4315"/>
                    <a:pt x="6158" y="3079"/>
                    <a:pt x="6259" y="2776"/>
                  </a:cubicBezTo>
                  <a:cubicBezTo>
                    <a:pt x="6300" y="2674"/>
                    <a:pt x="6361" y="2472"/>
                    <a:pt x="6442" y="2269"/>
                  </a:cubicBezTo>
                  <a:cubicBezTo>
                    <a:pt x="6482" y="2168"/>
                    <a:pt x="6523" y="2067"/>
                    <a:pt x="6563" y="1965"/>
                  </a:cubicBezTo>
                  <a:lnTo>
                    <a:pt x="6604" y="1844"/>
                  </a:lnTo>
                  <a:lnTo>
                    <a:pt x="6766" y="1439"/>
                  </a:lnTo>
                  <a:lnTo>
                    <a:pt x="6847" y="1135"/>
                  </a:lnTo>
                  <a:lnTo>
                    <a:pt x="6867" y="1034"/>
                  </a:lnTo>
                  <a:lnTo>
                    <a:pt x="6381" y="871"/>
                  </a:lnTo>
                  <a:lnTo>
                    <a:pt x="5895" y="709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4848850" y="3895875"/>
              <a:ext cx="211200" cy="296275"/>
            </a:xfrm>
            <a:custGeom>
              <a:avLst/>
              <a:gdLst/>
              <a:ahLst/>
              <a:cxnLst/>
              <a:rect l="l" t="t" r="r" b="b"/>
              <a:pathLst>
                <a:path w="8448" h="11851" extrusionOk="0">
                  <a:moveTo>
                    <a:pt x="8448" y="0"/>
                  </a:moveTo>
                  <a:cubicBezTo>
                    <a:pt x="8448" y="0"/>
                    <a:pt x="7739" y="162"/>
                    <a:pt x="6706" y="385"/>
                  </a:cubicBezTo>
                  <a:lnTo>
                    <a:pt x="6361" y="486"/>
                  </a:lnTo>
                  <a:cubicBezTo>
                    <a:pt x="3931" y="1054"/>
                    <a:pt x="710" y="1601"/>
                    <a:pt x="183" y="2006"/>
                  </a:cubicBezTo>
                  <a:lnTo>
                    <a:pt x="1" y="7799"/>
                  </a:lnTo>
                  <a:lnTo>
                    <a:pt x="41" y="8467"/>
                  </a:lnTo>
                  <a:lnTo>
                    <a:pt x="82" y="9217"/>
                  </a:lnTo>
                  <a:lnTo>
                    <a:pt x="102" y="9500"/>
                  </a:lnTo>
                  <a:lnTo>
                    <a:pt x="102" y="9521"/>
                  </a:lnTo>
                  <a:lnTo>
                    <a:pt x="122" y="9946"/>
                  </a:lnTo>
                  <a:lnTo>
                    <a:pt x="122" y="10351"/>
                  </a:lnTo>
                  <a:lnTo>
                    <a:pt x="2533" y="11425"/>
                  </a:lnTo>
                  <a:lnTo>
                    <a:pt x="2999" y="11627"/>
                  </a:lnTo>
                  <a:lnTo>
                    <a:pt x="3485" y="11850"/>
                  </a:lnTo>
                  <a:cubicBezTo>
                    <a:pt x="3586" y="11810"/>
                    <a:pt x="3667" y="11729"/>
                    <a:pt x="3728" y="11648"/>
                  </a:cubicBezTo>
                  <a:lnTo>
                    <a:pt x="3789" y="11526"/>
                  </a:lnTo>
                  <a:cubicBezTo>
                    <a:pt x="3890" y="11364"/>
                    <a:pt x="3991" y="11182"/>
                    <a:pt x="4093" y="10999"/>
                  </a:cubicBezTo>
                  <a:cubicBezTo>
                    <a:pt x="4113" y="10959"/>
                    <a:pt x="4153" y="10918"/>
                    <a:pt x="4174" y="10878"/>
                  </a:cubicBezTo>
                  <a:cubicBezTo>
                    <a:pt x="4275" y="10696"/>
                    <a:pt x="4356" y="10513"/>
                    <a:pt x="4457" y="10331"/>
                  </a:cubicBezTo>
                  <a:lnTo>
                    <a:pt x="4559" y="10149"/>
                  </a:lnTo>
                  <a:cubicBezTo>
                    <a:pt x="4660" y="9946"/>
                    <a:pt x="4761" y="9743"/>
                    <a:pt x="4862" y="9541"/>
                  </a:cubicBezTo>
                  <a:cubicBezTo>
                    <a:pt x="5652" y="7981"/>
                    <a:pt x="6341" y="6361"/>
                    <a:pt x="6888" y="4679"/>
                  </a:cubicBezTo>
                  <a:lnTo>
                    <a:pt x="8448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4250800" y="3711500"/>
              <a:ext cx="197500" cy="199125"/>
            </a:xfrm>
            <a:custGeom>
              <a:avLst/>
              <a:gdLst/>
              <a:ahLst/>
              <a:cxnLst/>
              <a:rect l="l" t="t" r="r" b="b"/>
              <a:pathLst>
                <a:path w="7900" h="7965" extrusionOk="0">
                  <a:moveTo>
                    <a:pt x="1448" y="1"/>
                  </a:moveTo>
                  <a:cubicBezTo>
                    <a:pt x="1444" y="1"/>
                    <a:pt x="1441" y="1"/>
                    <a:pt x="1439" y="2"/>
                  </a:cubicBezTo>
                  <a:cubicBezTo>
                    <a:pt x="932" y="225"/>
                    <a:pt x="446" y="488"/>
                    <a:pt x="0" y="792"/>
                  </a:cubicBezTo>
                  <a:cubicBezTo>
                    <a:pt x="0" y="792"/>
                    <a:pt x="5895" y="7942"/>
                    <a:pt x="6138" y="7963"/>
                  </a:cubicBezTo>
                  <a:cubicBezTo>
                    <a:pt x="6144" y="7964"/>
                    <a:pt x="6150" y="7964"/>
                    <a:pt x="6156" y="7964"/>
                  </a:cubicBezTo>
                  <a:cubicBezTo>
                    <a:pt x="6438" y="7964"/>
                    <a:pt x="7660" y="7128"/>
                    <a:pt x="7799" y="6950"/>
                  </a:cubicBezTo>
                  <a:cubicBezTo>
                    <a:pt x="7900" y="6769"/>
                    <a:pt x="1892" y="1"/>
                    <a:pt x="1448" y="1"/>
                  </a:cubicBezTo>
                  <a:close/>
                </a:path>
              </a:pathLst>
            </a:custGeom>
            <a:solidFill>
              <a:srgbClr val="20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4091800" y="3627875"/>
              <a:ext cx="275000" cy="208275"/>
            </a:xfrm>
            <a:custGeom>
              <a:avLst/>
              <a:gdLst/>
              <a:ahLst/>
              <a:cxnLst/>
              <a:rect l="l" t="t" r="r" b="b"/>
              <a:pathLst>
                <a:path w="11000" h="8331" extrusionOk="0">
                  <a:moveTo>
                    <a:pt x="7325" y="0"/>
                  </a:moveTo>
                  <a:cubicBezTo>
                    <a:pt x="7183" y="0"/>
                    <a:pt x="6736" y="239"/>
                    <a:pt x="6097" y="653"/>
                  </a:cubicBezTo>
                  <a:cubicBezTo>
                    <a:pt x="5915" y="774"/>
                    <a:pt x="5712" y="896"/>
                    <a:pt x="5510" y="1038"/>
                  </a:cubicBezTo>
                  <a:cubicBezTo>
                    <a:pt x="3666" y="2334"/>
                    <a:pt x="1884" y="3712"/>
                    <a:pt x="203" y="5190"/>
                  </a:cubicBezTo>
                  <a:cubicBezTo>
                    <a:pt x="0" y="5960"/>
                    <a:pt x="567" y="6932"/>
                    <a:pt x="1155" y="7601"/>
                  </a:cubicBezTo>
                  <a:cubicBezTo>
                    <a:pt x="1519" y="8026"/>
                    <a:pt x="1904" y="8310"/>
                    <a:pt x="2066" y="8330"/>
                  </a:cubicBezTo>
                  <a:cubicBezTo>
                    <a:pt x="2068" y="8330"/>
                    <a:pt x="2070" y="8330"/>
                    <a:pt x="2072" y="8330"/>
                  </a:cubicBezTo>
                  <a:cubicBezTo>
                    <a:pt x="2559" y="8330"/>
                    <a:pt x="10716" y="3488"/>
                    <a:pt x="10797" y="3347"/>
                  </a:cubicBezTo>
                  <a:cubicBezTo>
                    <a:pt x="10999" y="3063"/>
                    <a:pt x="10493" y="2456"/>
                    <a:pt x="9784" y="1828"/>
                  </a:cubicBezTo>
                  <a:cubicBezTo>
                    <a:pt x="9034" y="1159"/>
                    <a:pt x="8224" y="552"/>
                    <a:pt x="7353" y="5"/>
                  </a:cubicBezTo>
                  <a:cubicBezTo>
                    <a:pt x="7346" y="2"/>
                    <a:pt x="7336" y="0"/>
                    <a:pt x="7325" y="0"/>
                  </a:cubicBez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4229525" y="3644175"/>
              <a:ext cx="81050" cy="68400"/>
            </a:xfrm>
            <a:custGeom>
              <a:avLst/>
              <a:gdLst/>
              <a:ahLst/>
              <a:cxnLst/>
              <a:rect l="l" t="t" r="r" b="b"/>
              <a:pathLst>
                <a:path w="3242" h="2736" extrusionOk="0">
                  <a:moveTo>
                    <a:pt x="588" y="1"/>
                  </a:moveTo>
                  <a:cubicBezTo>
                    <a:pt x="406" y="122"/>
                    <a:pt x="203" y="244"/>
                    <a:pt x="1" y="386"/>
                  </a:cubicBezTo>
                  <a:cubicBezTo>
                    <a:pt x="1" y="771"/>
                    <a:pt x="61" y="1561"/>
                    <a:pt x="446" y="1844"/>
                  </a:cubicBezTo>
                  <a:cubicBezTo>
                    <a:pt x="953" y="2249"/>
                    <a:pt x="3140" y="2736"/>
                    <a:pt x="3140" y="2736"/>
                  </a:cubicBezTo>
                  <a:lnTo>
                    <a:pt x="3242" y="2148"/>
                  </a:lnTo>
                  <a:cubicBezTo>
                    <a:pt x="3242" y="2148"/>
                    <a:pt x="1540" y="2027"/>
                    <a:pt x="1034" y="1581"/>
                  </a:cubicBezTo>
                  <a:cubicBezTo>
                    <a:pt x="791" y="1358"/>
                    <a:pt x="649" y="629"/>
                    <a:pt x="588" y="1"/>
                  </a:cubicBezTo>
                  <a:close/>
                </a:path>
              </a:pathLst>
            </a:custGeom>
            <a:solidFill>
              <a:srgbClr val="20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59925" y="3663350"/>
              <a:ext cx="17750" cy="17150"/>
            </a:xfrm>
            <a:custGeom>
              <a:avLst/>
              <a:gdLst/>
              <a:ahLst/>
              <a:cxnLst/>
              <a:rect l="l" t="t" r="r" b="b"/>
              <a:pathLst>
                <a:path w="710" h="686" extrusionOk="0">
                  <a:moveTo>
                    <a:pt x="397" y="1"/>
                  </a:moveTo>
                  <a:cubicBezTo>
                    <a:pt x="255" y="1"/>
                    <a:pt x="134" y="79"/>
                    <a:pt x="61" y="206"/>
                  </a:cubicBezTo>
                  <a:cubicBezTo>
                    <a:pt x="0" y="328"/>
                    <a:pt x="0" y="470"/>
                    <a:pt x="81" y="571"/>
                  </a:cubicBezTo>
                  <a:cubicBezTo>
                    <a:pt x="146" y="649"/>
                    <a:pt x="244" y="685"/>
                    <a:pt x="338" y="685"/>
                  </a:cubicBezTo>
                  <a:cubicBezTo>
                    <a:pt x="391" y="685"/>
                    <a:pt x="443" y="674"/>
                    <a:pt x="486" y="652"/>
                  </a:cubicBezTo>
                  <a:cubicBezTo>
                    <a:pt x="547" y="611"/>
                    <a:pt x="587" y="571"/>
                    <a:pt x="628" y="510"/>
                  </a:cubicBezTo>
                  <a:cubicBezTo>
                    <a:pt x="669" y="449"/>
                    <a:pt x="709" y="389"/>
                    <a:pt x="709" y="308"/>
                  </a:cubicBezTo>
                  <a:lnTo>
                    <a:pt x="709" y="267"/>
                  </a:lnTo>
                  <a:cubicBezTo>
                    <a:pt x="689" y="125"/>
                    <a:pt x="587" y="24"/>
                    <a:pt x="466" y="4"/>
                  </a:cubicBezTo>
                  <a:lnTo>
                    <a:pt x="446" y="4"/>
                  </a:lnTo>
                  <a:cubicBezTo>
                    <a:pt x="429" y="2"/>
                    <a:pt x="413" y="1"/>
                    <a:pt x="397" y="1"/>
                  </a:cubicBezTo>
                  <a:close/>
                </a:path>
              </a:pathLst>
            </a:custGeom>
            <a:solidFill>
              <a:srgbClr val="F8B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546025" y="3194500"/>
              <a:ext cx="189925" cy="149925"/>
            </a:xfrm>
            <a:custGeom>
              <a:avLst/>
              <a:gdLst/>
              <a:ahLst/>
              <a:cxnLst/>
              <a:rect l="l" t="t" r="r" b="b"/>
              <a:pathLst>
                <a:path w="7597" h="5997" extrusionOk="0">
                  <a:moveTo>
                    <a:pt x="689" y="0"/>
                  </a:moveTo>
                  <a:lnTo>
                    <a:pt x="1" y="4335"/>
                  </a:lnTo>
                  <a:lnTo>
                    <a:pt x="7597" y="5996"/>
                  </a:lnTo>
                  <a:lnTo>
                    <a:pt x="5490" y="1965"/>
                  </a:lnTo>
                  <a:lnTo>
                    <a:pt x="5652" y="1439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574025" y="3213500"/>
              <a:ext cx="124175" cy="39100"/>
            </a:xfrm>
            <a:custGeom>
              <a:avLst/>
              <a:gdLst/>
              <a:ahLst/>
              <a:cxnLst/>
              <a:rect l="l" t="t" r="r" b="b"/>
              <a:pathLst>
                <a:path w="4967" h="1564" extrusionOk="0">
                  <a:moveTo>
                    <a:pt x="351" y="1"/>
                  </a:moveTo>
                  <a:cubicBezTo>
                    <a:pt x="97" y="1"/>
                    <a:pt x="0" y="403"/>
                    <a:pt x="299" y="496"/>
                  </a:cubicBezTo>
                  <a:lnTo>
                    <a:pt x="4532" y="1550"/>
                  </a:lnTo>
                  <a:cubicBezTo>
                    <a:pt x="4563" y="1559"/>
                    <a:pt x="4593" y="1563"/>
                    <a:pt x="4620" y="1563"/>
                  </a:cubicBezTo>
                  <a:cubicBezTo>
                    <a:pt x="4895" y="1563"/>
                    <a:pt x="4967" y="1137"/>
                    <a:pt x="4654" y="1064"/>
                  </a:cubicBezTo>
                  <a:lnTo>
                    <a:pt x="420" y="10"/>
                  </a:lnTo>
                  <a:cubicBezTo>
                    <a:pt x="396" y="4"/>
                    <a:pt x="373" y="1"/>
                    <a:pt x="351" y="1"/>
                  </a:cubicBezTo>
                  <a:close/>
                </a:path>
              </a:pathLst>
            </a:custGeom>
            <a:solidFill>
              <a:srgbClr val="0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572375" y="3237325"/>
              <a:ext cx="120050" cy="34800"/>
            </a:xfrm>
            <a:custGeom>
              <a:avLst/>
              <a:gdLst/>
              <a:ahLst/>
              <a:cxnLst/>
              <a:rect l="l" t="t" r="r" b="b"/>
              <a:pathLst>
                <a:path w="4802" h="1392" extrusionOk="0">
                  <a:moveTo>
                    <a:pt x="268" y="0"/>
                  </a:moveTo>
                  <a:cubicBezTo>
                    <a:pt x="163" y="0"/>
                    <a:pt x="58" y="91"/>
                    <a:pt x="41" y="212"/>
                  </a:cubicBezTo>
                  <a:cubicBezTo>
                    <a:pt x="0" y="333"/>
                    <a:pt x="81" y="455"/>
                    <a:pt x="203" y="495"/>
                  </a:cubicBezTo>
                  <a:lnTo>
                    <a:pt x="223" y="516"/>
                  </a:lnTo>
                  <a:lnTo>
                    <a:pt x="4375" y="1387"/>
                  </a:lnTo>
                  <a:cubicBezTo>
                    <a:pt x="4395" y="1390"/>
                    <a:pt x="4413" y="1392"/>
                    <a:pt x="4431" y="1392"/>
                  </a:cubicBezTo>
                  <a:cubicBezTo>
                    <a:pt x="4730" y="1392"/>
                    <a:pt x="4802" y="938"/>
                    <a:pt x="4477" y="880"/>
                  </a:cubicBezTo>
                  <a:lnTo>
                    <a:pt x="324" y="9"/>
                  </a:lnTo>
                  <a:cubicBezTo>
                    <a:pt x="306" y="3"/>
                    <a:pt x="287" y="0"/>
                    <a:pt x="268" y="0"/>
                  </a:cubicBezTo>
                  <a:close/>
                </a:path>
              </a:pathLst>
            </a:custGeom>
            <a:solidFill>
              <a:srgbClr val="0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567300" y="3261775"/>
              <a:ext cx="115475" cy="27500"/>
            </a:xfrm>
            <a:custGeom>
              <a:avLst/>
              <a:gdLst/>
              <a:ahLst/>
              <a:cxnLst/>
              <a:rect l="l" t="t" r="r" b="b"/>
              <a:pathLst>
                <a:path w="4619" h="1100" extrusionOk="0">
                  <a:moveTo>
                    <a:pt x="268" y="1"/>
                  </a:moveTo>
                  <a:cubicBezTo>
                    <a:pt x="142" y="1"/>
                    <a:pt x="39" y="97"/>
                    <a:pt x="21" y="226"/>
                  </a:cubicBezTo>
                  <a:cubicBezTo>
                    <a:pt x="1" y="348"/>
                    <a:pt x="82" y="469"/>
                    <a:pt x="203" y="510"/>
                  </a:cubicBezTo>
                  <a:lnTo>
                    <a:pt x="223" y="530"/>
                  </a:lnTo>
                  <a:lnTo>
                    <a:pt x="4315" y="1097"/>
                  </a:lnTo>
                  <a:cubicBezTo>
                    <a:pt x="4327" y="1099"/>
                    <a:pt x="4339" y="1100"/>
                    <a:pt x="4351" y="1100"/>
                  </a:cubicBezTo>
                  <a:cubicBezTo>
                    <a:pt x="4480" y="1100"/>
                    <a:pt x="4600" y="1004"/>
                    <a:pt x="4619" y="875"/>
                  </a:cubicBezTo>
                  <a:cubicBezTo>
                    <a:pt x="4619" y="733"/>
                    <a:pt x="4538" y="611"/>
                    <a:pt x="4396" y="591"/>
                  </a:cubicBezTo>
                  <a:lnTo>
                    <a:pt x="304" y="4"/>
                  </a:lnTo>
                  <a:cubicBezTo>
                    <a:pt x="292" y="2"/>
                    <a:pt x="280" y="1"/>
                    <a:pt x="268" y="1"/>
                  </a:cubicBezTo>
                  <a:close/>
                </a:path>
              </a:pathLst>
            </a:custGeom>
            <a:solidFill>
              <a:srgbClr val="0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633650" y="3156525"/>
              <a:ext cx="202075" cy="232025"/>
            </a:xfrm>
            <a:custGeom>
              <a:avLst/>
              <a:gdLst/>
              <a:ahLst/>
              <a:cxnLst/>
              <a:rect l="l" t="t" r="r" b="b"/>
              <a:pathLst>
                <a:path w="8083" h="9281" extrusionOk="0">
                  <a:moveTo>
                    <a:pt x="8082" y="0"/>
                  </a:moveTo>
                  <a:lnTo>
                    <a:pt x="8082" y="0"/>
                  </a:lnTo>
                  <a:cubicBezTo>
                    <a:pt x="7446" y="278"/>
                    <a:pt x="6691" y="1068"/>
                    <a:pt x="5659" y="1068"/>
                  </a:cubicBezTo>
                  <a:cubicBezTo>
                    <a:pt x="5410" y="1068"/>
                    <a:pt x="5145" y="1022"/>
                    <a:pt x="4862" y="912"/>
                  </a:cubicBezTo>
                  <a:cubicBezTo>
                    <a:pt x="4737" y="864"/>
                    <a:pt x="4623" y="845"/>
                    <a:pt x="4518" y="845"/>
                  </a:cubicBezTo>
                  <a:cubicBezTo>
                    <a:pt x="4071" y="845"/>
                    <a:pt x="3779" y="1192"/>
                    <a:pt x="3466" y="1192"/>
                  </a:cubicBezTo>
                  <a:cubicBezTo>
                    <a:pt x="3349" y="1192"/>
                    <a:pt x="3230" y="1144"/>
                    <a:pt x="3099" y="1013"/>
                  </a:cubicBezTo>
                  <a:lnTo>
                    <a:pt x="0" y="5753"/>
                  </a:lnTo>
                  <a:cubicBezTo>
                    <a:pt x="0" y="5753"/>
                    <a:pt x="344" y="8872"/>
                    <a:pt x="1904" y="9237"/>
                  </a:cubicBezTo>
                  <a:cubicBezTo>
                    <a:pt x="2024" y="9267"/>
                    <a:pt x="2151" y="9281"/>
                    <a:pt x="2284" y="9281"/>
                  </a:cubicBezTo>
                  <a:cubicBezTo>
                    <a:pt x="3869" y="9281"/>
                    <a:pt x="6300" y="7333"/>
                    <a:pt x="6300" y="7333"/>
                  </a:cubicBezTo>
                  <a:lnTo>
                    <a:pt x="8082" y="0"/>
                  </a:lnTo>
                  <a:close/>
                </a:path>
              </a:pathLst>
            </a:custGeom>
            <a:solidFill>
              <a:srgbClr val="A880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578950" y="3039425"/>
              <a:ext cx="307400" cy="291525"/>
            </a:xfrm>
            <a:custGeom>
              <a:avLst/>
              <a:gdLst/>
              <a:ahLst/>
              <a:cxnLst/>
              <a:rect l="l" t="t" r="r" b="b"/>
              <a:pathLst>
                <a:path w="12296" h="11661" extrusionOk="0">
                  <a:moveTo>
                    <a:pt x="6551" y="0"/>
                  </a:moveTo>
                  <a:cubicBezTo>
                    <a:pt x="6219" y="0"/>
                    <a:pt x="5884" y="28"/>
                    <a:pt x="5551" y="86"/>
                  </a:cubicBezTo>
                  <a:cubicBezTo>
                    <a:pt x="4943" y="187"/>
                    <a:pt x="4355" y="390"/>
                    <a:pt x="3809" y="694"/>
                  </a:cubicBezTo>
                  <a:cubicBezTo>
                    <a:pt x="3140" y="1099"/>
                    <a:pt x="2593" y="1686"/>
                    <a:pt x="2249" y="2375"/>
                  </a:cubicBezTo>
                  <a:cubicBezTo>
                    <a:pt x="2168" y="2537"/>
                    <a:pt x="2107" y="2719"/>
                    <a:pt x="2046" y="2881"/>
                  </a:cubicBezTo>
                  <a:cubicBezTo>
                    <a:pt x="2026" y="2922"/>
                    <a:pt x="2006" y="2942"/>
                    <a:pt x="2006" y="2983"/>
                  </a:cubicBezTo>
                  <a:cubicBezTo>
                    <a:pt x="1965" y="3145"/>
                    <a:pt x="1884" y="3388"/>
                    <a:pt x="1823" y="3692"/>
                  </a:cubicBezTo>
                  <a:cubicBezTo>
                    <a:pt x="1803" y="3712"/>
                    <a:pt x="1783" y="3732"/>
                    <a:pt x="1783" y="3773"/>
                  </a:cubicBezTo>
                  <a:cubicBezTo>
                    <a:pt x="1742" y="3915"/>
                    <a:pt x="1702" y="4097"/>
                    <a:pt x="1661" y="4279"/>
                  </a:cubicBezTo>
                  <a:cubicBezTo>
                    <a:pt x="1540" y="4077"/>
                    <a:pt x="1418" y="3935"/>
                    <a:pt x="1317" y="3915"/>
                  </a:cubicBezTo>
                  <a:cubicBezTo>
                    <a:pt x="1285" y="3907"/>
                    <a:pt x="1251" y="3903"/>
                    <a:pt x="1215" y="3903"/>
                  </a:cubicBezTo>
                  <a:cubicBezTo>
                    <a:pt x="883" y="3903"/>
                    <a:pt x="396" y="4216"/>
                    <a:pt x="304" y="4380"/>
                  </a:cubicBezTo>
                  <a:lnTo>
                    <a:pt x="324" y="4401"/>
                  </a:lnTo>
                  <a:cubicBezTo>
                    <a:pt x="223" y="4583"/>
                    <a:pt x="0" y="6102"/>
                    <a:pt x="365" y="6609"/>
                  </a:cubicBezTo>
                  <a:cubicBezTo>
                    <a:pt x="588" y="6892"/>
                    <a:pt x="831" y="7156"/>
                    <a:pt x="1094" y="7399"/>
                  </a:cubicBezTo>
                  <a:cubicBezTo>
                    <a:pt x="1033" y="8148"/>
                    <a:pt x="993" y="8898"/>
                    <a:pt x="1013" y="9647"/>
                  </a:cubicBezTo>
                  <a:cubicBezTo>
                    <a:pt x="1013" y="10153"/>
                    <a:pt x="1094" y="10680"/>
                    <a:pt x="1277" y="11186"/>
                  </a:cubicBezTo>
                  <a:cubicBezTo>
                    <a:pt x="1538" y="11498"/>
                    <a:pt x="2737" y="11660"/>
                    <a:pt x="3997" y="11660"/>
                  </a:cubicBezTo>
                  <a:cubicBezTo>
                    <a:pt x="5277" y="11660"/>
                    <a:pt x="6620" y="11493"/>
                    <a:pt x="7110" y="11146"/>
                  </a:cubicBezTo>
                  <a:cubicBezTo>
                    <a:pt x="7596" y="10802"/>
                    <a:pt x="8488" y="9829"/>
                    <a:pt x="9257" y="8918"/>
                  </a:cubicBezTo>
                  <a:lnTo>
                    <a:pt x="9278" y="8877"/>
                  </a:lnTo>
                  <a:cubicBezTo>
                    <a:pt x="9379" y="9060"/>
                    <a:pt x="9561" y="9404"/>
                    <a:pt x="9764" y="9444"/>
                  </a:cubicBezTo>
                  <a:cubicBezTo>
                    <a:pt x="9775" y="9445"/>
                    <a:pt x="9788" y="9446"/>
                    <a:pt x="9802" y="9446"/>
                  </a:cubicBezTo>
                  <a:cubicBezTo>
                    <a:pt x="10062" y="9446"/>
                    <a:pt x="10763" y="9269"/>
                    <a:pt x="11263" y="9019"/>
                  </a:cubicBezTo>
                  <a:cubicBezTo>
                    <a:pt x="11810" y="8756"/>
                    <a:pt x="12296" y="7297"/>
                    <a:pt x="12276" y="7095"/>
                  </a:cubicBezTo>
                  <a:cubicBezTo>
                    <a:pt x="12276" y="6872"/>
                    <a:pt x="11931" y="6264"/>
                    <a:pt x="11587" y="6183"/>
                  </a:cubicBezTo>
                  <a:cubicBezTo>
                    <a:pt x="11574" y="6180"/>
                    <a:pt x="11561" y="6179"/>
                    <a:pt x="11546" y="6179"/>
                  </a:cubicBezTo>
                  <a:cubicBezTo>
                    <a:pt x="11352" y="6179"/>
                    <a:pt x="10997" y="6424"/>
                    <a:pt x="10696" y="6669"/>
                  </a:cubicBezTo>
                  <a:lnTo>
                    <a:pt x="10858" y="6305"/>
                  </a:lnTo>
                  <a:lnTo>
                    <a:pt x="10858" y="6285"/>
                  </a:lnTo>
                  <a:cubicBezTo>
                    <a:pt x="11121" y="5717"/>
                    <a:pt x="11344" y="5130"/>
                    <a:pt x="11526" y="4542"/>
                  </a:cubicBezTo>
                  <a:cubicBezTo>
                    <a:pt x="11607" y="4299"/>
                    <a:pt x="11668" y="4056"/>
                    <a:pt x="11708" y="3793"/>
                  </a:cubicBezTo>
                  <a:cubicBezTo>
                    <a:pt x="11729" y="3773"/>
                    <a:pt x="11729" y="3752"/>
                    <a:pt x="11729" y="3712"/>
                  </a:cubicBezTo>
                  <a:cubicBezTo>
                    <a:pt x="11769" y="3590"/>
                    <a:pt x="11769" y="3449"/>
                    <a:pt x="11789" y="3307"/>
                  </a:cubicBezTo>
                  <a:cubicBezTo>
                    <a:pt x="11862" y="1896"/>
                    <a:pt x="9317" y="0"/>
                    <a:pt x="6551" y="0"/>
                  </a:cubicBezTo>
                  <a:close/>
                </a:path>
              </a:pathLst>
            </a:custGeom>
            <a:solidFill>
              <a:srgbClr val="E0A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645800" y="3038525"/>
              <a:ext cx="228900" cy="167150"/>
            </a:xfrm>
            <a:custGeom>
              <a:avLst/>
              <a:gdLst/>
              <a:ahLst/>
              <a:cxnLst/>
              <a:rect l="l" t="t" r="r" b="b"/>
              <a:pathLst>
                <a:path w="9156" h="6686" extrusionOk="0">
                  <a:moveTo>
                    <a:pt x="8042" y="6645"/>
                  </a:moveTo>
                  <a:lnTo>
                    <a:pt x="8022" y="6685"/>
                  </a:lnTo>
                  <a:lnTo>
                    <a:pt x="8022" y="6685"/>
                  </a:lnTo>
                  <a:lnTo>
                    <a:pt x="8042" y="6645"/>
                  </a:lnTo>
                  <a:close/>
                  <a:moveTo>
                    <a:pt x="243" y="1459"/>
                  </a:moveTo>
                  <a:cubicBezTo>
                    <a:pt x="162" y="1540"/>
                    <a:pt x="81" y="1641"/>
                    <a:pt x="0" y="1743"/>
                  </a:cubicBezTo>
                  <a:cubicBezTo>
                    <a:pt x="81" y="1641"/>
                    <a:pt x="162" y="1540"/>
                    <a:pt x="243" y="1459"/>
                  </a:cubicBezTo>
                  <a:close/>
                  <a:moveTo>
                    <a:pt x="8184" y="1621"/>
                  </a:moveTo>
                  <a:cubicBezTo>
                    <a:pt x="8751" y="2107"/>
                    <a:pt x="9095" y="2614"/>
                    <a:pt x="9156" y="3201"/>
                  </a:cubicBezTo>
                  <a:cubicBezTo>
                    <a:pt x="9136" y="3545"/>
                    <a:pt x="9075" y="3890"/>
                    <a:pt x="8974" y="4234"/>
                  </a:cubicBezTo>
                  <a:cubicBezTo>
                    <a:pt x="8994" y="4092"/>
                    <a:pt x="9034" y="3951"/>
                    <a:pt x="9055" y="3829"/>
                  </a:cubicBezTo>
                  <a:cubicBezTo>
                    <a:pt x="9055" y="3788"/>
                    <a:pt x="9075" y="3768"/>
                    <a:pt x="9075" y="3748"/>
                  </a:cubicBezTo>
                  <a:cubicBezTo>
                    <a:pt x="9095" y="3606"/>
                    <a:pt x="9115" y="3464"/>
                    <a:pt x="9115" y="3323"/>
                  </a:cubicBezTo>
                  <a:cubicBezTo>
                    <a:pt x="9156" y="2776"/>
                    <a:pt x="8791" y="2168"/>
                    <a:pt x="8184" y="1621"/>
                  </a:cubicBezTo>
                  <a:moveTo>
                    <a:pt x="3545" y="41"/>
                  </a:moveTo>
                  <a:cubicBezTo>
                    <a:pt x="3322" y="41"/>
                    <a:pt x="3099" y="82"/>
                    <a:pt x="2877" y="122"/>
                  </a:cubicBezTo>
                  <a:cubicBezTo>
                    <a:pt x="2269" y="203"/>
                    <a:pt x="1681" y="426"/>
                    <a:pt x="1155" y="710"/>
                  </a:cubicBezTo>
                  <a:cubicBezTo>
                    <a:pt x="1074" y="770"/>
                    <a:pt x="993" y="811"/>
                    <a:pt x="891" y="872"/>
                  </a:cubicBezTo>
                  <a:cubicBezTo>
                    <a:pt x="1661" y="304"/>
                    <a:pt x="2593" y="1"/>
                    <a:pt x="3525" y="41"/>
                  </a:cubicBezTo>
                  <a:moveTo>
                    <a:pt x="5226" y="163"/>
                  </a:moveTo>
                  <a:cubicBezTo>
                    <a:pt x="5955" y="284"/>
                    <a:pt x="6664" y="547"/>
                    <a:pt x="7292" y="973"/>
                  </a:cubicBezTo>
                  <a:cubicBezTo>
                    <a:pt x="6644" y="588"/>
                    <a:pt x="5955" y="325"/>
                    <a:pt x="5226" y="163"/>
                  </a:cubicBezTo>
                  <a:close/>
                </a:path>
              </a:pathLst>
            </a:custGeom>
            <a:solidFill>
              <a:srgbClr val="CC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645800" y="3039550"/>
              <a:ext cx="228400" cy="177750"/>
            </a:xfrm>
            <a:custGeom>
              <a:avLst/>
              <a:gdLst/>
              <a:ahLst/>
              <a:cxnLst/>
              <a:rect l="l" t="t" r="r" b="b"/>
              <a:pathLst>
                <a:path w="9136" h="7110" extrusionOk="0">
                  <a:moveTo>
                    <a:pt x="5064" y="122"/>
                  </a:moveTo>
                  <a:lnTo>
                    <a:pt x="5226" y="142"/>
                  </a:lnTo>
                  <a:cubicBezTo>
                    <a:pt x="5955" y="284"/>
                    <a:pt x="6664" y="567"/>
                    <a:pt x="7292" y="952"/>
                  </a:cubicBezTo>
                  <a:lnTo>
                    <a:pt x="7292" y="952"/>
                  </a:lnTo>
                  <a:cubicBezTo>
                    <a:pt x="7596" y="1134"/>
                    <a:pt x="7900" y="1357"/>
                    <a:pt x="8184" y="1580"/>
                  </a:cubicBezTo>
                  <a:cubicBezTo>
                    <a:pt x="8791" y="2127"/>
                    <a:pt x="9136" y="2755"/>
                    <a:pt x="9115" y="3282"/>
                  </a:cubicBezTo>
                  <a:cubicBezTo>
                    <a:pt x="9115" y="3423"/>
                    <a:pt x="9095" y="3565"/>
                    <a:pt x="9075" y="3707"/>
                  </a:cubicBezTo>
                  <a:cubicBezTo>
                    <a:pt x="9075" y="3727"/>
                    <a:pt x="9055" y="3768"/>
                    <a:pt x="9055" y="3788"/>
                  </a:cubicBezTo>
                  <a:cubicBezTo>
                    <a:pt x="9034" y="3910"/>
                    <a:pt x="8994" y="4051"/>
                    <a:pt x="8953" y="4193"/>
                  </a:cubicBezTo>
                  <a:cubicBezTo>
                    <a:pt x="8710" y="5003"/>
                    <a:pt x="8386" y="5814"/>
                    <a:pt x="8042" y="6604"/>
                  </a:cubicBezTo>
                  <a:lnTo>
                    <a:pt x="8022" y="6644"/>
                  </a:lnTo>
                  <a:lnTo>
                    <a:pt x="7515" y="7110"/>
                  </a:lnTo>
                  <a:cubicBezTo>
                    <a:pt x="7515" y="7110"/>
                    <a:pt x="8528" y="3565"/>
                    <a:pt x="7070" y="3363"/>
                  </a:cubicBezTo>
                  <a:lnTo>
                    <a:pt x="6968" y="3363"/>
                  </a:lnTo>
                  <a:cubicBezTo>
                    <a:pt x="6300" y="3342"/>
                    <a:pt x="5652" y="3282"/>
                    <a:pt x="4983" y="3201"/>
                  </a:cubicBezTo>
                  <a:cubicBezTo>
                    <a:pt x="3889" y="3039"/>
                    <a:pt x="2796" y="2775"/>
                    <a:pt x="1762" y="2390"/>
                  </a:cubicBezTo>
                  <a:cubicBezTo>
                    <a:pt x="1155" y="2208"/>
                    <a:pt x="567" y="1965"/>
                    <a:pt x="0" y="1702"/>
                  </a:cubicBezTo>
                  <a:lnTo>
                    <a:pt x="0" y="1702"/>
                  </a:lnTo>
                  <a:cubicBezTo>
                    <a:pt x="81" y="1600"/>
                    <a:pt x="162" y="1499"/>
                    <a:pt x="243" y="1418"/>
                  </a:cubicBezTo>
                  <a:cubicBezTo>
                    <a:pt x="446" y="1195"/>
                    <a:pt x="669" y="1013"/>
                    <a:pt x="912" y="831"/>
                  </a:cubicBezTo>
                  <a:cubicBezTo>
                    <a:pt x="993" y="770"/>
                    <a:pt x="1074" y="729"/>
                    <a:pt x="1155" y="689"/>
                  </a:cubicBezTo>
                  <a:cubicBezTo>
                    <a:pt x="1702" y="385"/>
                    <a:pt x="2289" y="182"/>
                    <a:pt x="2897" y="81"/>
                  </a:cubicBezTo>
                  <a:cubicBezTo>
                    <a:pt x="3099" y="41"/>
                    <a:pt x="3322" y="20"/>
                    <a:pt x="3545" y="0"/>
                  </a:cubicBezTo>
                  <a:lnTo>
                    <a:pt x="3545" y="0"/>
                  </a:lnTo>
                  <a:cubicBezTo>
                    <a:pt x="4051" y="0"/>
                    <a:pt x="4558" y="41"/>
                    <a:pt x="5064" y="101"/>
                  </a:cubicBezTo>
                </a:path>
              </a:pathLst>
            </a:custGeom>
            <a:solidFill>
              <a:srgbClr val="B58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721250" y="3288700"/>
              <a:ext cx="114475" cy="115475"/>
            </a:xfrm>
            <a:custGeom>
              <a:avLst/>
              <a:gdLst/>
              <a:ahLst/>
              <a:cxnLst/>
              <a:rect l="l" t="t" r="r" b="b"/>
              <a:pathLst>
                <a:path w="4579" h="4619" extrusionOk="0">
                  <a:moveTo>
                    <a:pt x="4578" y="0"/>
                  </a:moveTo>
                  <a:lnTo>
                    <a:pt x="0" y="952"/>
                  </a:lnTo>
                  <a:lnTo>
                    <a:pt x="527" y="4619"/>
                  </a:lnTo>
                  <a:lnTo>
                    <a:pt x="3809" y="2309"/>
                  </a:lnTo>
                  <a:lnTo>
                    <a:pt x="45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3566650" y="3999175"/>
              <a:ext cx="403625" cy="387925"/>
            </a:xfrm>
            <a:custGeom>
              <a:avLst/>
              <a:gdLst/>
              <a:ahLst/>
              <a:cxnLst/>
              <a:rect l="l" t="t" r="r" b="b"/>
              <a:pathLst>
                <a:path w="16145" h="15517" extrusionOk="0">
                  <a:moveTo>
                    <a:pt x="11486" y="1"/>
                  </a:moveTo>
                  <a:cubicBezTo>
                    <a:pt x="11202" y="142"/>
                    <a:pt x="6969" y="5611"/>
                    <a:pt x="5794" y="7556"/>
                  </a:cubicBezTo>
                  <a:cubicBezTo>
                    <a:pt x="4234" y="8589"/>
                    <a:pt x="2391" y="8670"/>
                    <a:pt x="1236" y="9784"/>
                  </a:cubicBezTo>
                  <a:cubicBezTo>
                    <a:pt x="770" y="10230"/>
                    <a:pt x="0" y="12985"/>
                    <a:pt x="0" y="12985"/>
                  </a:cubicBezTo>
                  <a:lnTo>
                    <a:pt x="8002" y="15091"/>
                  </a:lnTo>
                  <a:lnTo>
                    <a:pt x="8812" y="15517"/>
                  </a:lnTo>
                  <a:cubicBezTo>
                    <a:pt x="8812" y="15517"/>
                    <a:pt x="10331" y="14160"/>
                    <a:pt x="10230" y="13532"/>
                  </a:cubicBezTo>
                  <a:cubicBezTo>
                    <a:pt x="10108" y="12883"/>
                    <a:pt x="9906" y="11162"/>
                    <a:pt x="9906" y="11162"/>
                  </a:cubicBezTo>
                  <a:lnTo>
                    <a:pt x="16145" y="4497"/>
                  </a:lnTo>
                  <a:lnTo>
                    <a:pt x="14808" y="3201"/>
                  </a:lnTo>
                  <a:lnTo>
                    <a:pt x="14018" y="2452"/>
                  </a:lnTo>
                  <a:lnTo>
                    <a:pt x="11486" y="1"/>
                  </a:lnTo>
                  <a:close/>
                </a:path>
              </a:pathLst>
            </a:custGeom>
            <a:solidFill>
              <a:srgbClr val="121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3813775" y="3946950"/>
              <a:ext cx="205625" cy="195050"/>
            </a:xfrm>
            <a:custGeom>
              <a:avLst/>
              <a:gdLst/>
              <a:ahLst/>
              <a:cxnLst/>
              <a:rect l="l" t="t" r="r" b="b"/>
              <a:pathLst>
                <a:path w="8225" h="7802" extrusionOk="0">
                  <a:moveTo>
                    <a:pt x="2159" y="1"/>
                  </a:moveTo>
                  <a:cubicBezTo>
                    <a:pt x="1655" y="1"/>
                    <a:pt x="0" y="1927"/>
                    <a:pt x="0" y="1927"/>
                  </a:cubicBezTo>
                  <a:lnTo>
                    <a:pt x="6422" y="7802"/>
                  </a:lnTo>
                  <a:lnTo>
                    <a:pt x="8143" y="5715"/>
                  </a:lnTo>
                  <a:cubicBezTo>
                    <a:pt x="8224" y="5189"/>
                    <a:pt x="2634" y="104"/>
                    <a:pt x="2188" y="3"/>
                  </a:cubicBezTo>
                  <a:cubicBezTo>
                    <a:pt x="2179" y="2"/>
                    <a:pt x="2169" y="1"/>
                    <a:pt x="2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3552475" y="4321250"/>
              <a:ext cx="254225" cy="76500"/>
            </a:xfrm>
            <a:custGeom>
              <a:avLst/>
              <a:gdLst/>
              <a:ahLst/>
              <a:cxnLst/>
              <a:rect l="l" t="t" r="r" b="b"/>
              <a:pathLst>
                <a:path w="10169" h="3060" extrusionOk="0">
                  <a:moveTo>
                    <a:pt x="507" y="0"/>
                  </a:moveTo>
                  <a:cubicBezTo>
                    <a:pt x="41" y="385"/>
                    <a:pt x="0" y="1823"/>
                    <a:pt x="0" y="1823"/>
                  </a:cubicBezTo>
                  <a:lnTo>
                    <a:pt x="9906" y="3059"/>
                  </a:lnTo>
                  <a:lnTo>
                    <a:pt x="10169" y="1844"/>
                  </a:lnTo>
                  <a:lnTo>
                    <a:pt x="8265" y="1297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3846175" y="4069525"/>
              <a:ext cx="76000" cy="66250"/>
            </a:xfrm>
            <a:custGeom>
              <a:avLst/>
              <a:gdLst/>
              <a:ahLst/>
              <a:cxnLst/>
              <a:rect l="l" t="t" r="r" b="b"/>
              <a:pathLst>
                <a:path w="3040" h="2650" extrusionOk="0">
                  <a:moveTo>
                    <a:pt x="394" y="0"/>
                  </a:moveTo>
                  <a:cubicBezTo>
                    <a:pt x="298" y="0"/>
                    <a:pt x="202" y="32"/>
                    <a:pt x="122" y="103"/>
                  </a:cubicBezTo>
                  <a:cubicBezTo>
                    <a:pt x="1" y="265"/>
                    <a:pt x="41" y="509"/>
                    <a:pt x="224" y="650"/>
                  </a:cubicBezTo>
                  <a:lnTo>
                    <a:pt x="2067" y="2473"/>
                  </a:lnTo>
                  <a:cubicBezTo>
                    <a:pt x="2171" y="2591"/>
                    <a:pt x="2317" y="2649"/>
                    <a:pt x="2462" y="2649"/>
                  </a:cubicBezTo>
                  <a:cubicBezTo>
                    <a:pt x="2542" y="2649"/>
                    <a:pt x="2623" y="2631"/>
                    <a:pt x="2695" y="2595"/>
                  </a:cubicBezTo>
                  <a:lnTo>
                    <a:pt x="2877" y="2433"/>
                  </a:lnTo>
                  <a:cubicBezTo>
                    <a:pt x="3039" y="2291"/>
                    <a:pt x="2978" y="2007"/>
                    <a:pt x="2756" y="1825"/>
                  </a:cubicBezTo>
                  <a:lnTo>
                    <a:pt x="730" y="144"/>
                  </a:lnTo>
                  <a:cubicBezTo>
                    <a:pt x="639" y="53"/>
                    <a:pt x="516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3814275" y="4098075"/>
              <a:ext cx="76000" cy="66400"/>
            </a:xfrm>
            <a:custGeom>
              <a:avLst/>
              <a:gdLst/>
              <a:ahLst/>
              <a:cxnLst/>
              <a:rect l="l" t="t" r="r" b="b"/>
              <a:pathLst>
                <a:path w="3040" h="2656" extrusionOk="0">
                  <a:moveTo>
                    <a:pt x="401" y="1"/>
                  </a:moveTo>
                  <a:cubicBezTo>
                    <a:pt x="303" y="1"/>
                    <a:pt x="204" y="32"/>
                    <a:pt x="122" y="96"/>
                  </a:cubicBezTo>
                  <a:cubicBezTo>
                    <a:pt x="1" y="278"/>
                    <a:pt x="41" y="521"/>
                    <a:pt x="224" y="643"/>
                  </a:cubicBezTo>
                  <a:lnTo>
                    <a:pt x="2067" y="2466"/>
                  </a:lnTo>
                  <a:cubicBezTo>
                    <a:pt x="2155" y="2592"/>
                    <a:pt x="2292" y="2656"/>
                    <a:pt x="2436" y="2656"/>
                  </a:cubicBezTo>
                  <a:cubicBezTo>
                    <a:pt x="2522" y="2656"/>
                    <a:pt x="2611" y="2633"/>
                    <a:pt x="2695" y="2587"/>
                  </a:cubicBezTo>
                  <a:lnTo>
                    <a:pt x="2877" y="2445"/>
                  </a:lnTo>
                  <a:cubicBezTo>
                    <a:pt x="3039" y="2304"/>
                    <a:pt x="2978" y="2020"/>
                    <a:pt x="2756" y="1838"/>
                  </a:cubicBezTo>
                  <a:lnTo>
                    <a:pt x="730" y="136"/>
                  </a:lnTo>
                  <a:cubicBezTo>
                    <a:pt x="641" y="47"/>
                    <a:pt x="521" y="1"/>
                    <a:pt x="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3781875" y="4133525"/>
              <a:ext cx="75975" cy="66275"/>
            </a:xfrm>
            <a:custGeom>
              <a:avLst/>
              <a:gdLst/>
              <a:ahLst/>
              <a:cxnLst/>
              <a:rect l="l" t="t" r="r" b="b"/>
              <a:pathLst>
                <a:path w="3039" h="2651" extrusionOk="0">
                  <a:moveTo>
                    <a:pt x="401" y="1"/>
                  </a:moveTo>
                  <a:cubicBezTo>
                    <a:pt x="302" y="1"/>
                    <a:pt x="204" y="32"/>
                    <a:pt x="122" y="96"/>
                  </a:cubicBezTo>
                  <a:cubicBezTo>
                    <a:pt x="0" y="258"/>
                    <a:pt x="41" y="501"/>
                    <a:pt x="223" y="643"/>
                  </a:cubicBezTo>
                  <a:lnTo>
                    <a:pt x="2066" y="2466"/>
                  </a:lnTo>
                  <a:cubicBezTo>
                    <a:pt x="2171" y="2583"/>
                    <a:pt x="2318" y="2650"/>
                    <a:pt x="2463" y="2650"/>
                  </a:cubicBezTo>
                  <a:cubicBezTo>
                    <a:pt x="2543" y="2650"/>
                    <a:pt x="2623" y="2630"/>
                    <a:pt x="2694" y="2587"/>
                  </a:cubicBezTo>
                  <a:lnTo>
                    <a:pt x="2877" y="2425"/>
                  </a:lnTo>
                  <a:cubicBezTo>
                    <a:pt x="3039" y="2283"/>
                    <a:pt x="2978" y="2000"/>
                    <a:pt x="2755" y="1817"/>
                  </a:cubicBezTo>
                  <a:lnTo>
                    <a:pt x="730" y="136"/>
                  </a:lnTo>
                  <a:cubicBezTo>
                    <a:pt x="640" y="47"/>
                    <a:pt x="521" y="1"/>
                    <a:pt x="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3745925" y="4170000"/>
              <a:ext cx="75975" cy="66375"/>
            </a:xfrm>
            <a:custGeom>
              <a:avLst/>
              <a:gdLst/>
              <a:ahLst/>
              <a:cxnLst/>
              <a:rect l="l" t="t" r="r" b="b"/>
              <a:pathLst>
                <a:path w="3039" h="2655" extrusionOk="0">
                  <a:moveTo>
                    <a:pt x="400" y="0"/>
                  </a:moveTo>
                  <a:cubicBezTo>
                    <a:pt x="302" y="0"/>
                    <a:pt x="204" y="31"/>
                    <a:pt x="122" y="95"/>
                  </a:cubicBezTo>
                  <a:cubicBezTo>
                    <a:pt x="0" y="277"/>
                    <a:pt x="41" y="500"/>
                    <a:pt x="223" y="642"/>
                  </a:cubicBezTo>
                  <a:lnTo>
                    <a:pt x="2066" y="2465"/>
                  </a:lnTo>
                  <a:cubicBezTo>
                    <a:pt x="2168" y="2592"/>
                    <a:pt x="2308" y="2655"/>
                    <a:pt x="2449" y="2655"/>
                  </a:cubicBezTo>
                  <a:cubicBezTo>
                    <a:pt x="2534" y="2655"/>
                    <a:pt x="2618" y="2632"/>
                    <a:pt x="2694" y="2587"/>
                  </a:cubicBezTo>
                  <a:lnTo>
                    <a:pt x="2876" y="2445"/>
                  </a:lnTo>
                  <a:cubicBezTo>
                    <a:pt x="3039" y="2303"/>
                    <a:pt x="2978" y="2019"/>
                    <a:pt x="2755" y="1817"/>
                  </a:cubicBezTo>
                  <a:lnTo>
                    <a:pt x="729" y="136"/>
                  </a:lnTo>
                  <a:cubicBezTo>
                    <a:pt x="640" y="47"/>
                    <a:pt x="521" y="0"/>
                    <a:pt x="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759725" y="3597600"/>
              <a:ext cx="109425" cy="22800"/>
            </a:xfrm>
            <a:custGeom>
              <a:avLst/>
              <a:gdLst/>
              <a:ahLst/>
              <a:cxnLst/>
              <a:rect l="l" t="t" r="r" b="b"/>
              <a:pathLst>
                <a:path w="4377" h="912" extrusionOk="0">
                  <a:moveTo>
                    <a:pt x="4356" y="0"/>
                  </a:moveTo>
                  <a:lnTo>
                    <a:pt x="609" y="345"/>
                  </a:lnTo>
                  <a:lnTo>
                    <a:pt x="1" y="912"/>
                  </a:lnTo>
                  <a:lnTo>
                    <a:pt x="3687" y="568"/>
                  </a:lnTo>
                  <a:lnTo>
                    <a:pt x="4376" y="0"/>
                  </a:lnTo>
                  <a:close/>
                </a:path>
              </a:pathLst>
            </a:custGeom>
            <a:solidFill>
              <a:srgbClr val="0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379425" y="3419850"/>
              <a:ext cx="63825" cy="91675"/>
            </a:xfrm>
            <a:custGeom>
              <a:avLst/>
              <a:gdLst/>
              <a:ahLst/>
              <a:cxnLst/>
              <a:rect l="l" t="t" r="r" b="b"/>
              <a:pathLst>
                <a:path w="2553" h="3667" extrusionOk="0">
                  <a:moveTo>
                    <a:pt x="0" y="0"/>
                  </a:moveTo>
                  <a:lnTo>
                    <a:pt x="0" y="21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0" y="0"/>
                  </a:lnTo>
                  <a:close/>
                  <a:moveTo>
                    <a:pt x="3" y="24"/>
                  </a:moveTo>
                  <a:lnTo>
                    <a:pt x="102" y="892"/>
                  </a:lnTo>
                  <a:lnTo>
                    <a:pt x="2553" y="3667"/>
                  </a:lnTo>
                  <a:lnTo>
                    <a:pt x="2492" y="2836"/>
                  </a:lnTo>
                  <a:lnTo>
                    <a:pt x="3" y="24"/>
                  </a:lnTo>
                  <a:close/>
                </a:path>
              </a:pathLst>
            </a:custGeom>
            <a:solidFill>
              <a:srgbClr val="0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605775" y="3360600"/>
              <a:ext cx="316025" cy="278050"/>
            </a:xfrm>
            <a:custGeom>
              <a:avLst/>
              <a:gdLst/>
              <a:ahLst/>
              <a:cxnLst/>
              <a:rect l="l" t="t" r="r" b="b"/>
              <a:pathLst>
                <a:path w="12641" h="11122" extrusionOk="0">
                  <a:moveTo>
                    <a:pt x="10271" y="1"/>
                  </a:moveTo>
                  <a:cubicBezTo>
                    <a:pt x="9339" y="466"/>
                    <a:pt x="4883" y="6624"/>
                    <a:pt x="3384" y="8062"/>
                  </a:cubicBezTo>
                  <a:cubicBezTo>
                    <a:pt x="1850" y="9577"/>
                    <a:pt x="1980" y="10260"/>
                    <a:pt x="366" y="10260"/>
                  </a:cubicBezTo>
                  <a:cubicBezTo>
                    <a:pt x="253" y="10260"/>
                    <a:pt x="132" y="10257"/>
                    <a:pt x="1" y="10250"/>
                  </a:cubicBezTo>
                  <a:lnTo>
                    <a:pt x="1" y="10250"/>
                  </a:lnTo>
                  <a:lnTo>
                    <a:pt x="2047" y="11081"/>
                  </a:lnTo>
                  <a:cubicBezTo>
                    <a:pt x="4619" y="10534"/>
                    <a:pt x="2249" y="11121"/>
                    <a:pt x="6159" y="10108"/>
                  </a:cubicBezTo>
                  <a:cubicBezTo>
                    <a:pt x="8367" y="9541"/>
                    <a:pt x="11628" y="2168"/>
                    <a:pt x="12641" y="1499"/>
                  </a:cubicBezTo>
                  <a:cubicBezTo>
                    <a:pt x="12256" y="730"/>
                    <a:pt x="11203" y="689"/>
                    <a:pt x="10271" y="1"/>
                  </a:cubicBezTo>
                  <a:close/>
                </a:path>
              </a:pathLst>
            </a:custGeom>
            <a:solidFill>
              <a:srgbClr val="20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644850" y="3569250"/>
              <a:ext cx="127050" cy="68400"/>
            </a:xfrm>
            <a:custGeom>
              <a:avLst/>
              <a:gdLst/>
              <a:ahLst/>
              <a:cxnLst/>
              <a:rect l="l" t="t" r="r" b="b"/>
              <a:pathLst>
                <a:path w="5082" h="2736" extrusionOk="0">
                  <a:moveTo>
                    <a:pt x="1497" y="0"/>
                  </a:moveTo>
                  <a:cubicBezTo>
                    <a:pt x="1112" y="243"/>
                    <a:pt x="707" y="446"/>
                    <a:pt x="302" y="608"/>
                  </a:cubicBezTo>
                  <a:cubicBezTo>
                    <a:pt x="1" y="668"/>
                    <a:pt x="2422" y="2735"/>
                    <a:pt x="3334" y="2735"/>
                  </a:cubicBezTo>
                  <a:cubicBezTo>
                    <a:pt x="3343" y="2735"/>
                    <a:pt x="3352" y="2735"/>
                    <a:pt x="3360" y="2735"/>
                  </a:cubicBezTo>
                  <a:cubicBezTo>
                    <a:pt x="4251" y="2694"/>
                    <a:pt x="5082" y="1540"/>
                    <a:pt x="5082" y="1540"/>
                  </a:cubicBezTo>
                  <a:cubicBezTo>
                    <a:pt x="5082" y="1540"/>
                    <a:pt x="3279" y="1175"/>
                    <a:pt x="2793" y="891"/>
                  </a:cubicBezTo>
                  <a:cubicBezTo>
                    <a:pt x="2327" y="648"/>
                    <a:pt x="1902" y="344"/>
                    <a:pt x="1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610850" y="3601150"/>
              <a:ext cx="112950" cy="86775"/>
            </a:xfrm>
            <a:custGeom>
              <a:avLst/>
              <a:gdLst/>
              <a:ahLst/>
              <a:cxnLst/>
              <a:rect l="l" t="t" r="r" b="b"/>
              <a:pathLst>
                <a:path w="4518" h="3471" extrusionOk="0">
                  <a:moveTo>
                    <a:pt x="385" y="0"/>
                  </a:moveTo>
                  <a:lnTo>
                    <a:pt x="1" y="1094"/>
                  </a:lnTo>
                  <a:cubicBezTo>
                    <a:pt x="1" y="1094"/>
                    <a:pt x="1" y="2471"/>
                    <a:pt x="1054" y="2998"/>
                  </a:cubicBezTo>
                  <a:cubicBezTo>
                    <a:pt x="1746" y="3353"/>
                    <a:pt x="2110" y="3471"/>
                    <a:pt x="2392" y="3471"/>
                  </a:cubicBezTo>
                  <a:cubicBezTo>
                    <a:pt x="2737" y="3471"/>
                    <a:pt x="2958" y="3294"/>
                    <a:pt x="3505" y="3160"/>
                  </a:cubicBezTo>
                  <a:cubicBezTo>
                    <a:pt x="4518" y="2917"/>
                    <a:pt x="4396" y="2492"/>
                    <a:pt x="4396" y="2492"/>
                  </a:cubicBezTo>
                  <a:lnTo>
                    <a:pt x="385" y="0"/>
                  </a:lnTo>
                  <a:close/>
                </a:path>
              </a:pathLst>
            </a:custGeom>
            <a:solidFill>
              <a:srgbClr val="20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4613375" y="3569750"/>
              <a:ext cx="147175" cy="106200"/>
            </a:xfrm>
            <a:custGeom>
              <a:avLst/>
              <a:gdLst/>
              <a:ahLst/>
              <a:cxnLst/>
              <a:rect l="l" t="t" r="r" b="b"/>
              <a:pathLst>
                <a:path w="5887" h="4248" extrusionOk="0">
                  <a:moveTo>
                    <a:pt x="1601" y="0"/>
                  </a:moveTo>
                  <a:cubicBezTo>
                    <a:pt x="1257" y="122"/>
                    <a:pt x="933" y="304"/>
                    <a:pt x="649" y="527"/>
                  </a:cubicBezTo>
                  <a:cubicBezTo>
                    <a:pt x="183" y="851"/>
                    <a:pt x="1" y="1438"/>
                    <a:pt x="203" y="1945"/>
                  </a:cubicBezTo>
                  <a:cubicBezTo>
                    <a:pt x="426" y="2553"/>
                    <a:pt x="1196" y="3181"/>
                    <a:pt x="1358" y="3363"/>
                  </a:cubicBezTo>
                  <a:cubicBezTo>
                    <a:pt x="1682" y="3707"/>
                    <a:pt x="2634" y="4112"/>
                    <a:pt x="3262" y="4234"/>
                  </a:cubicBezTo>
                  <a:cubicBezTo>
                    <a:pt x="3294" y="4243"/>
                    <a:pt x="3332" y="4247"/>
                    <a:pt x="3376" y="4247"/>
                  </a:cubicBezTo>
                  <a:cubicBezTo>
                    <a:pt x="4027" y="4247"/>
                    <a:pt x="5886" y="3300"/>
                    <a:pt x="5754" y="2674"/>
                  </a:cubicBezTo>
                  <a:cubicBezTo>
                    <a:pt x="5713" y="2411"/>
                    <a:pt x="1966" y="61"/>
                    <a:pt x="1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4648325" y="3643025"/>
              <a:ext cx="21800" cy="12275"/>
            </a:xfrm>
            <a:custGeom>
              <a:avLst/>
              <a:gdLst/>
              <a:ahLst/>
              <a:cxnLst/>
              <a:rect l="l" t="t" r="r" b="b"/>
              <a:pathLst>
                <a:path w="872" h="491" extrusionOk="0">
                  <a:moveTo>
                    <a:pt x="237" y="1"/>
                  </a:moveTo>
                  <a:cubicBezTo>
                    <a:pt x="165" y="1"/>
                    <a:pt x="109" y="22"/>
                    <a:pt x="82" y="67"/>
                  </a:cubicBezTo>
                  <a:cubicBezTo>
                    <a:pt x="0" y="148"/>
                    <a:pt x="122" y="290"/>
                    <a:pt x="325" y="412"/>
                  </a:cubicBezTo>
                  <a:cubicBezTo>
                    <a:pt x="432" y="465"/>
                    <a:pt x="538" y="490"/>
                    <a:pt x="627" y="490"/>
                  </a:cubicBezTo>
                  <a:cubicBezTo>
                    <a:pt x="707" y="490"/>
                    <a:pt x="772" y="470"/>
                    <a:pt x="811" y="432"/>
                  </a:cubicBezTo>
                  <a:cubicBezTo>
                    <a:pt x="871" y="331"/>
                    <a:pt x="750" y="189"/>
                    <a:pt x="547" y="87"/>
                  </a:cubicBezTo>
                  <a:cubicBezTo>
                    <a:pt x="436" y="32"/>
                    <a:pt x="325" y="1"/>
                    <a:pt x="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31"/>
          <p:cNvSpPr txBox="1"/>
          <p:nvPr/>
        </p:nvSpPr>
        <p:spPr>
          <a:xfrm flipH="1">
            <a:off x="3865956" y="2816885"/>
            <a:ext cx="14109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02</a:t>
            </a:r>
            <a:endParaRPr sz="3600" b="1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644" name="Google Shape;644;p31"/>
          <p:cNvGrpSpPr/>
          <p:nvPr/>
        </p:nvGrpSpPr>
        <p:grpSpPr>
          <a:xfrm flipH="1">
            <a:off x="3990839" y="3342747"/>
            <a:ext cx="524902" cy="735031"/>
            <a:chOff x="6703325" y="2202275"/>
            <a:chExt cx="948675" cy="1380600"/>
          </a:xfrm>
        </p:grpSpPr>
        <p:sp>
          <p:nvSpPr>
            <p:cNvPr id="645" name="Google Shape;645;p31"/>
            <p:cNvSpPr/>
            <p:nvPr/>
          </p:nvSpPr>
          <p:spPr>
            <a:xfrm>
              <a:off x="6703325" y="2202275"/>
              <a:ext cx="109500" cy="109500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 flipH="1">
              <a:off x="7542500" y="2202275"/>
              <a:ext cx="109500" cy="109500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 rot="10800000" flipH="1">
              <a:off x="6703325" y="3473375"/>
              <a:ext cx="109500" cy="109500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 rot="10800000">
              <a:off x="7542500" y="3473375"/>
              <a:ext cx="109500" cy="109500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9" name="Google Shape;649;p31"/>
          <p:cNvSpPr/>
          <p:nvPr/>
        </p:nvSpPr>
        <p:spPr>
          <a:xfrm>
            <a:off x="4068555" y="3426379"/>
            <a:ext cx="370480" cy="567550"/>
          </a:xfrm>
          <a:custGeom>
            <a:avLst/>
            <a:gdLst/>
            <a:ahLst/>
            <a:cxnLst/>
            <a:rect l="l" t="t" r="r" b="b"/>
            <a:pathLst>
              <a:path w="20231" h="32206" extrusionOk="0">
                <a:moveTo>
                  <a:pt x="10115" y="0"/>
                </a:moveTo>
                <a:cubicBezTo>
                  <a:pt x="7212" y="0"/>
                  <a:pt x="4345" y="1243"/>
                  <a:pt x="2364" y="3638"/>
                </a:cubicBezTo>
                <a:cubicBezTo>
                  <a:pt x="2287" y="3689"/>
                  <a:pt x="2287" y="3765"/>
                  <a:pt x="2364" y="3816"/>
                </a:cubicBezTo>
                <a:cubicBezTo>
                  <a:pt x="2389" y="3841"/>
                  <a:pt x="2440" y="3867"/>
                  <a:pt x="2465" y="3867"/>
                </a:cubicBezTo>
                <a:cubicBezTo>
                  <a:pt x="2516" y="3867"/>
                  <a:pt x="2542" y="3841"/>
                  <a:pt x="2592" y="3816"/>
                </a:cubicBezTo>
                <a:cubicBezTo>
                  <a:pt x="4533" y="1505"/>
                  <a:pt x="7320" y="299"/>
                  <a:pt x="10137" y="299"/>
                </a:cubicBezTo>
                <a:cubicBezTo>
                  <a:pt x="12154" y="299"/>
                  <a:pt x="14186" y="917"/>
                  <a:pt x="15936" y="2189"/>
                </a:cubicBezTo>
                <a:cubicBezTo>
                  <a:pt x="16342" y="2494"/>
                  <a:pt x="16724" y="2799"/>
                  <a:pt x="17079" y="3155"/>
                </a:cubicBezTo>
                <a:cubicBezTo>
                  <a:pt x="17105" y="3181"/>
                  <a:pt x="17130" y="3206"/>
                  <a:pt x="17156" y="3206"/>
                </a:cubicBezTo>
                <a:cubicBezTo>
                  <a:pt x="17207" y="3206"/>
                  <a:pt x="17232" y="3181"/>
                  <a:pt x="17257" y="3155"/>
                </a:cubicBezTo>
                <a:cubicBezTo>
                  <a:pt x="17308" y="3104"/>
                  <a:pt x="17308" y="3028"/>
                  <a:pt x="17257" y="2977"/>
                </a:cubicBezTo>
                <a:cubicBezTo>
                  <a:pt x="16902" y="2596"/>
                  <a:pt x="16520" y="2266"/>
                  <a:pt x="16114" y="1961"/>
                </a:cubicBezTo>
                <a:cubicBezTo>
                  <a:pt x="14307" y="642"/>
                  <a:pt x="12201" y="0"/>
                  <a:pt x="10115" y="0"/>
                </a:cubicBezTo>
                <a:close/>
                <a:moveTo>
                  <a:pt x="10100" y="4389"/>
                </a:moveTo>
                <a:cubicBezTo>
                  <a:pt x="8709" y="4389"/>
                  <a:pt x="7299" y="4839"/>
                  <a:pt x="6100" y="5798"/>
                </a:cubicBezTo>
                <a:cubicBezTo>
                  <a:pt x="6049" y="5849"/>
                  <a:pt x="6049" y="5925"/>
                  <a:pt x="6100" y="6002"/>
                </a:cubicBezTo>
                <a:cubicBezTo>
                  <a:pt x="6113" y="6027"/>
                  <a:pt x="6144" y="6040"/>
                  <a:pt x="6179" y="6040"/>
                </a:cubicBezTo>
                <a:cubicBezTo>
                  <a:pt x="6214" y="6040"/>
                  <a:pt x="6252" y="6027"/>
                  <a:pt x="6278" y="6002"/>
                </a:cubicBezTo>
                <a:cubicBezTo>
                  <a:pt x="7423" y="5087"/>
                  <a:pt x="8774" y="4656"/>
                  <a:pt x="10107" y="4656"/>
                </a:cubicBezTo>
                <a:cubicBezTo>
                  <a:pt x="12441" y="4656"/>
                  <a:pt x="14722" y="5978"/>
                  <a:pt x="15758" y="8340"/>
                </a:cubicBezTo>
                <a:cubicBezTo>
                  <a:pt x="15783" y="8391"/>
                  <a:pt x="15834" y="8416"/>
                  <a:pt x="15885" y="8416"/>
                </a:cubicBezTo>
                <a:lnTo>
                  <a:pt x="15936" y="8416"/>
                </a:lnTo>
                <a:cubicBezTo>
                  <a:pt x="16012" y="8391"/>
                  <a:pt x="16037" y="8289"/>
                  <a:pt x="16012" y="8238"/>
                </a:cubicBezTo>
                <a:cubicBezTo>
                  <a:pt x="14927" y="5777"/>
                  <a:pt x="12542" y="4389"/>
                  <a:pt x="10100" y="4389"/>
                </a:cubicBezTo>
                <a:close/>
                <a:moveTo>
                  <a:pt x="18912" y="5213"/>
                </a:moveTo>
                <a:cubicBezTo>
                  <a:pt x="18887" y="5213"/>
                  <a:pt x="18860" y="5221"/>
                  <a:pt x="18833" y="5239"/>
                </a:cubicBezTo>
                <a:cubicBezTo>
                  <a:pt x="18757" y="5265"/>
                  <a:pt x="18731" y="5366"/>
                  <a:pt x="18782" y="5443"/>
                </a:cubicBezTo>
                <a:cubicBezTo>
                  <a:pt x="19545" y="6866"/>
                  <a:pt x="19951" y="8492"/>
                  <a:pt x="19951" y="10119"/>
                </a:cubicBezTo>
                <a:lnTo>
                  <a:pt x="19951" y="14872"/>
                </a:lnTo>
                <a:cubicBezTo>
                  <a:pt x="19951" y="14961"/>
                  <a:pt x="20021" y="15005"/>
                  <a:pt x="20091" y="15005"/>
                </a:cubicBezTo>
                <a:cubicBezTo>
                  <a:pt x="20161" y="15005"/>
                  <a:pt x="20231" y="14961"/>
                  <a:pt x="20231" y="14872"/>
                </a:cubicBezTo>
                <a:lnTo>
                  <a:pt x="20231" y="10119"/>
                </a:lnTo>
                <a:cubicBezTo>
                  <a:pt x="20231" y="8442"/>
                  <a:pt x="19824" y="6790"/>
                  <a:pt x="19011" y="5290"/>
                </a:cubicBezTo>
                <a:cubicBezTo>
                  <a:pt x="18995" y="5241"/>
                  <a:pt x="18957" y="5213"/>
                  <a:pt x="18912" y="5213"/>
                </a:cubicBezTo>
                <a:close/>
                <a:moveTo>
                  <a:pt x="10116" y="11339"/>
                </a:moveTo>
                <a:cubicBezTo>
                  <a:pt x="10014" y="11339"/>
                  <a:pt x="9963" y="11415"/>
                  <a:pt x="9963" y="11492"/>
                </a:cubicBezTo>
                <a:lnTo>
                  <a:pt x="9963" y="17083"/>
                </a:lnTo>
                <a:cubicBezTo>
                  <a:pt x="9963" y="17159"/>
                  <a:pt x="10014" y="17235"/>
                  <a:pt x="10116" y="17235"/>
                </a:cubicBezTo>
                <a:cubicBezTo>
                  <a:pt x="10192" y="17235"/>
                  <a:pt x="10243" y="17159"/>
                  <a:pt x="10243" y="17083"/>
                </a:cubicBezTo>
                <a:lnTo>
                  <a:pt x="10243" y="11492"/>
                </a:lnTo>
                <a:cubicBezTo>
                  <a:pt x="10243" y="11415"/>
                  <a:pt x="10192" y="11339"/>
                  <a:pt x="10116" y="11339"/>
                </a:cubicBezTo>
                <a:close/>
                <a:moveTo>
                  <a:pt x="3838" y="10678"/>
                </a:moveTo>
                <a:cubicBezTo>
                  <a:pt x="3762" y="10678"/>
                  <a:pt x="3711" y="10729"/>
                  <a:pt x="3711" y="10805"/>
                </a:cubicBezTo>
                <a:lnTo>
                  <a:pt x="3711" y="17286"/>
                </a:lnTo>
                <a:cubicBezTo>
                  <a:pt x="3711" y="17363"/>
                  <a:pt x="3762" y="17439"/>
                  <a:pt x="3838" y="17439"/>
                </a:cubicBezTo>
                <a:cubicBezTo>
                  <a:pt x="3914" y="17439"/>
                  <a:pt x="3965" y="17363"/>
                  <a:pt x="3965" y="17286"/>
                </a:cubicBezTo>
                <a:lnTo>
                  <a:pt x="3965" y="10805"/>
                </a:lnTo>
                <a:cubicBezTo>
                  <a:pt x="3965" y="10729"/>
                  <a:pt x="3914" y="10678"/>
                  <a:pt x="3838" y="10678"/>
                </a:cubicBezTo>
                <a:close/>
                <a:moveTo>
                  <a:pt x="10116" y="6917"/>
                </a:moveTo>
                <a:cubicBezTo>
                  <a:pt x="7904" y="6917"/>
                  <a:pt x="6151" y="8747"/>
                  <a:pt x="6201" y="10958"/>
                </a:cubicBezTo>
                <a:cubicBezTo>
                  <a:pt x="6189" y="11034"/>
                  <a:pt x="6265" y="11072"/>
                  <a:pt x="6341" y="11072"/>
                </a:cubicBezTo>
                <a:cubicBezTo>
                  <a:pt x="6418" y="11072"/>
                  <a:pt x="6494" y="11034"/>
                  <a:pt x="6481" y="10958"/>
                </a:cubicBezTo>
                <a:cubicBezTo>
                  <a:pt x="6481" y="8925"/>
                  <a:pt x="8108" y="7298"/>
                  <a:pt x="10141" y="7298"/>
                </a:cubicBezTo>
                <a:cubicBezTo>
                  <a:pt x="12149" y="7298"/>
                  <a:pt x="13775" y="8925"/>
                  <a:pt x="13775" y="10958"/>
                </a:cubicBezTo>
                <a:lnTo>
                  <a:pt x="13775" y="19396"/>
                </a:lnTo>
                <a:cubicBezTo>
                  <a:pt x="13775" y="19472"/>
                  <a:pt x="13852" y="19523"/>
                  <a:pt x="13902" y="19523"/>
                </a:cubicBezTo>
                <a:lnTo>
                  <a:pt x="13928" y="19523"/>
                </a:lnTo>
                <a:cubicBezTo>
                  <a:pt x="13979" y="19523"/>
                  <a:pt x="14055" y="19472"/>
                  <a:pt x="14055" y="19396"/>
                </a:cubicBezTo>
                <a:lnTo>
                  <a:pt x="14055" y="10958"/>
                </a:lnTo>
                <a:cubicBezTo>
                  <a:pt x="14106" y="8747"/>
                  <a:pt x="12327" y="6917"/>
                  <a:pt x="10116" y="6917"/>
                </a:cubicBezTo>
                <a:close/>
                <a:moveTo>
                  <a:pt x="16419" y="12406"/>
                </a:moveTo>
                <a:cubicBezTo>
                  <a:pt x="16342" y="12406"/>
                  <a:pt x="16266" y="12457"/>
                  <a:pt x="16266" y="12534"/>
                </a:cubicBezTo>
                <a:lnTo>
                  <a:pt x="16266" y="20387"/>
                </a:lnTo>
                <a:cubicBezTo>
                  <a:pt x="16266" y="20463"/>
                  <a:pt x="16342" y="20514"/>
                  <a:pt x="16419" y="20514"/>
                </a:cubicBezTo>
                <a:cubicBezTo>
                  <a:pt x="16495" y="20514"/>
                  <a:pt x="16546" y="20463"/>
                  <a:pt x="16546" y="20387"/>
                </a:cubicBezTo>
                <a:lnTo>
                  <a:pt x="16546" y="12534"/>
                </a:lnTo>
                <a:cubicBezTo>
                  <a:pt x="16546" y="12457"/>
                  <a:pt x="16495" y="12406"/>
                  <a:pt x="16419" y="12406"/>
                </a:cubicBezTo>
                <a:close/>
                <a:moveTo>
                  <a:pt x="10090" y="9617"/>
                </a:moveTo>
                <a:cubicBezTo>
                  <a:pt x="9353" y="9617"/>
                  <a:pt x="8616" y="10106"/>
                  <a:pt x="8616" y="11085"/>
                </a:cubicBezTo>
                <a:lnTo>
                  <a:pt x="8616" y="21836"/>
                </a:lnTo>
                <a:cubicBezTo>
                  <a:pt x="8616" y="22217"/>
                  <a:pt x="8591" y="22624"/>
                  <a:pt x="8565" y="23005"/>
                </a:cubicBezTo>
                <a:cubicBezTo>
                  <a:pt x="8540" y="23081"/>
                  <a:pt x="8591" y="23157"/>
                  <a:pt x="8667" y="23157"/>
                </a:cubicBezTo>
                <a:lnTo>
                  <a:pt x="8692" y="23157"/>
                </a:lnTo>
                <a:cubicBezTo>
                  <a:pt x="8768" y="23157"/>
                  <a:pt x="8819" y="23107"/>
                  <a:pt x="8845" y="23030"/>
                </a:cubicBezTo>
                <a:cubicBezTo>
                  <a:pt x="8870" y="22649"/>
                  <a:pt x="8896" y="22242"/>
                  <a:pt x="8896" y="21836"/>
                </a:cubicBezTo>
                <a:lnTo>
                  <a:pt x="8896" y="11085"/>
                </a:lnTo>
                <a:cubicBezTo>
                  <a:pt x="8896" y="10424"/>
                  <a:pt x="9429" y="9890"/>
                  <a:pt x="10090" y="9890"/>
                </a:cubicBezTo>
                <a:cubicBezTo>
                  <a:pt x="10751" y="9890"/>
                  <a:pt x="11285" y="10424"/>
                  <a:pt x="11285" y="11085"/>
                </a:cubicBezTo>
                <a:lnTo>
                  <a:pt x="11285" y="19599"/>
                </a:lnTo>
                <a:cubicBezTo>
                  <a:pt x="11285" y="19675"/>
                  <a:pt x="11361" y="19752"/>
                  <a:pt x="11437" y="19752"/>
                </a:cubicBezTo>
                <a:cubicBezTo>
                  <a:pt x="11513" y="19726"/>
                  <a:pt x="11564" y="19675"/>
                  <a:pt x="11564" y="19599"/>
                </a:cubicBezTo>
                <a:lnTo>
                  <a:pt x="11564" y="11085"/>
                </a:lnTo>
                <a:cubicBezTo>
                  <a:pt x="11564" y="10106"/>
                  <a:pt x="10827" y="9617"/>
                  <a:pt x="10090" y="9617"/>
                </a:cubicBezTo>
                <a:close/>
                <a:moveTo>
                  <a:pt x="182" y="9987"/>
                </a:moveTo>
                <a:cubicBezTo>
                  <a:pt x="172" y="9987"/>
                  <a:pt x="163" y="9989"/>
                  <a:pt x="153" y="9992"/>
                </a:cubicBezTo>
                <a:cubicBezTo>
                  <a:pt x="76" y="9992"/>
                  <a:pt x="0" y="10043"/>
                  <a:pt x="0" y="10119"/>
                </a:cubicBezTo>
                <a:lnTo>
                  <a:pt x="0" y="18074"/>
                </a:lnTo>
                <a:lnTo>
                  <a:pt x="0" y="22115"/>
                </a:lnTo>
                <a:cubicBezTo>
                  <a:pt x="0" y="22674"/>
                  <a:pt x="51" y="23259"/>
                  <a:pt x="153" y="23818"/>
                </a:cubicBezTo>
                <a:cubicBezTo>
                  <a:pt x="153" y="23894"/>
                  <a:pt x="229" y="23945"/>
                  <a:pt x="280" y="23945"/>
                </a:cubicBezTo>
                <a:lnTo>
                  <a:pt x="305" y="23945"/>
                </a:lnTo>
                <a:cubicBezTo>
                  <a:pt x="381" y="23920"/>
                  <a:pt x="432" y="23844"/>
                  <a:pt x="432" y="23767"/>
                </a:cubicBezTo>
                <a:cubicBezTo>
                  <a:pt x="330" y="23234"/>
                  <a:pt x="280" y="22674"/>
                  <a:pt x="280" y="22115"/>
                </a:cubicBezTo>
                <a:lnTo>
                  <a:pt x="280" y="21937"/>
                </a:lnTo>
                <a:lnTo>
                  <a:pt x="280" y="10119"/>
                </a:lnTo>
                <a:cubicBezTo>
                  <a:pt x="280" y="10053"/>
                  <a:pt x="241" y="9987"/>
                  <a:pt x="182" y="9987"/>
                </a:cubicBezTo>
                <a:close/>
                <a:moveTo>
                  <a:pt x="1318" y="10267"/>
                </a:moveTo>
                <a:cubicBezTo>
                  <a:pt x="1258" y="10267"/>
                  <a:pt x="1220" y="10333"/>
                  <a:pt x="1220" y="10399"/>
                </a:cubicBezTo>
                <a:lnTo>
                  <a:pt x="1220" y="24454"/>
                </a:lnTo>
                <a:cubicBezTo>
                  <a:pt x="1220" y="24530"/>
                  <a:pt x="1271" y="24581"/>
                  <a:pt x="1347" y="24581"/>
                </a:cubicBezTo>
                <a:lnTo>
                  <a:pt x="1347" y="24606"/>
                </a:lnTo>
                <a:cubicBezTo>
                  <a:pt x="1423" y="24606"/>
                  <a:pt x="1500" y="24530"/>
                  <a:pt x="1500" y="24454"/>
                </a:cubicBezTo>
                <a:lnTo>
                  <a:pt x="1500" y="10399"/>
                </a:lnTo>
                <a:cubicBezTo>
                  <a:pt x="1500" y="10333"/>
                  <a:pt x="1442" y="10267"/>
                  <a:pt x="1378" y="10267"/>
                </a:cubicBezTo>
                <a:cubicBezTo>
                  <a:pt x="1367" y="10267"/>
                  <a:pt x="1357" y="10268"/>
                  <a:pt x="1347" y="10272"/>
                </a:cubicBezTo>
                <a:cubicBezTo>
                  <a:pt x="1337" y="10268"/>
                  <a:pt x="1327" y="10267"/>
                  <a:pt x="1318" y="10267"/>
                </a:cubicBezTo>
                <a:close/>
                <a:moveTo>
                  <a:pt x="10135" y="1480"/>
                </a:moveTo>
                <a:cubicBezTo>
                  <a:pt x="7582" y="1480"/>
                  <a:pt x="5096" y="2574"/>
                  <a:pt x="3380" y="4578"/>
                </a:cubicBezTo>
                <a:cubicBezTo>
                  <a:pt x="3329" y="4655"/>
                  <a:pt x="3329" y="4731"/>
                  <a:pt x="3380" y="4782"/>
                </a:cubicBezTo>
                <a:cubicBezTo>
                  <a:pt x="3418" y="4807"/>
                  <a:pt x="3457" y="4820"/>
                  <a:pt x="3492" y="4820"/>
                </a:cubicBezTo>
                <a:cubicBezTo>
                  <a:pt x="3526" y="4820"/>
                  <a:pt x="3558" y="4807"/>
                  <a:pt x="3584" y="4782"/>
                </a:cubicBezTo>
                <a:cubicBezTo>
                  <a:pt x="5262" y="2832"/>
                  <a:pt x="7659" y="1780"/>
                  <a:pt x="10118" y="1780"/>
                </a:cubicBezTo>
                <a:cubicBezTo>
                  <a:pt x="11121" y="1780"/>
                  <a:pt x="12135" y="1955"/>
                  <a:pt x="13115" y="2316"/>
                </a:cubicBezTo>
                <a:cubicBezTo>
                  <a:pt x="16495" y="3562"/>
                  <a:pt x="18757" y="6790"/>
                  <a:pt x="18757" y="10399"/>
                </a:cubicBezTo>
                <a:lnTo>
                  <a:pt x="18757" y="24454"/>
                </a:lnTo>
                <a:cubicBezTo>
                  <a:pt x="18757" y="24530"/>
                  <a:pt x="18808" y="24581"/>
                  <a:pt x="18884" y="24581"/>
                </a:cubicBezTo>
                <a:lnTo>
                  <a:pt x="18884" y="24606"/>
                </a:lnTo>
                <a:cubicBezTo>
                  <a:pt x="18960" y="24606"/>
                  <a:pt x="19036" y="24530"/>
                  <a:pt x="19036" y="24454"/>
                </a:cubicBezTo>
                <a:lnTo>
                  <a:pt x="19036" y="10399"/>
                </a:lnTo>
                <a:cubicBezTo>
                  <a:pt x="19036" y="6663"/>
                  <a:pt x="16724" y="3333"/>
                  <a:pt x="13242" y="2037"/>
                </a:cubicBezTo>
                <a:cubicBezTo>
                  <a:pt x="12227" y="1662"/>
                  <a:pt x="11175" y="1480"/>
                  <a:pt x="10135" y="1480"/>
                </a:cubicBezTo>
                <a:close/>
                <a:moveTo>
                  <a:pt x="10116" y="5900"/>
                </a:moveTo>
                <a:cubicBezTo>
                  <a:pt x="7218" y="5900"/>
                  <a:pt x="4854" y="8238"/>
                  <a:pt x="4854" y="11161"/>
                </a:cubicBezTo>
                <a:lnTo>
                  <a:pt x="4854" y="15075"/>
                </a:lnTo>
                <a:cubicBezTo>
                  <a:pt x="4854" y="15101"/>
                  <a:pt x="4854" y="15101"/>
                  <a:pt x="4854" y="15101"/>
                </a:cubicBezTo>
                <a:lnTo>
                  <a:pt x="4854" y="19167"/>
                </a:lnTo>
                <a:cubicBezTo>
                  <a:pt x="4880" y="21759"/>
                  <a:pt x="3838" y="24276"/>
                  <a:pt x="1982" y="26106"/>
                </a:cubicBezTo>
                <a:cubicBezTo>
                  <a:pt x="1754" y="26334"/>
                  <a:pt x="1525" y="26563"/>
                  <a:pt x="1271" y="26741"/>
                </a:cubicBezTo>
                <a:cubicBezTo>
                  <a:pt x="1220" y="26792"/>
                  <a:pt x="1195" y="26893"/>
                  <a:pt x="1245" y="26944"/>
                </a:cubicBezTo>
                <a:cubicBezTo>
                  <a:pt x="1271" y="26970"/>
                  <a:pt x="1322" y="26995"/>
                  <a:pt x="1372" y="26995"/>
                </a:cubicBezTo>
                <a:cubicBezTo>
                  <a:pt x="1398" y="26995"/>
                  <a:pt x="1423" y="26995"/>
                  <a:pt x="1449" y="26970"/>
                </a:cubicBezTo>
                <a:cubicBezTo>
                  <a:pt x="1703" y="26766"/>
                  <a:pt x="1932" y="26538"/>
                  <a:pt x="2186" y="26309"/>
                </a:cubicBezTo>
                <a:cubicBezTo>
                  <a:pt x="4016" y="24454"/>
                  <a:pt x="5083" y="21988"/>
                  <a:pt x="5134" y="19370"/>
                </a:cubicBezTo>
                <a:lnTo>
                  <a:pt x="5134" y="19167"/>
                </a:lnTo>
                <a:lnTo>
                  <a:pt x="5134" y="15126"/>
                </a:lnTo>
                <a:cubicBezTo>
                  <a:pt x="5134" y="15101"/>
                  <a:pt x="5134" y="15101"/>
                  <a:pt x="5134" y="15075"/>
                </a:cubicBezTo>
                <a:lnTo>
                  <a:pt x="5134" y="11161"/>
                </a:lnTo>
                <a:cubicBezTo>
                  <a:pt x="5058" y="8340"/>
                  <a:pt x="7320" y="6027"/>
                  <a:pt x="10116" y="6027"/>
                </a:cubicBezTo>
                <a:cubicBezTo>
                  <a:pt x="12937" y="6027"/>
                  <a:pt x="15173" y="8340"/>
                  <a:pt x="15122" y="11161"/>
                </a:cubicBezTo>
                <a:lnTo>
                  <a:pt x="15122" y="19370"/>
                </a:lnTo>
                <a:cubicBezTo>
                  <a:pt x="15110" y="19447"/>
                  <a:pt x="15180" y="19485"/>
                  <a:pt x="15250" y="19485"/>
                </a:cubicBezTo>
                <a:cubicBezTo>
                  <a:pt x="15319" y="19485"/>
                  <a:pt x="15389" y="19447"/>
                  <a:pt x="15377" y="19370"/>
                </a:cubicBezTo>
                <a:lnTo>
                  <a:pt x="15377" y="11161"/>
                </a:lnTo>
                <a:cubicBezTo>
                  <a:pt x="15377" y="8238"/>
                  <a:pt x="13038" y="5900"/>
                  <a:pt x="10116" y="5900"/>
                </a:cubicBezTo>
                <a:close/>
                <a:moveTo>
                  <a:pt x="20104" y="22547"/>
                </a:moveTo>
                <a:cubicBezTo>
                  <a:pt x="20002" y="22547"/>
                  <a:pt x="19951" y="22598"/>
                  <a:pt x="19951" y="22674"/>
                </a:cubicBezTo>
                <a:cubicBezTo>
                  <a:pt x="19875" y="24123"/>
                  <a:pt x="19469" y="25521"/>
                  <a:pt x="18757" y="26792"/>
                </a:cubicBezTo>
                <a:cubicBezTo>
                  <a:pt x="18731" y="26868"/>
                  <a:pt x="18757" y="26944"/>
                  <a:pt x="18833" y="26995"/>
                </a:cubicBezTo>
                <a:cubicBezTo>
                  <a:pt x="18833" y="26995"/>
                  <a:pt x="18859" y="27021"/>
                  <a:pt x="18884" y="27021"/>
                </a:cubicBezTo>
                <a:cubicBezTo>
                  <a:pt x="18935" y="27021"/>
                  <a:pt x="18986" y="26970"/>
                  <a:pt x="19011" y="26944"/>
                </a:cubicBezTo>
                <a:cubicBezTo>
                  <a:pt x="19723" y="25623"/>
                  <a:pt x="20129" y="24174"/>
                  <a:pt x="20231" y="22700"/>
                </a:cubicBezTo>
                <a:cubicBezTo>
                  <a:pt x="20231" y="22598"/>
                  <a:pt x="20180" y="22547"/>
                  <a:pt x="20104" y="22547"/>
                </a:cubicBezTo>
                <a:close/>
                <a:moveTo>
                  <a:pt x="6329" y="19726"/>
                </a:moveTo>
                <a:cubicBezTo>
                  <a:pt x="6252" y="19726"/>
                  <a:pt x="6176" y="19777"/>
                  <a:pt x="6176" y="19853"/>
                </a:cubicBezTo>
                <a:lnTo>
                  <a:pt x="6176" y="20031"/>
                </a:lnTo>
                <a:cubicBezTo>
                  <a:pt x="6176" y="22649"/>
                  <a:pt x="5159" y="25140"/>
                  <a:pt x="3304" y="26995"/>
                </a:cubicBezTo>
                <a:cubicBezTo>
                  <a:pt x="2923" y="27376"/>
                  <a:pt x="2516" y="27707"/>
                  <a:pt x="2084" y="28037"/>
                </a:cubicBezTo>
                <a:cubicBezTo>
                  <a:pt x="2008" y="28063"/>
                  <a:pt x="2008" y="28164"/>
                  <a:pt x="2059" y="28215"/>
                </a:cubicBezTo>
                <a:cubicBezTo>
                  <a:pt x="2084" y="28266"/>
                  <a:pt x="2110" y="28266"/>
                  <a:pt x="2160" y="28291"/>
                </a:cubicBezTo>
                <a:cubicBezTo>
                  <a:pt x="2186" y="28266"/>
                  <a:pt x="2211" y="28266"/>
                  <a:pt x="2237" y="28266"/>
                </a:cubicBezTo>
                <a:cubicBezTo>
                  <a:pt x="2694" y="27936"/>
                  <a:pt x="3101" y="27580"/>
                  <a:pt x="3507" y="27198"/>
                </a:cubicBezTo>
                <a:cubicBezTo>
                  <a:pt x="5414" y="25292"/>
                  <a:pt x="6481" y="22725"/>
                  <a:pt x="6481" y="20031"/>
                </a:cubicBezTo>
                <a:lnTo>
                  <a:pt x="6456" y="20031"/>
                </a:lnTo>
                <a:lnTo>
                  <a:pt x="6456" y="19853"/>
                </a:lnTo>
                <a:cubicBezTo>
                  <a:pt x="6456" y="19777"/>
                  <a:pt x="6405" y="19726"/>
                  <a:pt x="6329" y="19726"/>
                </a:cubicBezTo>
                <a:close/>
                <a:moveTo>
                  <a:pt x="10166" y="2910"/>
                </a:moveTo>
                <a:cubicBezTo>
                  <a:pt x="6288" y="2910"/>
                  <a:pt x="2567" y="5919"/>
                  <a:pt x="2567" y="10475"/>
                </a:cubicBezTo>
                <a:lnTo>
                  <a:pt x="2567" y="22344"/>
                </a:lnTo>
                <a:cubicBezTo>
                  <a:pt x="2580" y="22420"/>
                  <a:pt x="2643" y="22458"/>
                  <a:pt x="2707" y="22458"/>
                </a:cubicBezTo>
                <a:cubicBezTo>
                  <a:pt x="2770" y="22458"/>
                  <a:pt x="2834" y="22420"/>
                  <a:pt x="2847" y="22344"/>
                </a:cubicBezTo>
                <a:lnTo>
                  <a:pt x="2847" y="10475"/>
                </a:lnTo>
                <a:cubicBezTo>
                  <a:pt x="2770" y="6383"/>
                  <a:pt x="6049" y="3053"/>
                  <a:pt x="10116" y="3053"/>
                </a:cubicBezTo>
                <a:cubicBezTo>
                  <a:pt x="14182" y="3053"/>
                  <a:pt x="17461" y="6383"/>
                  <a:pt x="17384" y="10475"/>
                </a:cubicBezTo>
                <a:lnTo>
                  <a:pt x="17384" y="27071"/>
                </a:lnTo>
                <a:cubicBezTo>
                  <a:pt x="17384" y="27707"/>
                  <a:pt x="17334" y="28342"/>
                  <a:pt x="17207" y="28952"/>
                </a:cubicBezTo>
                <a:cubicBezTo>
                  <a:pt x="17181" y="29028"/>
                  <a:pt x="17232" y="29105"/>
                  <a:pt x="17308" y="29130"/>
                </a:cubicBezTo>
                <a:lnTo>
                  <a:pt x="17334" y="29130"/>
                </a:lnTo>
                <a:cubicBezTo>
                  <a:pt x="17410" y="29105"/>
                  <a:pt x="17461" y="29079"/>
                  <a:pt x="17486" y="29003"/>
                </a:cubicBezTo>
                <a:cubicBezTo>
                  <a:pt x="17613" y="28368"/>
                  <a:pt x="17664" y="27732"/>
                  <a:pt x="17664" y="27071"/>
                </a:cubicBezTo>
                <a:lnTo>
                  <a:pt x="17664" y="10475"/>
                </a:lnTo>
                <a:cubicBezTo>
                  <a:pt x="17664" y="8467"/>
                  <a:pt x="16876" y="6535"/>
                  <a:pt x="15453" y="5138"/>
                </a:cubicBezTo>
                <a:cubicBezTo>
                  <a:pt x="13915" y="3599"/>
                  <a:pt x="12022" y="2910"/>
                  <a:pt x="10166" y="2910"/>
                </a:cubicBezTo>
                <a:close/>
                <a:moveTo>
                  <a:pt x="10065" y="8086"/>
                </a:moveTo>
                <a:cubicBezTo>
                  <a:pt x="8463" y="8086"/>
                  <a:pt x="7218" y="9458"/>
                  <a:pt x="7371" y="11034"/>
                </a:cubicBezTo>
                <a:lnTo>
                  <a:pt x="7371" y="16981"/>
                </a:lnTo>
                <a:lnTo>
                  <a:pt x="7371" y="17007"/>
                </a:lnTo>
                <a:lnTo>
                  <a:pt x="7371" y="21073"/>
                </a:lnTo>
                <a:cubicBezTo>
                  <a:pt x="7371" y="23666"/>
                  <a:pt x="6329" y="26182"/>
                  <a:pt x="4473" y="28012"/>
                </a:cubicBezTo>
                <a:cubicBezTo>
                  <a:pt x="4067" y="28444"/>
                  <a:pt x="3609" y="28800"/>
                  <a:pt x="3126" y="29155"/>
                </a:cubicBezTo>
                <a:cubicBezTo>
                  <a:pt x="3050" y="29206"/>
                  <a:pt x="3024" y="29283"/>
                  <a:pt x="3075" y="29359"/>
                </a:cubicBezTo>
                <a:cubicBezTo>
                  <a:pt x="3101" y="29384"/>
                  <a:pt x="3152" y="29410"/>
                  <a:pt x="3202" y="29410"/>
                </a:cubicBezTo>
                <a:cubicBezTo>
                  <a:pt x="3228" y="29410"/>
                  <a:pt x="3253" y="29410"/>
                  <a:pt x="3279" y="29384"/>
                </a:cubicBezTo>
                <a:cubicBezTo>
                  <a:pt x="5998" y="27503"/>
                  <a:pt x="7625" y="24377"/>
                  <a:pt x="7650" y="21073"/>
                </a:cubicBezTo>
                <a:lnTo>
                  <a:pt x="7599" y="21073"/>
                </a:lnTo>
                <a:lnTo>
                  <a:pt x="7599" y="17032"/>
                </a:lnTo>
                <a:lnTo>
                  <a:pt x="7599" y="17007"/>
                </a:lnTo>
                <a:lnTo>
                  <a:pt x="7599" y="11034"/>
                </a:lnTo>
                <a:cubicBezTo>
                  <a:pt x="7650" y="9712"/>
                  <a:pt x="8743" y="8670"/>
                  <a:pt x="10039" y="8670"/>
                </a:cubicBezTo>
                <a:cubicBezTo>
                  <a:pt x="11361" y="8670"/>
                  <a:pt x="12428" y="9712"/>
                  <a:pt x="12479" y="11034"/>
                </a:cubicBezTo>
                <a:lnTo>
                  <a:pt x="12479" y="19218"/>
                </a:lnTo>
                <a:lnTo>
                  <a:pt x="12479" y="19243"/>
                </a:lnTo>
                <a:lnTo>
                  <a:pt x="12479" y="23284"/>
                </a:lnTo>
                <a:cubicBezTo>
                  <a:pt x="12479" y="25674"/>
                  <a:pt x="11996" y="27554"/>
                  <a:pt x="10980" y="29181"/>
                </a:cubicBezTo>
                <a:cubicBezTo>
                  <a:pt x="10929" y="29257"/>
                  <a:pt x="10954" y="29333"/>
                  <a:pt x="11005" y="29384"/>
                </a:cubicBezTo>
                <a:cubicBezTo>
                  <a:pt x="11030" y="29410"/>
                  <a:pt x="11056" y="29410"/>
                  <a:pt x="11081" y="29410"/>
                </a:cubicBezTo>
                <a:cubicBezTo>
                  <a:pt x="11132" y="29410"/>
                  <a:pt x="11183" y="29384"/>
                  <a:pt x="11208" y="29333"/>
                </a:cubicBezTo>
                <a:cubicBezTo>
                  <a:pt x="12276" y="27656"/>
                  <a:pt x="12759" y="25750"/>
                  <a:pt x="12759" y="23310"/>
                </a:cubicBezTo>
                <a:lnTo>
                  <a:pt x="12759" y="19243"/>
                </a:lnTo>
                <a:lnTo>
                  <a:pt x="12759" y="19218"/>
                </a:lnTo>
                <a:lnTo>
                  <a:pt x="12759" y="11034"/>
                </a:lnTo>
                <a:cubicBezTo>
                  <a:pt x="12886" y="9458"/>
                  <a:pt x="11640" y="8086"/>
                  <a:pt x="10065" y="8086"/>
                </a:cubicBezTo>
                <a:close/>
                <a:moveTo>
                  <a:pt x="5820" y="28736"/>
                </a:moveTo>
                <a:cubicBezTo>
                  <a:pt x="5782" y="28736"/>
                  <a:pt x="5744" y="28749"/>
                  <a:pt x="5719" y="28774"/>
                </a:cubicBezTo>
                <a:cubicBezTo>
                  <a:pt x="5261" y="29257"/>
                  <a:pt x="4727" y="29689"/>
                  <a:pt x="4168" y="30045"/>
                </a:cubicBezTo>
                <a:cubicBezTo>
                  <a:pt x="4041" y="30121"/>
                  <a:pt x="4092" y="30325"/>
                  <a:pt x="4244" y="30325"/>
                </a:cubicBezTo>
                <a:cubicBezTo>
                  <a:pt x="4270" y="30325"/>
                  <a:pt x="4295" y="30299"/>
                  <a:pt x="4321" y="30299"/>
                </a:cubicBezTo>
                <a:cubicBezTo>
                  <a:pt x="4905" y="29918"/>
                  <a:pt x="5439" y="29460"/>
                  <a:pt x="5922" y="28978"/>
                </a:cubicBezTo>
                <a:cubicBezTo>
                  <a:pt x="5998" y="28927"/>
                  <a:pt x="5998" y="28825"/>
                  <a:pt x="5947" y="28774"/>
                </a:cubicBezTo>
                <a:lnTo>
                  <a:pt x="5922" y="28774"/>
                </a:lnTo>
                <a:cubicBezTo>
                  <a:pt x="5896" y="28749"/>
                  <a:pt x="5858" y="28736"/>
                  <a:pt x="5820" y="28736"/>
                </a:cubicBezTo>
                <a:close/>
                <a:moveTo>
                  <a:pt x="10128" y="18500"/>
                </a:moveTo>
                <a:cubicBezTo>
                  <a:pt x="10065" y="18500"/>
                  <a:pt x="10001" y="18544"/>
                  <a:pt x="9988" y="18633"/>
                </a:cubicBezTo>
                <a:lnTo>
                  <a:pt x="9988" y="22674"/>
                </a:lnTo>
                <a:cubicBezTo>
                  <a:pt x="9988" y="25292"/>
                  <a:pt x="8946" y="27783"/>
                  <a:pt x="7091" y="29638"/>
                </a:cubicBezTo>
                <a:cubicBezTo>
                  <a:pt x="6634" y="30121"/>
                  <a:pt x="6125" y="30528"/>
                  <a:pt x="5566" y="30909"/>
                </a:cubicBezTo>
                <a:cubicBezTo>
                  <a:pt x="5490" y="30960"/>
                  <a:pt x="5464" y="31036"/>
                  <a:pt x="5515" y="31113"/>
                </a:cubicBezTo>
                <a:cubicBezTo>
                  <a:pt x="5547" y="31144"/>
                  <a:pt x="5588" y="31166"/>
                  <a:pt x="5633" y="31166"/>
                </a:cubicBezTo>
                <a:cubicBezTo>
                  <a:pt x="5660" y="31166"/>
                  <a:pt x="5689" y="31157"/>
                  <a:pt x="5719" y="31138"/>
                </a:cubicBezTo>
                <a:cubicBezTo>
                  <a:pt x="6278" y="30757"/>
                  <a:pt x="6811" y="30325"/>
                  <a:pt x="7294" y="29842"/>
                </a:cubicBezTo>
                <a:cubicBezTo>
                  <a:pt x="9201" y="27936"/>
                  <a:pt x="10268" y="25369"/>
                  <a:pt x="10268" y="22674"/>
                </a:cubicBezTo>
                <a:lnTo>
                  <a:pt x="10268" y="18633"/>
                </a:lnTo>
                <a:cubicBezTo>
                  <a:pt x="10255" y="18544"/>
                  <a:pt x="10192" y="18500"/>
                  <a:pt x="10128" y="18500"/>
                </a:cubicBezTo>
                <a:close/>
                <a:moveTo>
                  <a:pt x="13902" y="20387"/>
                </a:moveTo>
                <a:cubicBezTo>
                  <a:pt x="13826" y="20387"/>
                  <a:pt x="13775" y="20438"/>
                  <a:pt x="13775" y="20514"/>
                </a:cubicBezTo>
                <a:lnTo>
                  <a:pt x="13775" y="24555"/>
                </a:lnTo>
                <a:cubicBezTo>
                  <a:pt x="13775" y="27173"/>
                  <a:pt x="12733" y="29689"/>
                  <a:pt x="10903" y="31519"/>
                </a:cubicBezTo>
                <a:cubicBezTo>
                  <a:pt x="10751" y="31672"/>
                  <a:pt x="10598" y="31799"/>
                  <a:pt x="10446" y="31951"/>
                </a:cubicBezTo>
                <a:cubicBezTo>
                  <a:pt x="10364" y="31953"/>
                  <a:pt x="10283" y="31954"/>
                  <a:pt x="10201" y="31954"/>
                </a:cubicBezTo>
                <a:cubicBezTo>
                  <a:pt x="9143" y="31954"/>
                  <a:pt x="8108" y="31801"/>
                  <a:pt x="7116" y="31494"/>
                </a:cubicBezTo>
                <a:cubicBezTo>
                  <a:pt x="7599" y="31138"/>
                  <a:pt x="8057" y="30757"/>
                  <a:pt x="8489" y="30350"/>
                </a:cubicBezTo>
                <a:cubicBezTo>
                  <a:pt x="10395" y="28469"/>
                  <a:pt x="11463" y="25877"/>
                  <a:pt x="11437" y="23208"/>
                </a:cubicBezTo>
                <a:cubicBezTo>
                  <a:pt x="11437" y="23132"/>
                  <a:pt x="11386" y="23056"/>
                  <a:pt x="11310" y="23056"/>
                </a:cubicBezTo>
                <a:cubicBezTo>
                  <a:pt x="11234" y="23056"/>
                  <a:pt x="11158" y="23132"/>
                  <a:pt x="11158" y="23208"/>
                </a:cubicBezTo>
                <a:cubicBezTo>
                  <a:pt x="11183" y="25801"/>
                  <a:pt x="10141" y="28317"/>
                  <a:pt x="8286" y="30147"/>
                </a:cubicBezTo>
                <a:cubicBezTo>
                  <a:pt x="7828" y="30604"/>
                  <a:pt x="7320" y="31011"/>
                  <a:pt x="6786" y="31367"/>
                </a:cubicBezTo>
                <a:cubicBezTo>
                  <a:pt x="6735" y="31417"/>
                  <a:pt x="6684" y="31443"/>
                  <a:pt x="6634" y="31494"/>
                </a:cubicBezTo>
                <a:cubicBezTo>
                  <a:pt x="6608" y="31519"/>
                  <a:pt x="6608" y="31570"/>
                  <a:pt x="6634" y="31595"/>
                </a:cubicBezTo>
                <a:cubicBezTo>
                  <a:pt x="6659" y="31646"/>
                  <a:pt x="6786" y="31672"/>
                  <a:pt x="6837" y="31697"/>
                </a:cubicBezTo>
                <a:lnTo>
                  <a:pt x="6888" y="31697"/>
                </a:lnTo>
                <a:cubicBezTo>
                  <a:pt x="7447" y="31875"/>
                  <a:pt x="8006" y="32002"/>
                  <a:pt x="8591" y="32104"/>
                </a:cubicBezTo>
                <a:cubicBezTo>
                  <a:pt x="9099" y="32180"/>
                  <a:pt x="9607" y="32205"/>
                  <a:pt x="10141" y="32205"/>
                </a:cubicBezTo>
                <a:lnTo>
                  <a:pt x="10497" y="32205"/>
                </a:lnTo>
                <a:cubicBezTo>
                  <a:pt x="12428" y="32155"/>
                  <a:pt x="14284" y="31519"/>
                  <a:pt x="15885" y="30426"/>
                </a:cubicBezTo>
                <a:cubicBezTo>
                  <a:pt x="15936" y="30426"/>
                  <a:pt x="15987" y="30401"/>
                  <a:pt x="16012" y="30325"/>
                </a:cubicBezTo>
                <a:cubicBezTo>
                  <a:pt x="16368" y="29283"/>
                  <a:pt x="16546" y="28190"/>
                  <a:pt x="16546" y="27071"/>
                </a:cubicBezTo>
                <a:lnTo>
                  <a:pt x="16546" y="21200"/>
                </a:lnTo>
                <a:cubicBezTo>
                  <a:pt x="16546" y="21124"/>
                  <a:pt x="16495" y="21048"/>
                  <a:pt x="16419" y="21048"/>
                </a:cubicBezTo>
                <a:cubicBezTo>
                  <a:pt x="16342" y="21048"/>
                  <a:pt x="16266" y="21124"/>
                  <a:pt x="16266" y="21200"/>
                </a:cubicBezTo>
                <a:lnTo>
                  <a:pt x="16266" y="27071"/>
                </a:lnTo>
                <a:cubicBezTo>
                  <a:pt x="16266" y="28113"/>
                  <a:pt x="16114" y="29155"/>
                  <a:pt x="15783" y="30172"/>
                </a:cubicBezTo>
                <a:lnTo>
                  <a:pt x="15732" y="30172"/>
                </a:lnTo>
                <a:cubicBezTo>
                  <a:pt x="15021" y="30655"/>
                  <a:pt x="14258" y="31062"/>
                  <a:pt x="13445" y="31341"/>
                </a:cubicBezTo>
                <a:cubicBezTo>
                  <a:pt x="14716" y="29613"/>
                  <a:pt x="15377" y="27529"/>
                  <a:pt x="15402" y="25394"/>
                </a:cubicBezTo>
                <a:lnTo>
                  <a:pt x="15402" y="21353"/>
                </a:lnTo>
                <a:cubicBezTo>
                  <a:pt x="15402" y="21264"/>
                  <a:pt x="15332" y="21219"/>
                  <a:pt x="15262" y="21219"/>
                </a:cubicBezTo>
                <a:cubicBezTo>
                  <a:pt x="15192" y="21219"/>
                  <a:pt x="15122" y="21264"/>
                  <a:pt x="15122" y="21353"/>
                </a:cubicBezTo>
                <a:lnTo>
                  <a:pt x="15122" y="25394"/>
                </a:lnTo>
                <a:cubicBezTo>
                  <a:pt x="15097" y="27631"/>
                  <a:pt x="14360" y="29765"/>
                  <a:pt x="12987" y="31519"/>
                </a:cubicBezTo>
                <a:cubicBezTo>
                  <a:pt x="12301" y="31722"/>
                  <a:pt x="11590" y="31850"/>
                  <a:pt x="10878" y="31900"/>
                </a:cubicBezTo>
                <a:cubicBezTo>
                  <a:pt x="10954" y="31850"/>
                  <a:pt x="11030" y="31773"/>
                  <a:pt x="11081" y="31697"/>
                </a:cubicBezTo>
                <a:cubicBezTo>
                  <a:pt x="12987" y="29816"/>
                  <a:pt x="14055" y="27224"/>
                  <a:pt x="14055" y="24555"/>
                </a:cubicBezTo>
                <a:lnTo>
                  <a:pt x="14055" y="20514"/>
                </a:lnTo>
                <a:cubicBezTo>
                  <a:pt x="14055" y="20438"/>
                  <a:pt x="13979" y="20387"/>
                  <a:pt x="13902" y="2038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1"/>
          <p:cNvSpPr txBox="1"/>
          <p:nvPr/>
        </p:nvSpPr>
        <p:spPr>
          <a:xfrm flipH="1">
            <a:off x="3865956" y="4342938"/>
            <a:ext cx="14109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 err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Juliano</a:t>
            </a:r>
            <a:r>
              <a:rPr lang="en" sz="1800" b="1" dirty="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 Mata</a:t>
            </a:r>
            <a:endParaRPr sz="1800" b="1" dirty="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2"/>
          <p:cNvSpPr/>
          <p:nvPr/>
        </p:nvSpPr>
        <p:spPr>
          <a:xfrm>
            <a:off x="784550" y="1689713"/>
            <a:ext cx="1010700" cy="728700"/>
          </a:xfrm>
          <a:prstGeom prst="snip2SameRect">
            <a:avLst>
              <a:gd name="adj1" fmla="val 25145"/>
              <a:gd name="adj2" fmla="val 2710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01</a:t>
            </a:r>
            <a:endParaRPr sz="2400" b="1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56" name="Google Shape;656;p32"/>
          <p:cNvSpPr/>
          <p:nvPr/>
        </p:nvSpPr>
        <p:spPr>
          <a:xfrm>
            <a:off x="784550" y="2778050"/>
            <a:ext cx="1010700" cy="728700"/>
          </a:xfrm>
          <a:prstGeom prst="snip2SameRect">
            <a:avLst>
              <a:gd name="adj1" fmla="val 25145"/>
              <a:gd name="adj2" fmla="val 2710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02</a:t>
            </a:r>
            <a:endParaRPr sz="2400" b="1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57" name="Google Shape;657;p32"/>
          <p:cNvSpPr/>
          <p:nvPr/>
        </p:nvSpPr>
        <p:spPr>
          <a:xfrm>
            <a:off x="784550" y="3866375"/>
            <a:ext cx="1010700" cy="728700"/>
          </a:xfrm>
          <a:prstGeom prst="snip2SameRect">
            <a:avLst>
              <a:gd name="adj1" fmla="val 25145"/>
              <a:gd name="adj2" fmla="val 2710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03</a:t>
            </a:r>
            <a:endParaRPr sz="2400" b="1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58" name="Google Shape;658;p32"/>
          <p:cNvSpPr txBox="1">
            <a:spLocks noGrp="1"/>
          </p:cNvSpPr>
          <p:nvPr>
            <p:ph type="subTitle" idx="2"/>
          </p:nvPr>
        </p:nvSpPr>
        <p:spPr>
          <a:xfrm>
            <a:off x="1934594" y="1841172"/>
            <a:ext cx="18921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Colaboração</a:t>
            </a:r>
            <a:endParaRPr dirty="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59" name="Google Shape;659;p32"/>
          <p:cNvSpPr txBox="1">
            <a:spLocks noGrp="1"/>
          </p:cNvSpPr>
          <p:nvPr>
            <p:ph type="title"/>
          </p:nvPr>
        </p:nvSpPr>
        <p:spPr>
          <a:xfrm>
            <a:off x="265200" y="539500"/>
            <a:ext cx="86136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 grupo em poucas palavras</a:t>
            </a:r>
            <a:endParaRPr/>
          </a:p>
        </p:txBody>
      </p:sp>
      <p:sp>
        <p:nvSpPr>
          <p:cNvPr id="662" name="Google Shape;662;p32"/>
          <p:cNvSpPr txBox="1">
            <a:spLocks noGrp="1"/>
          </p:cNvSpPr>
          <p:nvPr>
            <p:ph type="subTitle" idx="4"/>
          </p:nvPr>
        </p:nvSpPr>
        <p:spPr>
          <a:xfrm>
            <a:off x="1942962" y="2967487"/>
            <a:ext cx="24693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err="1"/>
              <a:t>Companheirismo</a:t>
            </a:r>
            <a:endParaRPr dirty="0"/>
          </a:p>
        </p:txBody>
      </p:sp>
      <p:sp>
        <p:nvSpPr>
          <p:cNvPr id="664" name="Google Shape;664;p32"/>
          <p:cNvSpPr txBox="1">
            <a:spLocks noGrp="1"/>
          </p:cNvSpPr>
          <p:nvPr>
            <p:ph type="subTitle" idx="6"/>
          </p:nvPr>
        </p:nvSpPr>
        <p:spPr>
          <a:xfrm>
            <a:off x="1934594" y="4031050"/>
            <a:ext cx="20259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Auto </a:t>
            </a:r>
            <a:r>
              <a:rPr lang="en" dirty="0" err="1"/>
              <a:t>gestão</a:t>
            </a:r>
            <a:endParaRPr dirty="0"/>
          </a:p>
        </p:txBody>
      </p:sp>
      <p:grpSp>
        <p:nvGrpSpPr>
          <p:cNvPr id="665" name="Google Shape;665;p32"/>
          <p:cNvGrpSpPr/>
          <p:nvPr/>
        </p:nvGrpSpPr>
        <p:grpSpPr>
          <a:xfrm>
            <a:off x="5198453" y="1829910"/>
            <a:ext cx="803453" cy="1483672"/>
            <a:chOff x="1170642" y="1756931"/>
            <a:chExt cx="1151738" cy="2723334"/>
          </a:xfrm>
        </p:grpSpPr>
        <p:grpSp>
          <p:nvGrpSpPr>
            <p:cNvPr id="666" name="Google Shape;666;p32"/>
            <p:cNvGrpSpPr/>
            <p:nvPr/>
          </p:nvGrpSpPr>
          <p:grpSpPr>
            <a:xfrm>
              <a:off x="1580222" y="2101261"/>
              <a:ext cx="331441" cy="115388"/>
              <a:chOff x="1580222" y="2101261"/>
              <a:chExt cx="331441" cy="115388"/>
            </a:xfrm>
          </p:grpSpPr>
          <p:sp>
            <p:nvSpPr>
              <p:cNvPr id="667" name="Google Shape;667;p32"/>
              <p:cNvSpPr/>
              <p:nvPr/>
            </p:nvSpPr>
            <p:spPr>
              <a:xfrm>
                <a:off x="1685443" y="2101261"/>
                <a:ext cx="226220" cy="115388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4154" extrusionOk="0">
                    <a:moveTo>
                      <a:pt x="8144" y="1"/>
                    </a:moveTo>
                    <a:lnTo>
                      <a:pt x="2816" y="224"/>
                    </a:lnTo>
                    <a:lnTo>
                      <a:pt x="2816" y="771"/>
                    </a:lnTo>
                    <a:lnTo>
                      <a:pt x="1" y="4052"/>
                    </a:lnTo>
                    <a:lnTo>
                      <a:pt x="6402" y="4153"/>
                    </a:lnTo>
                    <a:lnTo>
                      <a:pt x="814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2"/>
              <p:cNvSpPr/>
              <p:nvPr/>
            </p:nvSpPr>
            <p:spPr>
              <a:xfrm>
                <a:off x="1751831" y="2108511"/>
                <a:ext cx="131138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4721" h="594" extrusionOk="0">
                    <a:moveTo>
                      <a:pt x="213" y="1"/>
                    </a:moveTo>
                    <a:cubicBezTo>
                      <a:pt x="106" y="1"/>
                      <a:pt x="19" y="95"/>
                      <a:pt x="1" y="206"/>
                    </a:cubicBezTo>
                    <a:cubicBezTo>
                      <a:pt x="1" y="327"/>
                      <a:pt x="102" y="428"/>
                      <a:pt x="224" y="428"/>
                    </a:cubicBezTo>
                    <a:lnTo>
                      <a:pt x="4457" y="591"/>
                    </a:lnTo>
                    <a:cubicBezTo>
                      <a:pt x="4470" y="592"/>
                      <a:pt x="4481" y="593"/>
                      <a:pt x="4493" y="593"/>
                    </a:cubicBezTo>
                    <a:cubicBezTo>
                      <a:pt x="4616" y="593"/>
                      <a:pt x="4702" y="499"/>
                      <a:pt x="4721" y="388"/>
                    </a:cubicBezTo>
                    <a:cubicBezTo>
                      <a:pt x="4721" y="266"/>
                      <a:pt x="4599" y="165"/>
                      <a:pt x="4478" y="165"/>
                    </a:cubicBezTo>
                    <a:lnTo>
                      <a:pt x="244" y="3"/>
                    </a:lnTo>
                    <a:cubicBezTo>
                      <a:pt x="233" y="1"/>
                      <a:pt x="223" y="1"/>
                      <a:pt x="213" y="1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2"/>
              <p:cNvSpPr/>
              <p:nvPr/>
            </p:nvSpPr>
            <p:spPr>
              <a:xfrm>
                <a:off x="1746775" y="2126511"/>
                <a:ext cx="128304" cy="20361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733" extrusionOk="0">
                    <a:moveTo>
                      <a:pt x="227" y="0"/>
                    </a:moveTo>
                    <a:cubicBezTo>
                      <a:pt x="122" y="0"/>
                      <a:pt x="37" y="77"/>
                      <a:pt x="1" y="186"/>
                    </a:cubicBezTo>
                    <a:cubicBezTo>
                      <a:pt x="1" y="327"/>
                      <a:pt x="102" y="429"/>
                      <a:pt x="223" y="429"/>
                    </a:cubicBezTo>
                    <a:lnTo>
                      <a:pt x="4335" y="733"/>
                    </a:lnTo>
                    <a:lnTo>
                      <a:pt x="4356" y="733"/>
                    </a:lnTo>
                    <a:cubicBezTo>
                      <a:pt x="4477" y="733"/>
                      <a:pt x="4579" y="651"/>
                      <a:pt x="4619" y="530"/>
                    </a:cubicBezTo>
                    <a:cubicBezTo>
                      <a:pt x="4619" y="408"/>
                      <a:pt x="4518" y="307"/>
                      <a:pt x="4396" y="307"/>
                    </a:cubicBezTo>
                    <a:lnTo>
                      <a:pt x="264" y="3"/>
                    </a:lnTo>
                    <a:cubicBezTo>
                      <a:pt x="251" y="1"/>
                      <a:pt x="239" y="0"/>
                      <a:pt x="227" y="0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2"/>
              <p:cNvSpPr/>
              <p:nvPr/>
            </p:nvSpPr>
            <p:spPr>
              <a:xfrm>
                <a:off x="1736664" y="2140011"/>
                <a:ext cx="124360" cy="26555"/>
              </a:xfrm>
              <a:custGeom>
                <a:avLst/>
                <a:gdLst/>
                <a:ahLst/>
                <a:cxnLst/>
                <a:rect l="l" t="t" r="r" b="b"/>
                <a:pathLst>
                  <a:path w="4477" h="956" extrusionOk="0">
                    <a:moveTo>
                      <a:pt x="246" y="0"/>
                    </a:moveTo>
                    <a:cubicBezTo>
                      <a:pt x="138" y="0"/>
                      <a:pt x="36" y="77"/>
                      <a:pt x="0" y="186"/>
                    </a:cubicBezTo>
                    <a:cubicBezTo>
                      <a:pt x="0" y="307"/>
                      <a:pt x="81" y="409"/>
                      <a:pt x="203" y="429"/>
                    </a:cubicBezTo>
                    <a:lnTo>
                      <a:pt x="4193" y="955"/>
                    </a:lnTo>
                    <a:lnTo>
                      <a:pt x="4213" y="955"/>
                    </a:lnTo>
                    <a:cubicBezTo>
                      <a:pt x="4335" y="955"/>
                      <a:pt x="4436" y="895"/>
                      <a:pt x="4477" y="773"/>
                    </a:cubicBezTo>
                    <a:cubicBezTo>
                      <a:pt x="4477" y="652"/>
                      <a:pt x="4396" y="550"/>
                      <a:pt x="4254" y="530"/>
                    </a:cubicBezTo>
                    <a:lnTo>
                      <a:pt x="284" y="3"/>
                    </a:lnTo>
                    <a:cubicBezTo>
                      <a:pt x="271" y="1"/>
                      <a:pt x="259" y="0"/>
                      <a:pt x="246" y="0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2"/>
              <p:cNvSpPr/>
              <p:nvPr/>
            </p:nvSpPr>
            <p:spPr>
              <a:xfrm>
                <a:off x="1580222" y="2101261"/>
                <a:ext cx="226220" cy="115388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4154" extrusionOk="0">
                    <a:moveTo>
                      <a:pt x="1" y="1"/>
                    </a:moveTo>
                    <a:lnTo>
                      <a:pt x="1763" y="4153"/>
                    </a:lnTo>
                    <a:lnTo>
                      <a:pt x="8144" y="4052"/>
                    </a:lnTo>
                    <a:lnTo>
                      <a:pt x="5348" y="771"/>
                    </a:lnTo>
                    <a:lnTo>
                      <a:pt x="5348" y="22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2"/>
              <p:cNvSpPr/>
              <p:nvPr/>
            </p:nvSpPr>
            <p:spPr>
              <a:xfrm>
                <a:off x="1609499" y="2108511"/>
                <a:ext cx="130554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4700" h="594" extrusionOk="0">
                    <a:moveTo>
                      <a:pt x="4493" y="0"/>
                    </a:moveTo>
                    <a:cubicBezTo>
                      <a:pt x="4481" y="0"/>
                      <a:pt x="4469" y="1"/>
                      <a:pt x="4456" y="3"/>
                    </a:cubicBezTo>
                    <a:lnTo>
                      <a:pt x="223" y="165"/>
                    </a:lnTo>
                    <a:cubicBezTo>
                      <a:pt x="101" y="165"/>
                      <a:pt x="0" y="266"/>
                      <a:pt x="0" y="388"/>
                    </a:cubicBezTo>
                    <a:cubicBezTo>
                      <a:pt x="0" y="499"/>
                      <a:pt x="102" y="593"/>
                      <a:pt x="212" y="593"/>
                    </a:cubicBezTo>
                    <a:cubicBezTo>
                      <a:pt x="222" y="593"/>
                      <a:pt x="233" y="592"/>
                      <a:pt x="243" y="591"/>
                    </a:cubicBezTo>
                    <a:lnTo>
                      <a:pt x="4477" y="408"/>
                    </a:lnTo>
                    <a:cubicBezTo>
                      <a:pt x="4598" y="408"/>
                      <a:pt x="4700" y="327"/>
                      <a:pt x="4700" y="185"/>
                    </a:cubicBezTo>
                    <a:cubicBezTo>
                      <a:pt x="4681" y="76"/>
                      <a:pt x="4598" y="0"/>
                      <a:pt x="4493" y="0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2"/>
              <p:cNvSpPr/>
              <p:nvPr/>
            </p:nvSpPr>
            <p:spPr>
              <a:xfrm>
                <a:off x="1617360" y="2126511"/>
                <a:ext cx="128332" cy="20361"/>
              </a:xfrm>
              <a:custGeom>
                <a:avLst/>
                <a:gdLst/>
                <a:ahLst/>
                <a:cxnLst/>
                <a:rect l="l" t="t" r="r" b="b"/>
                <a:pathLst>
                  <a:path w="4620" h="733" extrusionOk="0">
                    <a:moveTo>
                      <a:pt x="4393" y="0"/>
                    </a:moveTo>
                    <a:cubicBezTo>
                      <a:pt x="4381" y="0"/>
                      <a:pt x="4368" y="1"/>
                      <a:pt x="4356" y="3"/>
                    </a:cubicBezTo>
                    <a:lnTo>
                      <a:pt x="244" y="307"/>
                    </a:lnTo>
                    <a:cubicBezTo>
                      <a:pt x="102" y="307"/>
                      <a:pt x="1" y="408"/>
                      <a:pt x="1" y="530"/>
                    </a:cubicBezTo>
                    <a:cubicBezTo>
                      <a:pt x="21" y="651"/>
                      <a:pt x="143" y="733"/>
                      <a:pt x="264" y="733"/>
                    </a:cubicBezTo>
                    <a:lnTo>
                      <a:pt x="284" y="733"/>
                    </a:lnTo>
                    <a:lnTo>
                      <a:pt x="4396" y="429"/>
                    </a:lnTo>
                    <a:cubicBezTo>
                      <a:pt x="4518" y="429"/>
                      <a:pt x="4619" y="327"/>
                      <a:pt x="4619" y="186"/>
                    </a:cubicBezTo>
                    <a:cubicBezTo>
                      <a:pt x="4583" y="77"/>
                      <a:pt x="4498" y="0"/>
                      <a:pt x="4393" y="0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2"/>
              <p:cNvSpPr/>
              <p:nvPr/>
            </p:nvSpPr>
            <p:spPr>
              <a:xfrm>
                <a:off x="1630860" y="2140011"/>
                <a:ext cx="124388" cy="26555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956" extrusionOk="0">
                    <a:moveTo>
                      <a:pt x="4231" y="0"/>
                    </a:moveTo>
                    <a:cubicBezTo>
                      <a:pt x="4219" y="0"/>
                      <a:pt x="4206" y="1"/>
                      <a:pt x="4194" y="3"/>
                    </a:cubicBezTo>
                    <a:lnTo>
                      <a:pt x="224" y="530"/>
                    </a:lnTo>
                    <a:cubicBezTo>
                      <a:pt x="102" y="550"/>
                      <a:pt x="1" y="652"/>
                      <a:pt x="21" y="773"/>
                    </a:cubicBezTo>
                    <a:cubicBezTo>
                      <a:pt x="41" y="895"/>
                      <a:pt x="163" y="955"/>
                      <a:pt x="264" y="955"/>
                    </a:cubicBezTo>
                    <a:lnTo>
                      <a:pt x="305" y="955"/>
                    </a:lnTo>
                    <a:lnTo>
                      <a:pt x="4275" y="429"/>
                    </a:lnTo>
                    <a:cubicBezTo>
                      <a:pt x="4396" y="409"/>
                      <a:pt x="4477" y="307"/>
                      <a:pt x="4477" y="186"/>
                    </a:cubicBezTo>
                    <a:cubicBezTo>
                      <a:pt x="4441" y="77"/>
                      <a:pt x="4340" y="0"/>
                      <a:pt x="4231" y="0"/>
                    </a:cubicBezTo>
                    <a:close/>
                  </a:path>
                </a:pathLst>
              </a:custGeom>
              <a:solidFill>
                <a:srgbClr val="00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5" name="Google Shape;675;p32"/>
            <p:cNvSpPr/>
            <p:nvPr/>
          </p:nvSpPr>
          <p:spPr>
            <a:xfrm>
              <a:off x="1170642" y="1756931"/>
              <a:ext cx="1151738" cy="2722778"/>
            </a:xfrm>
            <a:custGeom>
              <a:avLst/>
              <a:gdLst/>
              <a:ahLst/>
              <a:cxnLst/>
              <a:rect l="l" t="t" r="r" b="b"/>
              <a:pathLst>
                <a:path w="41463" h="98021" extrusionOk="0">
                  <a:moveTo>
                    <a:pt x="20762" y="0"/>
                  </a:moveTo>
                  <a:cubicBezTo>
                    <a:pt x="15799" y="0"/>
                    <a:pt x="15759" y="4335"/>
                    <a:pt x="15961" y="6158"/>
                  </a:cubicBezTo>
                  <a:cubicBezTo>
                    <a:pt x="15941" y="6138"/>
                    <a:pt x="15921" y="6097"/>
                    <a:pt x="15880" y="6077"/>
                  </a:cubicBezTo>
                  <a:cubicBezTo>
                    <a:pt x="15738" y="5935"/>
                    <a:pt x="15536" y="5834"/>
                    <a:pt x="15333" y="5834"/>
                  </a:cubicBezTo>
                  <a:lnTo>
                    <a:pt x="15252" y="5834"/>
                  </a:lnTo>
                  <a:cubicBezTo>
                    <a:pt x="14827" y="5895"/>
                    <a:pt x="14564" y="6887"/>
                    <a:pt x="14766" y="7718"/>
                  </a:cubicBezTo>
                  <a:cubicBezTo>
                    <a:pt x="14922" y="8342"/>
                    <a:pt x="15367" y="9244"/>
                    <a:pt x="15832" y="9244"/>
                  </a:cubicBezTo>
                  <a:cubicBezTo>
                    <a:pt x="15970" y="9244"/>
                    <a:pt x="16110" y="9164"/>
                    <a:pt x="16245" y="8973"/>
                  </a:cubicBezTo>
                  <a:lnTo>
                    <a:pt x="16245" y="9115"/>
                  </a:lnTo>
                  <a:cubicBezTo>
                    <a:pt x="16245" y="9115"/>
                    <a:pt x="16468" y="10553"/>
                    <a:pt x="16771" y="11242"/>
                  </a:cubicBezTo>
                  <a:cubicBezTo>
                    <a:pt x="16954" y="11546"/>
                    <a:pt x="17177" y="11830"/>
                    <a:pt x="17440" y="12073"/>
                  </a:cubicBezTo>
                  <a:cubicBezTo>
                    <a:pt x="17420" y="12295"/>
                    <a:pt x="17258" y="13855"/>
                    <a:pt x="17055" y="14990"/>
                  </a:cubicBezTo>
                  <a:cubicBezTo>
                    <a:pt x="17055" y="14990"/>
                    <a:pt x="14969" y="15618"/>
                    <a:pt x="13632" y="16651"/>
                  </a:cubicBezTo>
                  <a:cubicBezTo>
                    <a:pt x="12295" y="17684"/>
                    <a:pt x="10168" y="16549"/>
                    <a:pt x="8142" y="18818"/>
                  </a:cubicBezTo>
                  <a:cubicBezTo>
                    <a:pt x="6117" y="21087"/>
                    <a:pt x="6461" y="23760"/>
                    <a:pt x="6542" y="24692"/>
                  </a:cubicBezTo>
                  <a:cubicBezTo>
                    <a:pt x="6623" y="25644"/>
                    <a:pt x="5185" y="27184"/>
                    <a:pt x="5387" y="29959"/>
                  </a:cubicBezTo>
                  <a:cubicBezTo>
                    <a:pt x="5590" y="32754"/>
                    <a:pt x="5286" y="33564"/>
                    <a:pt x="4192" y="35529"/>
                  </a:cubicBezTo>
                  <a:cubicBezTo>
                    <a:pt x="3099" y="37494"/>
                    <a:pt x="3200" y="40290"/>
                    <a:pt x="3281" y="43105"/>
                  </a:cubicBezTo>
                  <a:cubicBezTo>
                    <a:pt x="3362" y="45900"/>
                    <a:pt x="3159" y="46934"/>
                    <a:pt x="2795" y="47561"/>
                  </a:cubicBezTo>
                  <a:cubicBezTo>
                    <a:pt x="2410" y="48189"/>
                    <a:pt x="1417" y="48250"/>
                    <a:pt x="1053" y="49486"/>
                  </a:cubicBezTo>
                  <a:cubicBezTo>
                    <a:pt x="688" y="50721"/>
                    <a:pt x="384" y="50883"/>
                    <a:pt x="384" y="51329"/>
                  </a:cubicBezTo>
                  <a:cubicBezTo>
                    <a:pt x="384" y="51775"/>
                    <a:pt x="121" y="53294"/>
                    <a:pt x="121" y="53294"/>
                  </a:cubicBezTo>
                  <a:cubicBezTo>
                    <a:pt x="121" y="53294"/>
                    <a:pt x="1" y="53642"/>
                    <a:pt x="314" y="53642"/>
                  </a:cubicBezTo>
                  <a:cubicBezTo>
                    <a:pt x="386" y="53642"/>
                    <a:pt x="482" y="53623"/>
                    <a:pt x="607" y="53578"/>
                  </a:cubicBezTo>
                  <a:cubicBezTo>
                    <a:pt x="1276" y="53334"/>
                    <a:pt x="1458" y="52727"/>
                    <a:pt x="1397" y="51998"/>
                  </a:cubicBezTo>
                  <a:cubicBezTo>
                    <a:pt x="1600" y="51754"/>
                    <a:pt x="1741" y="51491"/>
                    <a:pt x="1863" y="51208"/>
                  </a:cubicBezTo>
                  <a:lnTo>
                    <a:pt x="1863" y="51208"/>
                  </a:lnTo>
                  <a:cubicBezTo>
                    <a:pt x="1924" y="51815"/>
                    <a:pt x="1843" y="52443"/>
                    <a:pt x="1620" y="53031"/>
                  </a:cubicBezTo>
                  <a:cubicBezTo>
                    <a:pt x="1255" y="54124"/>
                    <a:pt x="1012" y="55563"/>
                    <a:pt x="1174" y="55866"/>
                  </a:cubicBezTo>
                  <a:cubicBezTo>
                    <a:pt x="1255" y="56018"/>
                    <a:pt x="1407" y="56094"/>
                    <a:pt x="1562" y="56094"/>
                  </a:cubicBezTo>
                  <a:cubicBezTo>
                    <a:pt x="1716" y="56094"/>
                    <a:pt x="1873" y="56018"/>
                    <a:pt x="1964" y="55866"/>
                  </a:cubicBezTo>
                  <a:cubicBezTo>
                    <a:pt x="2086" y="55583"/>
                    <a:pt x="2633" y="53314"/>
                    <a:pt x="2673" y="53172"/>
                  </a:cubicBezTo>
                  <a:lnTo>
                    <a:pt x="2673" y="53172"/>
                  </a:lnTo>
                  <a:lnTo>
                    <a:pt x="2126" y="56089"/>
                  </a:lnTo>
                  <a:cubicBezTo>
                    <a:pt x="2126" y="56089"/>
                    <a:pt x="1924" y="56960"/>
                    <a:pt x="2410" y="57102"/>
                  </a:cubicBezTo>
                  <a:cubicBezTo>
                    <a:pt x="2446" y="57111"/>
                    <a:pt x="2480" y="57115"/>
                    <a:pt x="2512" y="57115"/>
                  </a:cubicBezTo>
                  <a:cubicBezTo>
                    <a:pt x="2941" y="57115"/>
                    <a:pt x="3101" y="56411"/>
                    <a:pt x="3139" y="56110"/>
                  </a:cubicBezTo>
                  <a:cubicBezTo>
                    <a:pt x="3179" y="55770"/>
                    <a:pt x="3713" y="53632"/>
                    <a:pt x="3746" y="53442"/>
                  </a:cubicBezTo>
                  <a:lnTo>
                    <a:pt x="3746" y="53442"/>
                  </a:lnTo>
                  <a:lnTo>
                    <a:pt x="3321" y="56089"/>
                  </a:lnTo>
                  <a:cubicBezTo>
                    <a:pt x="3321" y="56089"/>
                    <a:pt x="3220" y="56596"/>
                    <a:pt x="3544" y="56677"/>
                  </a:cubicBezTo>
                  <a:cubicBezTo>
                    <a:pt x="3579" y="56685"/>
                    <a:pt x="3613" y="56690"/>
                    <a:pt x="3645" y="56690"/>
                  </a:cubicBezTo>
                  <a:cubicBezTo>
                    <a:pt x="3919" y="56690"/>
                    <a:pt x="4124" y="56393"/>
                    <a:pt x="4233" y="55887"/>
                  </a:cubicBezTo>
                  <a:cubicBezTo>
                    <a:pt x="4334" y="55340"/>
                    <a:pt x="4618" y="54023"/>
                    <a:pt x="4658" y="53861"/>
                  </a:cubicBezTo>
                  <a:lnTo>
                    <a:pt x="4658" y="53861"/>
                  </a:lnTo>
                  <a:lnTo>
                    <a:pt x="4476" y="55421"/>
                  </a:lnTo>
                  <a:cubicBezTo>
                    <a:pt x="4476" y="55421"/>
                    <a:pt x="4435" y="55785"/>
                    <a:pt x="4638" y="55826"/>
                  </a:cubicBezTo>
                  <a:cubicBezTo>
                    <a:pt x="4666" y="55832"/>
                    <a:pt x="4696" y="55836"/>
                    <a:pt x="4727" y="55836"/>
                  </a:cubicBezTo>
                  <a:cubicBezTo>
                    <a:pt x="4917" y="55836"/>
                    <a:pt x="5147" y="55680"/>
                    <a:pt x="5286" y="54773"/>
                  </a:cubicBezTo>
                  <a:cubicBezTo>
                    <a:pt x="5489" y="53740"/>
                    <a:pt x="5793" y="52727"/>
                    <a:pt x="6177" y="51754"/>
                  </a:cubicBezTo>
                  <a:cubicBezTo>
                    <a:pt x="6380" y="51289"/>
                    <a:pt x="6745" y="50093"/>
                    <a:pt x="6279" y="49222"/>
                  </a:cubicBezTo>
                  <a:cubicBezTo>
                    <a:pt x="5833" y="48372"/>
                    <a:pt x="6583" y="45171"/>
                    <a:pt x="7838" y="42599"/>
                  </a:cubicBezTo>
                  <a:cubicBezTo>
                    <a:pt x="9094" y="40046"/>
                    <a:pt x="9479" y="37676"/>
                    <a:pt x="9337" y="35651"/>
                  </a:cubicBezTo>
                  <a:cubicBezTo>
                    <a:pt x="9216" y="33605"/>
                    <a:pt x="10472" y="33058"/>
                    <a:pt x="11181" y="29756"/>
                  </a:cubicBezTo>
                  <a:cubicBezTo>
                    <a:pt x="11181" y="29756"/>
                    <a:pt x="12376" y="32855"/>
                    <a:pt x="12903" y="34881"/>
                  </a:cubicBezTo>
                  <a:cubicBezTo>
                    <a:pt x="13429" y="36886"/>
                    <a:pt x="11728" y="38710"/>
                    <a:pt x="12092" y="41140"/>
                  </a:cubicBezTo>
                  <a:cubicBezTo>
                    <a:pt x="12457" y="43571"/>
                    <a:pt x="11788" y="46792"/>
                    <a:pt x="11160" y="48554"/>
                  </a:cubicBezTo>
                  <a:cubicBezTo>
                    <a:pt x="10533" y="50316"/>
                    <a:pt x="10553" y="56393"/>
                    <a:pt x="11242" y="59897"/>
                  </a:cubicBezTo>
                  <a:cubicBezTo>
                    <a:pt x="11930" y="63422"/>
                    <a:pt x="13389" y="65995"/>
                    <a:pt x="13571" y="66906"/>
                  </a:cubicBezTo>
                  <a:cubicBezTo>
                    <a:pt x="13774" y="67818"/>
                    <a:pt x="13591" y="69539"/>
                    <a:pt x="14239" y="70370"/>
                  </a:cubicBezTo>
                  <a:cubicBezTo>
                    <a:pt x="14867" y="71221"/>
                    <a:pt x="14280" y="74360"/>
                    <a:pt x="13652" y="76528"/>
                  </a:cubicBezTo>
                  <a:cubicBezTo>
                    <a:pt x="13024" y="78675"/>
                    <a:pt x="15110" y="88135"/>
                    <a:pt x="15455" y="89269"/>
                  </a:cubicBezTo>
                  <a:cubicBezTo>
                    <a:pt x="15819" y="90403"/>
                    <a:pt x="15617" y="90788"/>
                    <a:pt x="15435" y="91132"/>
                  </a:cubicBezTo>
                  <a:cubicBezTo>
                    <a:pt x="15191" y="91700"/>
                    <a:pt x="15232" y="92328"/>
                    <a:pt x="15516" y="92875"/>
                  </a:cubicBezTo>
                  <a:cubicBezTo>
                    <a:pt x="15840" y="93502"/>
                    <a:pt x="14928" y="94110"/>
                    <a:pt x="14584" y="94839"/>
                  </a:cubicBezTo>
                  <a:cubicBezTo>
                    <a:pt x="14239" y="95569"/>
                    <a:pt x="14361" y="95670"/>
                    <a:pt x="13915" y="95994"/>
                  </a:cubicBezTo>
                  <a:cubicBezTo>
                    <a:pt x="13488" y="96310"/>
                    <a:pt x="13487" y="97378"/>
                    <a:pt x="14305" y="97378"/>
                  </a:cubicBezTo>
                  <a:cubicBezTo>
                    <a:pt x="14378" y="97378"/>
                    <a:pt x="14457" y="97369"/>
                    <a:pt x="14543" y="97351"/>
                  </a:cubicBezTo>
                  <a:cubicBezTo>
                    <a:pt x="14543" y="97351"/>
                    <a:pt x="14746" y="97706"/>
                    <a:pt x="15129" y="97706"/>
                  </a:cubicBezTo>
                  <a:cubicBezTo>
                    <a:pt x="15288" y="97706"/>
                    <a:pt x="15478" y="97645"/>
                    <a:pt x="15698" y="97473"/>
                  </a:cubicBezTo>
                  <a:cubicBezTo>
                    <a:pt x="15698" y="97473"/>
                    <a:pt x="15888" y="97816"/>
                    <a:pt x="16256" y="97816"/>
                  </a:cubicBezTo>
                  <a:cubicBezTo>
                    <a:pt x="16425" y="97816"/>
                    <a:pt x="16631" y="97744"/>
                    <a:pt x="16873" y="97533"/>
                  </a:cubicBezTo>
                  <a:cubicBezTo>
                    <a:pt x="16873" y="97533"/>
                    <a:pt x="17065" y="97928"/>
                    <a:pt x="17483" y="97928"/>
                  </a:cubicBezTo>
                  <a:cubicBezTo>
                    <a:pt x="17671" y="97928"/>
                    <a:pt x="17906" y="97847"/>
                    <a:pt x="18189" y="97614"/>
                  </a:cubicBezTo>
                  <a:cubicBezTo>
                    <a:pt x="18357" y="97866"/>
                    <a:pt x="18635" y="98020"/>
                    <a:pt x="18944" y="98020"/>
                  </a:cubicBezTo>
                  <a:cubicBezTo>
                    <a:pt x="19009" y="98020"/>
                    <a:pt x="19075" y="98013"/>
                    <a:pt x="19141" y="97999"/>
                  </a:cubicBezTo>
                  <a:cubicBezTo>
                    <a:pt x="19830" y="97898"/>
                    <a:pt x="20154" y="97432"/>
                    <a:pt x="20053" y="96845"/>
                  </a:cubicBezTo>
                  <a:cubicBezTo>
                    <a:pt x="19972" y="96257"/>
                    <a:pt x="19628" y="95852"/>
                    <a:pt x="19688" y="95326"/>
                  </a:cubicBezTo>
                  <a:cubicBezTo>
                    <a:pt x="19729" y="94819"/>
                    <a:pt x="19303" y="94029"/>
                    <a:pt x="19121" y="93746"/>
                  </a:cubicBezTo>
                  <a:cubicBezTo>
                    <a:pt x="18919" y="93442"/>
                    <a:pt x="19384" y="92793"/>
                    <a:pt x="19364" y="92105"/>
                  </a:cubicBezTo>
                  <a:cubicBezTo>
                    <a:pt x="19344" y="91416"/>
                    <a:pt x="18574" y="90869"/>
                    <a:pt x="18615" y="88459"/>
                  </a:cubicBezTo>
                  <a:cubicBezTo>
                    <a:pt x="18635" y="86028"/>
                    <a:pt x="19992" y="82362"/>
                    <a:pt x="19931" y="78878"/>
                  </a:cubicBezTo>
                  <a:cubicBezTo>
                    <a:pt x="19871" y="75393"/>
                    <a:pt x="19162" y="75171"/>
                    <a:pt x="19162" y="73469"/>
                  </a:cubicBezTo>
                  <a:cubicBezTo>
                    <a:pt x="19162" y="71788"/>
                    <a:pt x="19891" y="71464"/>
                    <a:pt x="19688" y="69641"/>
                  </a:cubicBezTo>
                  <a:cubicBezTo>
                    <a:pt x="19486" y="67838"/>
                    <a:pt x="19587" y="63928"/>
                    <a:pt x="19871" y="62409"/>
                  </a:cubicBezTo>
                  <a:cubicBezTo>
                    <a:pt x="20134" y="60890"/>
                    <a:pt x="20316" y="54084"/>
                    <a:pt x="20316" y="52524"/>
                  </a:cubicBezTo>
                  <a:lnTo>
                    <a:pt x="21126" y="52524"/>
                  </a:lnTo>
                  <a:cubicBezTo>
                    <a:pt x="21126" y="54084"/>
                    <a:pt x="21309" y="60870"/>
                    <a:pt x="21572" y="62409"/>
                  </a:cubicBezTo>
                  <a:cubicBezTo>
                    <a:pt x="21856" y="63928"/>
                    <a:pt x="21977" y="67838"/>
                    <a:pt x="21754" y="69641"/>
                  </a:cubicBezTo>
                  <a:cubicBezTo>
                    <a:pt x="21532" y="71443"/>
                    <a:pt x="22261" y="71788"/>
                    <a:pt x="22261" y="73469"/>
                  </a:cubicBezTo>
                  <a:cubicBezTo>
                    <a:pt x="22261" y="75171"/>
                    <a:pt x="21572" y="75393"/>
                    <a:pt x="21511" y="78878"/>
                  </a:cubicBezTo>
                  <a:cubicBezTo>
                    <a:pt x="21430" y="82362"/>
                    <a:pt x="22787" y="86028"/>
                    <a:pt x="22828" y="88459"/>
                  </a:cubicBezTo>
                  <a:cubicBezTo>
                    <a:pt x="22848" y="90869"/>
                    <a:pt x="22099" y="91416"/>
                    <a:pt x="22058" y="92105"/>
                  </a:cubicBezTo>
                  <a:cubicBezTo>
                    <a:pt x="22038" y="92793"/>
                    <a:pt x="22504" y="93442"/>
                    <a:pt x="22322" y="93746"/>
                  </a:cubicBezTo>
                  <a:cubicBezTo>
                    <a:pt x="22119" y="94029"/>
                    <a:pt x="21694" y="94819"/>
                    <a:pt x="21754" y="95326"/>
                  </a:cubicBezTo>
                  <a:cubicBezTo>
                    <a:pt x="21795" y="95832"/>
                    <a:pt x="21471" y="96257"/>
                    <a:pt x="21370" y="96845"/>
                  </a:cubicBezTo>
                  <a:cubicBezTo>
                    <a:pt x="21289" y="97452"/>
                    <a:pt x="21613" y="97898"/>
                    <a:pt x="22301" y="97999"/>
                  </a:cubicBezTo>
                  <a:cubicBezTo>
                    <a:pt x="22364" y="98013"/>
                    <a:pt x="22428" y="98020"/>
                    <a:pt x="22491" y="98020"/>
                  </a:cubicBezTo>
                  <a:cubicBezTo>
                    <a:pt x="22793" y="98020"/>
                    <a:pt x="23082" y="97866"/>
                    <a:pt x="23233" y="97614"/>
                  </a:cubicBezTo>
                  <a:cubicBezTo>
                    <a:pt x="23517" y="97854"/>
                    <a:pt x="23754" y="97937"/>
                    <a:pt x="23945" y="97937"/>
                  </a:cubicBezTo>
                  <a:cubicBezTo>
                    <a:pt x="24368" y="97937"/>
                    <a:pt x="24570" y="97533"/>
                    <a:pt x="24570" y="97533"/>
                  </a:cubicBezTo>
                  <a:cubicBezTo>
                    <a:pt x="24806" y="97744"/>
                    <a:pt x="25007" y="97816"/>
                    <a:pt x="25173" y="97816"/>
                  </a:cubicBezTo>
                  <a:cubicBezTo>
                    <a:pt x="25534" y="97816"/>
                    <a:pt x="25725" y="97473"/>
                    <a:pt x="25725" y="97473"/>
                  </a:cubicBezTo>
                  <a:cubicBezTo>
                    <a:pt x="25950" y="97645"/>
                    <a:pt x="26144" y="97706"/>
                    <a:pt x="26306" y="97706"/>
                  </a:cubicBezTo>
                  <a:cubicBezTo>
                    <a:pt x="26697" y="97706"/>
                    <a:pt x="26899" y="97351"/>
                    <a:pt x="26899" y="97351"/>
                  </a:cubicBezTo>
                  <a:cubicBezTo>
                    <a:pt x="26985" y="97370"/>
                    <a:pt x="27064" y="97378"/>
                    <a:pt x="27136" y="97378"/>
                  </a:cubicBezTo>
                  <a:cubicBezTo>
                    <a:pt x="27936" y="97378"/>
                    <a:pt x="27936" y="96328"/>
                    <a:pt x="27527" y="95994"/>
                  </a:cubicBezTo>
                  <a:cubicBezTo>
                    <a:pt x="27082" y="95650"/>
                    <a:pt x="27203" y="95569"/>
                    <a:pt x="26859" y="94839"/>
                  </a:cubicBezTo>
                  <a:cubicBezTo>
                    <a:pt x="26494" y="94110"/>
                    <a:pt x="25583" y="93502"/>
                    <a:pt x="25907" y="92875"/>
                  </a:cubicBezTo>
                  <a:cubicBezTo>
                    <a:pt x="26191" y="92328"/>
                    <a:pt x="26231" y="91700"/>
                    <a:pt x="26008" y="91132"/>
                  </a:cubicBezTo>
                  <a:cubicBezTo>
                    <a:pt x="25806" y="90788"/>
                    <a:pt x="25623" y="90403"/>
                    <a:pt x="25968" y="89269"/>
                  </a:cubicBezTo>
                  <a:cubicBezTo>
                    <a:pt x="26312" y="88155"/>
                    <a:pt x="28398" y="78675"/>
                    <a:pt x="27770" y="76528"/>
                  </a:cubicBezTo>
                  <a:cubicBezTo>
                    <a:pt x="27163" y="74360"/>
                    <a:pt x="26555" y="71221"/>
                    <a:pt x="27203" y="70370"/>
                  </a:cubicBezTo>
                  <a:cubicBezTo>
                    <a:pt x="27831" y="69539"/>
                    <a:pt x="27669" y="67818"/>
                    <a:pt x="27852" y="66906"/>
                  </a:cubicBezTo>
                  <a:cubicBezTo>
                    <a:pt x="28054" y="65995"/>
                    <a:pt x="29492" y="63402"/>
                    <a:pt x="30181" y="59897"/>
                  </a:cubicBezTo>
                  <a:cubicBezTo>
                    <a:pt x="30890" y="56393"/>
                    <a:pt x="30890" y="50316"/>
                    <a:pt x="30262" y="48554"/>
                  </a:cubicBezTo>
                  <a:cubicBezTo>
                    <a:pt x="29654" y="46792"/>
                    <a:pt x="28966" y="43571"/>
                    <a:pt x="29330" y="41140"/>
                  </a:cubicBezTo>
                  <a:cubicBezTo>
                    <a:pt x="29695" y="38710"/>
                    <a:pt x="28014" y="36886"/>
                    <a:pt x="28520" y="34881"/>
                  </a:cubicBezTo>
                  <a:cubicBezTo>
                    <a:pt x="29047" y="32855"/>
                    <a:pt x="30242" y="29756"/>
                    <a:pt x="30242" y="29756"/>
                  </a:cubicBezTo>
                  <a:cubicBezTo>
                    <a:pt x="30971" y="33058"/>
                    <a:pt x="32207" y="33605"/>
                    <a:pt x="32085" y="35651"/>
                  </a:cubicBezTo>
                  <a:cubicBezTo>
                    <a:pt x="31964" y="37676"/>
                    <a:pt x="32369" y="40046"/>
                    <a:pt x="33604" y="42599"/>
                  </a:cubicBezTo>
                  <a:cubicBezTo>
                    <a:pt x="34860" y="45171"/>
                    <a:pt x="35610" y="48372"/>
                    <a:pt x="35164" y="49222"/>
                  </a:cubicBezTo>
                  <a:cubicBezTo>
                    <a:pt x="34698" y="50093"/>
                    <a:pt x="35063" y="51289"/>
                    <a:pt x="35265" y="51754"/>
                  </a:cubicBezTo>
                  <a:cubicBezTo>
                    <a:pt x="35650" y="52727"/>
                    <a:pt x="35954" y="53740"/>
                    <a:pt x="36157" y="54773"/>
                  </a:cubicBezTo>
                  <a:cubicBezTo>
                    <a:pt x="36296" y="55680"/>
                    <a:pt x="36526" y="55836"/>
                    <a:pt x="36716" y="55836"/>
                  </a:cubicBezTo>
                  <a:cubicBezTo>
                    <a:pt x="36747" y="55836"/>
                    <a:pt x="36777" y="55832"/>
                    <a:pt x="36805" y="55826"/>
                  </a:cubicBezTo>
                  <a:cubicBezTo>
                    <a:pt x="37007" y="55785"/>
                    <a:pt x="36967" y="55421"/>
                    <a:pt x="36967" y="55421"/>
                  </a:cubicBezTo>
                  <a:lnTo>
                    <a:pt x="36784" y="53861"/>
                  </a:lnTo>
                  <a:lnTo>
                    <a:pt x="36784" y="53861"/>
                  </a:lnTo>
                  <a:cubicBezTo>
                    <a:pt x="36825" y="54023"/>
                    <a:pt x="37109" y="55340"/>
                    <a:pt x="37210" y="55887"/>
                  </a:cubicBezTo>
                  <a:cubicBezTo>
                    <a:pt x="37317" y="56385"/>
                    <a:pt x="37517" y="56695"/>
                    <a:pt x="37783" y="56695"/>
                  </a:cubicBezTo>
                  <a:cubicBezTo>
                    <a:pt x="37821" y="56695"/>
                    <a:pt x="37859" y="56689"/>
                    <a:pt x="37899" y="56677"/>
                  </a:cubicBezTo>
                  <a:cubicBezTo>
                    <a:pt x="38223" y="56596"/>
                    <a:pt x="38121" y="56089"/>
                    <a:pt x="38121" y="56089"/>
                  </a:cubicBezTo>
                  <a:lnTo>
                    <a:pt x="37697" y="53442"/>
                  </a:lnTo>
                  <a:lnTo>
                    <a:pt x="37697" y="53442"/>
                  </a:lnTo>
                  <a:cubicBezTo>
                    <a:pt x="37730" y="53632"/>
                    <a:pt x="38264" y="55770"/>
                    <a:pt x="38304" y="56110"/>
                  </a:cubicBezTo>
                  <a:cubicBezTo>
                    <a:pt x="38341" y="56426"/>
                    <a:pt x="38515" y="57119"/>
                    <a:pt x="38920" y="57119"/>
                  </a:cubicBezTo>
                  <a:cubicBezTo>
                    <a:pt x="38956" y="57119"/>
                    <a:pt x="38994" y="57114"/>
                    <a:pt x="39033" y="57102"/>
                  </a:cubicBezTo>
                  <a:cubicBezTo>
                    <a:pt x="39519" y="56960"/>
                    <a:pt x="39316" y="56089"/>
                    <a:pt x="39316" y="56089"/>
                  </a:cubicBezTo>
                  <a:lnTo>
                    <a:pt x="38794" y="53193"/>
                  </a:lnTo>
                  <a:lnTo>
                    <a:pt x="38794" y="53193"/>
                  </a:lnTo>
                  <a:cubicBezTo>
                    <a:pt x="38847" y="53459"/>
                    <a:pt x="39381" y="55572"/>
                    <a:pt x="39499" y="55846"/>
                  </a:cubicBezTo>
                  <a:cubicBezTo>
                    <a:pt x="39590" y="55998"/>
                    <a:pt x="39742" y="56074"/>
                    <a:pt x="39894" y="56074"/>
                  </a:cubicBezTo>
                  <a:cubicBezTo>
                    <a:pt x="40046" y="56074"/>
                    <a:pt x="40198" y="55998"/>
                    <a:pt x="40289" y="55846"/>
                  </a:cubicBezTo>
                  <a:cubicBezTo>
                    <a:pt x="40451" y="55563"/>
                    <a:pt x="40208" y="54124"/>
                    <a:pt x="39843" y="53031"/>
                  </a:cubicBezTo>
                  <a:cubicBezTo>
                    <a:pt x="39620" y="52443"/>
                    <a:pt x="39539" y="51815"/>
                    <a:pt x="39580" y="51187"/>
                  </a:cubicBezTo>
                  <a:lnTo>
                    <a:pt x="39580" y="51187"/>
                  </a:lnTo>
                  <a:cubicBezTo>
                    <a:pt x="39701" y="51471"/>
                    <a:pt x="39863" y="51754"/>
                    <a:pt x="40046" y="51998"/>
                  </a:cubicBezTo>
                  <a:cubicBezTo>
                    <a:pt x="40005" y="52707"/>
                    <a:pt x="40187" y="53314"/>
                    <a:pt x="40856" y="53578"/>
                  </a:cubicBezTo>
                  <a:cubicBezTo>
                    <a:pt x="40981" y="53623"/>
                    <a:pt x="41077" y="53642"/>
                    <a:pt x="41149" y="53642"/>
                  </a:cubicBezTo>
                  <a:cubicBezTo>
                    <a:pt x="41462" y="53642"/>
                    <a:pt x="41342" y="53294"/>
                    <a:pt x="41342" y="53294"/>
                  </a:cubicBezTo>
                  <a:cubicBezTo>
                    <a:pt x="41342" y="53294"/>
                    <a:pt x="41099" y="51775"/>
                    <a:pt x="41099" y="51329"/>
                  </a:cubicBezTo>
                  <a:cubicBezTo>
                    <a:pt x="41099" y="50883"/>
                    <a:pt x="40795" y="50701"/>
                    <a:pt x="40431" y="49466"/>
                  </a:cubicBezTo>
                  <a:cubicBezTo>
                    <a:pt x="40066" y="48230"/>
                    <a:pt x="39073" y="48169"/>
                    <a:pt x="38689" y="47541"/>
                  </a:cubicBezTo>
                  <a:cubicBezTo>
                    <a:pt x="38304" y="46913"/>
                    <a:pt x="38101" y="45900"/>
                    <a:pt x="38182" y="43085"/>
                  </a:cubicBezTo>
                  <a:cubicBezTo>
                    <a:pt x="38263" y="40269"/>
                    <a:pt x="38364" y="37494"/>
                    <a:pt x="37271" y="35529"/>
                  </a:cubicBezTo>
                  <a:cubicBezTo>
                    <a:pt x="36177" y="33564"/>
                    <a:pt x="35873" y="32734"/>
                    <a:pt x="36075" y="29959"/>
                  </a:cubicBezTo>
                  <a:cubicBezTo>
                    <a:pt x="36278" y="27184"/>
                    <a:pt x="34840" y="25624"/>
                    <a:pt x="34921" y="24692"/>
                  </a:cubicBezTo>
                  <a:cubicBezTo>
                    <a:pt x="35002" y="23740"/>
                    <a:pt x="35346" y="21087"/>
                    <a:pt x="33321" y="18818"/>
                  </a:cubicBezTo>
                  <a:cubicBezTo>
                    <a:pt x="31295" y="16549"/>
                    <a:pt x="29148" y="17684"/>
                    <a:pt x="27831" y="16651"/>
                  </a:cubicBezTo>
                  <a:cubicBezTo>
                    <a:pt x="26494" y="15618"/>
                    <a:pt x="24408" y="14990"/>
                    <a:pt x="24408" y="14990"/>
                  </a:cubicBezTo>
                  <a:cubicBezTo>
                    <a:pt x="24205" y="13916"/>
                    <a:pt x="24064" y="12458"/>
                    <a:pt x="24023" y="12113"/>
                  </a:cubicBezTo>
                  <a:cubicBezTo>
                    <a:pt x="24307" y="11870"/>
                    <a:pt x="24550" y="11566"/>
                    <a:pt x="24752" y="11242"/>
                  </a:cubicBezTo>
                  <a:cubicBezTo>
                    <a:pt x="25056" y="10553"/>
                    <a:pt x="25279" y="9115"/>
                    <a:pt x="25279" y="9115"/>
                  </a:cubicBezTo>
                  <a:lnTo>
                    <a:pt x="25279" y="8973"/>
                  </a:lnTo>
                  <a:cubicBezTo>
                    <a:pt x="25413" y="9158"/>
                    <a:pt x="25552" y="9235"/>
                    <a:pt x="25689" y="9235"/>
                  </a:cubicBezTo>
                  <a:cubicBezTo>
                    <a:pt x="26155" y="9235"/>
                    <a:pt x="26601" y="8343"/>
                    <a:pt x="26758" y="7718"/>
                  </a:cubicBezTo>
                  <a:cubicBezTo>
                    <a:pt x="26940" y="6887"/>
                    <a:pt x="26677" y="5874"/>
                    <a:pt x="26272" y="5814"/>
                  </a:cubicBezTo>
                  <a:cubicBezTo>
                    <a:pt x="26249" y="5811"/>
                    <a:pt x="26226" y="5810"/>
                    <a:pt x="26203" y="5810"/>
                  </a:cubicBezTo>
                  <a:cubicBezTo>
                    <a:pt x="26004" y="5810"/>
                    <a:pt x="25809" y="5889"/>
                    <a:pt x="25664" y="6016"/>
                  </a:cubicBezTo>
                  <a:cubicBezTo>
                    <a:pt x="25623" y="6057"/>
                    <a:pt x="25583" y="6097"/>
                    <a:pt x="25542" y="6138"/>
                  </a:cubicBezTo>
                  <a:cubicBezTo>
                    <a:pt x="25745" y="4335"/>
                    <a:pt x="25704" y="0"/>
                    <a:pt x="20762" y="0"/>
                  </a:cubicBezTo>
                  <a:close/>
                </a:path>
              </a:pathLst>
            </a:custGeom>
            <a:solidFill>
              <a:srgbClr val="E0A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6" name="Google Shape;676;p32"/>
            <p:cNvGrpSpPr/>
            <p:nvPr/>
          </p:nvGrpSpPr>
          <p:grpSpPr>
            <a:xfrm>
              <a:off x="1253891" y="2237925"/>
              <a:ext cx="239909" cy="850299"/>
              <a:chOff x="1253891" y="2237925"/>
              <a:chExt cx="239909" cy="850299"/>
            </a:xfrm>
          </p:grpSpPr>
          <p:sp>
            <p:nvSpPr>
              <p:cNvPr id="677" name="Google Shape;677;p32"/>
              <p:cNvSpPr/>
              <p:nvPr/>
            </p:nvSpPr>
            <p:spPr>
              <a:xfrm>
                <a:off x="1253891" y="2242510"/>
                <a:ext cx="227887" cy="845714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30446" extrusionOk="0">
                    <a:moveTo>
                      <a:pt x="7191" y="0"/>
                    </a:moveTo>
                    <a:cubicBezTo>
                      <a:pt x="6401" y="243"/>
                      <a:pt x="5672" y="709"/>
                      <a:pt x="5145" y="1337"/>
                    </a:cubicBezTo>
                    <a:cubicBezTo>
                      <a:pt x="3120" y="3606"/>
                      <a:pt x="2350" y="8366"/>
                      <a:pt x="1985" y="11141"/>
                    </a:cubicBezTo>
                    <a:cubicBezTo>
                      <a:pt x="1580" y="14139"/>
                      <a:pt x="2289" y="16083"/>
                      <a:pt x="1195" y="18048"/>
                    </a:cubicBezTo>
                    <a:cubicBezTo>
                      <a:pt x="102" y="20013"/>
                      <a:pt x="203" y="22788"/>
                      <a:pt x="284" y="25604"/>
                    </a:cubicBezTo>
                    <a:cubicBezTo>
                      <a:pt x="345" y="27852"/>
                      <a:pt x="243" y="28946"/>
                      <a:pt x="0" y="29615"/>
                    </a:cubicBezTo>
                    <a:lnTo>
                      <a:pt x="3201" y="30445"/>
                    </a:lnTo>
                    <a:cubicBezTo>
                      <a:pt x="3343" y="29068"/>
                      <a:pt x="3970" y="26941"/>
                      <a:pt x="4862" y="25138"/>
                    </a:cubicBezTo>
                    <a:cubicBezTo>
                      <a:pt x="6097" y="22565"/>
                      <a:pt x="6482" y="20216"/>
                      <a:pt x="6361" y="18170"/>
                    </a:cubicBezTo>
                    <a:cubicBezTo>
                      <a:pt x="6219" y="16144"/>
                      <a:pt x="7475" y="15597"/>
                      <a:pt x="8204" y="12275"/>
                    </a:cubicBezTo>
                    <a:lnTo>
                      <a:pt x="719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2"/>
              <p:cNvSpPr/>
              <p:nvPr/>
            </p:nvSpPr>
            <p:spPr>
              <a:xfrm>
                <a:off x="1442000" y="2237925"/>
                <a:ext cx="51800" cy="3488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3954" extrusionOk="0">
                    <a:moveTo>
                      <a:pt x="1048" y="0"/>
                    </a:moveTo>
                    <a:lnTo>
                      <a:pt x="0" y="381"/>
                    </a:lnTo>
                    <a:lnTo>
                      <a:pt x="1405" y="13954"/>
                    </a:lnTo>
                    <a:lnTo>
                      <a:pt x="2072" y="134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</p:grpSp>
        <p:grpSp>
          <p:nvGrpSpPr>
            <p:cNvPr id="679" name="Google Shape;679;p32"/>
            <p:cNvGrpSpPr/>
            <p:nvPr/>
          </p:nvGrpSpPr>
          <p:grpSpPr>
            <a:xfrm>
              <a:off x="2001575" y="2237925"/>
              <a:ext cx="240945" cy="863798"/>
              <a:chOff x="2001575" y="2237925"/>
              <a:chExt cx="240945" cy="863798"/>
            </a:xfrm>
          </p:grpSpPr>
          <p:sp>
            <p:nvSpPr>
              <p:cNvPr id="680" name="Google Shape;680;p32"/>
              <p:cNvSpPr/>
              <p:nvPr/>
            </p:nvSpPr>
            <p:spPr>
              <a:xfrm>
                <a:off x="2010662" y="2243621"/>
                <a:ext cx="231859" cy="858103"/>
              </a:xfrm>
              <a:custGeom>
                <a:avLst/>
                <a:gdLst/>
                <a:ahLst/>
                <a:cxnLst/>
                <a:rect l="l" t="t" r="r" b="b"/>
                <a:pathLst>
                  <a:path w="8347" h="30892" extrusionOk="0">
                    <a:moveTo>
                      <a:pt x="1196" y="1"/>
                    </a:moveTo>
                    <a:lnTo>
                      <a:pt x="1" y="12235"/>
                    </a:lnTo>
                    <a:cubicBezTo>
                      <a:pt x="730" y="15537"/>
                      <a:pt x="1966" y="16084"/>
                      <a:pt x="1844" y="18130"/>
                    </a:cubicBezTo>
                    <a:cubicBezTo>
                      <a:pt x="1723" y="20176"/>
                      <a:pt x="2128" y="22525"/>
                      <a:pt x="3363" y="25098"/>
                    </a:cubicBezTo>
                    <a:cubicBezTo>
                      <a:pt x="4356" y="27124"/>
                      <a:pt x="5045" y="29554"/>
                      <a:pt x="5065" y="30891"/>
                    </a:cubicBezTo>
                    <a:lnTo>
                      <a:pt x="8346" y="29878"/>
                    </a:lnTo>
                    <a:cubicBezTo>
                      <a:pt x="8022" y="29250"/>
                      <a:pt x="7860" y="28177"/>
                      <a:pt x="7941" y="25564"/>
                    </a:cubicBezTo>
                    <a:cubicBezTo>
                      <a:pt x="8022" y="22748"/>
                      <a:pt x="8123" y="19973"/>
                      <a:pt x="7030" y="18008"/>
                    </a:cubicBezTo>
                    <a:cubicBezTo>
                      <a:pt x="5936" y="16043"/>
                      <a:pt x="6726" y="13694"/>
                      <a:pt x="6523" y="10898"/>
                    </a:cubicBezTo>
                    <a:cubicBezTo>
                      <a:pt x="6300" y="7941"/>
                      <a:pt x="5105" y="3586"/>
                      <a:pt x="3080" y="1297"/>
                    </a:cubicBezTo>
                    <a:cubicBezTo>
                      <a:pt x="2573" y="710"/>
                      <a:pt x="1925" y="264"/>
                      <a:pt x="11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2"/>
              <p:cNvSpPr/>
              <p:nvPr/>
            </p:nvSpPr>
            <p:spPr>
              <a:xfrm flipH="1">
                <a:off x="2001575" y="2237925"/>
                <a:ext cx="51800" cy="3488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3954" extrusionOk="0">
                    <a:moveTo>
                      <a:pt x="1048" y="0"/>
                    </a:moveTo>
                    <a:lnTo>
                      <a:pt x="0" y="381"/>
                    </a:lnTo>
                    <a:lnTo>
                      <a:pt x="1405" y="13954"/>
                    </a:lnTo>
                    <a:lnTo>
                      <a:pt x="2072" y="134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</p:grpSp>
        <p:sp>
          <p:nvSpPr>
            <p:cNvPr id="682" name="Google Shape;682;p32"/>
            <p:cNvSpPr/>
            <p:nvPr/>
          </p:nvSpPr>
          <p:spPr>
            <a:xfrm>
              <a:off x="1453639" y="2142344"/>
              <a:ext cx="589689" cy="2337921"/>
            </a:xfrm>
            <a:custGeom>
              <a:avLst/>
              <a:gdLst/>
              <a:ahLst/>
              <a:cxnLst/>
              <a:rect l="l" t="t" r="r" b="b"/>
              <a:pathLst>
                <a:path w="21229" h="84166" extrusionOk="0">
                  <a:moveTo>
                    <a:pt x="7049" y="0"/>
                  </a:moveTo>
                  <a:cubicBezTo>
                    <a:pt x="6989" y="365"/>
                    <a:pt x="6928" y="770"/>
                    <a:pt x="6867" y="1115"/>
                  </a:cubicBezTo>
                  <a:cubicBezTo>
                    <a:pt x="6867" y="1115"/>
                    <a:pt x="4517" y="1844"/>
                    <a:pt x="2937" y="2492"/>
                  </a:cubicBezTo>
                  <a:cubicBezTo>
                    <a:pt x="1985" y="2917"/>
                    <a:pt x="1013" y="3282"/>
                    <a:pt x="0" y="3586"/>
                  </a:cubicBezTo>
                  <a:lnTo>
                    <a:pt x="1013" y="15881"/>
                  </a:lnTo>
                  <a:cubicBezTo>
                    <a:pt x="1013" y="15881"/>
                    <a:pt x="2208" y="19001"/>
                    <a:pt x="2735" y="21006"/>
                  </a:cubicBezTo>
                  <a:cubicBezTo>
                    <a:pt x="3261" y="23032"/>
                    <a:pt x="1560" y="24835"/>
                    <a:pt x="1925" y="27265"/>
                  </a:cubicBezTo>
                  <a:cubicBezTo>
                    <a:pt x="2289" y="29716"/>
                    <a:pt x="1621" y="32917"/>
                    <a:pt x="993" y="34679"/>
                  </a:cubicBezTo>
                  <a:cubicBezTo>
                    <a:pt x="365" y="36441"/>
                    <a:pt x="385" y="42518"/>
                    <a:pt x="1074" y="46043"/>
                  </a:cubicBezTo>
                  <a:cubicBezTo>
                    <a:pt x="1762" y="49547"/>
                    <a:pt x="2613" y="53132"/>
                    <a:pt x="2816" y="54044"/>
                  </a:cubicBezTo>
                  <a:cubicBezTo>
                    <a:pt x="2998" y="54955"/>
                    <a:pt x="2613" y="59554"/>
                    <a:pt x="2775" y="61903"/>
                  </a:cubicBezTo>
                  <a:cubicBezTo>
                    <a:pt x="2937" y="64152"/>
                    <a:pt x="4943" y="74280"/>
                    <a:pt x="5287" y="75414"/>
                  </a:cubicBezTo>
                  <a:cubicBezTo>
                    <a:pt x="5652" y="76528"/>
                    <a:pt x="5449" y="76913"/>
                    <a:pt x="5267" y="77257"/>
                  </a:cubicBezTo>
                  <a:cubicBezTo>
                    <a:pt x="5024" y="77825"/>
                    <a:pt x="5064" y="78473"/>
                    <a:pt x="5348" y="79000"/>
                  </a:cubicBezTo>
                  <a:cubicBezTo>
                    <a:pt x="5672" y="79627"/>
                    <a:pt x="4760" y="80255"/>
                    <a:pt x="4416" y="80985"/>
                  </a:cubicBezTo>
                  <a:cubicBezTo>
                    <a:pt x="4072" y="81714"/>
                    <a:pt x="4193" y="81795"/>
                    <a:pt x="3748" y="82139"/>
                  </a:cubicBezTo>
                  <a:cubicBezTo>
                    <a:pt x="3320" y="82455"/>
                    <a:pt x="3319" y="83523"/>
                    <a:pt x="4137" y="83523"/>
                  </a:cubicBezTo>
                  <a:cubicBezTo>
                    <a:pt x="4210" y="83523"/>
                    <a:pt x="4289" y="83515"/>
                    <a:pt x="4376" y="83496"/>
                  </a:cubicBezTo>
                  <a:cubicBezTo>
                    <a:pt x="4376" y="83496"/>
                    <a:pt x="4574" y="83844"/>
                    <a:pt x="4950" y="83844"/>
                  </a:cubicBezTo>
                  <a:cubicBezTo>
                    <a:pt x="5111" y="83844"/>
                    <a:pt x="5305" y="83780"/>
                    <a:pt x="5530" y="83598"/>
                  </a:cubicBezTo>
                  <a:cubicBezTo>
                    <a:pt x="5530" y="83598"/>
                    <a:pt x="5724" y="83947"/>
                    <a:pt x="6099" y="83947"/>
                  </a:cubicBezTo>
                  <a:cubicBezTo>
                    <a:pt x="6266" y="83947"/>
                    <a:pt x="6468" y="83878"/>
                    <a:pt x="6705" y="83679"/>
                  </a:cubicBezTo>
                  <a:cubicBezTo>
                    <a:pt x="6705" y="83679"/>
                    <a:pt x="6894" y="84066"/>
                    <a:pt x="7305" y="84066"/>
                  </a:cubicBezTo>
                  <a:cubicBezTo>
                    <a:pt x="7495" y="84066"/>
                    <a:pt x="7733" y="83983"/>
                    <a:pt x="8022" y="83739"/>
                  </a:cubicBezTo>
                  <a:cubicBezTo>
                    <a:pt x="8189" y="84008"/>
                    <a:pt x="8468" y="84165"/>
                    <a:pt x="8778" y="84165"/>
                  </a:cubicBezTo>
                  <a:cubicBezTo>
                    <a:pt x="8842" y="84165"/>
                    <a:pt x="8908" y="84158"/>
                    <a:pt x="8974" y="84145"/>
                  </a:cubicBezTo>
                  <a:cubicBezTo>
                    <a:pt x="9662" y="84043"/>
                    <a:pt x="9986" y="83577"/>
                    <a:pt x="9885" y="82990"/>
                  </a:cubicBezTo>
                  <a:cubicBezTo>
                    <a:pt x="9804" y="82403"/>
                    <a:pt x="9460" y="81977"/>
                    <a:pt x="9521" y="81471"/>
                  </a:cubicBezTo>
                  <a:cubicBezTo>
                    <a:pt x="9561" y="80944"/>
                    <a:pt x="9136" y="80174"/>
                    <a:pt x="8953" y="79871"/>
                  </a:cubicBezTo>
                  <a:cubicBezTo>
                    <a:pt x="8751" y="79567"/>
                    <a:pt x="9217" y="78918"/>
                    <a:pt x="9196" y="78230"/>
                  </a:cubicBezTo>
                  <a:cubicBezTo>
                    <a:pt x="9176" y="77561"/>
                    <a:pt x="8406" y="77014"/>
                    <a:pt x="8447" y="74584"/>
                  </a:cubicBezTo>
                  <a:cubicBezTo>
                    <a:pt x="8467" y="72173"/>
                    <a:pt x="9824" y="68487"/>
                    <a:pt x="9764" y="65003"/>
                  </a:cubicBezTo>
                  <a:cubicBezTo>
                    <a:pt x="9683" y="61539"/>
                    <a:pt x="9318" y="61417"/>
                    <a:pt x="9318" y="59736"/>
                  </a:cubicBezTo>
                  <a:cubicBezTo>
                    <a:pt x="9318" y="58034"/>
                    <a:pt x="9723" y="57589"/>
                    <a:pt x="9500" y="55786"/>
                  </a:cubicBezTo>
                  <a:cubicBezTo>
                    <a:pt x="9298" y="53963"/>
                    <a:pt x="9399" y="50053"/>
                    <a:pt x="9683" y="48534"/>
                  </a:cubicBezTo>
                  <a:cubicBezTo>
                    <a:pt x="9966" y="47015"/>
                    <a:pt x="10128" y="40229"/>
                    <a:pt x="10128" y="38669"/>
                  </a:cubicBezTo>
                  <a:lnTo>
                    <a:pt x="10959" y="38669"/>
                  </a:lnTo>
                  <a:cubicBezTo>
                    <a:pt x="10959" y="40209"/>
                    <a:pt x="11121" y="47015"/>
                    <a:pt x="11404" y="48534"/>
                  </a:cubicBezTo>
                  <a:cubicBezTo>
                    <a:pt x="11688" y="50074"/>
                    <a:pt x="11789" y="53963"/>
                    <a:pt x="11587" y="55786"/>
                  </a:cubicBezTo>
                  <a:cubicBezTo>
                    <a:pt x="11384" y="57589"/>
                    <a:pt x="11688" y="58095"/>
                    <a:pt x="11688" y="59797"/>
                  </a:cubicBezTo>
                  <a:cubicBezTo>
                    <a:pt x="11688" y="61478"/>
                    <a:pt x="11404" y="61518"/>
                    <a:pt x="11323" y="65003"/>
                  </a:cubicBezTo>
                  <a:cubicBezTo>
                    <a:pt x="11263" y="68487"/>
                    <a:pt x="12620" y="72173"/>
                    <a:pt x="12640" y="74584"/>
                  </a:cubicBezTo>
                  <a:cubicBezTo>
                    <a:pt x="12681" y="77014"/>
                    <a:pt x="11911" y="77541"/>
                    <a:pt x="11891" y="78230"/>
                  </a:cubicBezTo>
                  <a:cubicBezTo>
                    <a:pt x="11850" y="78918"/>
                    <a:pt x="12336" y="79567"/>
                    <a:pt x="12134" y="79871"/>
                  </a:cubicBezTo>
                  <a:cubicBezTo>
                    <a:pt x="11951" y="80174"/>
                    <a:pt x="11526" y="80964"/>
                    <a:pt x="11587" y="81471"/>
                  </a:cubicBezTo>
                  <a:cubicBezTo>
                    <a:pt x="11627" y="81977"/>
                    <a:pt x="11283" y="82382"/>
                    <a:pt x="11202" y="82990"/>
                  </a:cubicBezTo>
                  <a:cubicBezTo>
                    <a:pt x="11101" y="83577"/>
                    <a:pt x="11425" y="84043"/>
                    <a:pt x="12113" y="84145"/>
                  </a:cubicBezTo>
                  <a:cubicBezTo>
                    <a:pt x="12176" y="84158"/>
                    <a:pt x="12239" y="84165"/>
                    <a:pt x="12302" y="84165"/>
                  </a:cubicBezTo>
                  <a:cubicBezTo>
                    <a:pt x="12605" y="84165"/>
                    <a:pt x="12898" y="84008"/>
                    <a:pt x="13065" y="83739"/>
                  </a:cubicBezTo>
                  <a:cubicBezTo>
                    <a:pt x="13354" y="83983"/>
                    <a:pt x="13592" y="84066"/>
                    <a:pt x="13782" y="84066"/>
                  </a:cubicBezTo>
                  <a:cubicBezTo>
                    <a:pt x="14193" y="84066"/>
                    <a:pt x="14382" y="83679"/>
                    <a:pt x="14382" y="83679"/>
                  </a:cubicBezTo>
                  <a:cubicBezTo>
                    <a:pt x="14619" y="83878"/>
                    <a:pt x="14821" y="83947"/>
                    <a:pt x="14988" y="83947"/>
                  </a:cubicBezTo>
                  <a:cubicBezTo>
                    <a:pt x="15363" y="83947"/>
                    <a:pt x="15557" y="83598"/>
                    <a:pt x="15557" y="83598"/>
                  </a:cubicBezTo>
                  <a:cubicBezTo>
                    <a:pt x="15782" y="83780"/>
                    <a:pt x="15976" y="83844"/>
                    <a:pt x="16137" y="83844"/>
                  </a:cubicBezTo>
                  <a:cubicBezTo>
                    <a:pt x="16513" y="83844"/>
                    <a:pt x="16711" y="83496"/>
                    <a:pt x="16711" y="83496"/>
                  </a:cubicBezTo>
                  <a:cubicBezTo>
                    <a:pt x="16798" y="83515"/>
                    <a:pt x="16877" y="83523"/>
                    <a:pt x="16950" y="83523"/>
                  </a:cubicBezTo>
                  <a:cubicBezTo>
                    <a:pt x="17768" y="83523"/>
                    <a:pt x="17769" y="82455"/>
                    <a:pt x="17360" y="82139"/>
                  </a:cubicBezTo>
                  <a:cubicBezTo>
                    <a:pt x="16894" y="81795"/>
                    <a:pt x="17015" y="81714"/>
                    <a:pt x="16671" y="80985"/>
                  </a:cubicBezTo>
                  <a:cubicBezTo>
                    <a:pt x="16327" y="80255"/>
                    <a:pt x="15415" y="79627"/>
                    <a:pt x="15739" y="79000"/>
                  </a:cubicBezTo>
                  <a:cubicBezTo>
                    <a:pt x="16023" y="78473"/>
                    <a:pt x="16063" y="77825"/>
                    <a:pt x="15820" y="77257"/>
                  </a:cubicBezTo>
                  <a:cubicBezTo>
                    <a:pt x="15638" y="76933"/>
                    <a:pt x="15435" y="76528"/>
                    <a:pt x="15800" y="75414"/>
                  </a:cubicBezTo>
                  <a:cubicBezTo>
                    <a:pt x="16144" y="74280"/>
                    <a:pt x="18372" y="65063"/>
                    <a:pt x="18210" y="62815"/>
                  </a:cubicBezTo>
                  <a:cubicBezTo>
                    <a:pt x="18048" y="60566"/>
                    <a:pt x="18150" y="54874"/>
                    <a:pt x="18332" y="53963"/>
                  </a:cubicBezTo>
                  <a:cubicBezTo>
                    <a:pt x="18535" y="53051"/>
                    <a:pt x="19325" y="49547"/>
                    <a:pt x="20013" y="46043"/>
                  </a:cubicBezTo>
                  <a:cubicBezTo>
                    <a:pt x="20702" y="42538"/>
                    <a:pt x="20722" y="36462"/>
                    <a:pt x="20094" y="34679"/>
                  </a:cubicBezTo>
                  <a:cubicBezTo>
                    <a:pt x="19466" y="32917"/>
                    <a:pt x="18798" y="29716"/>
                    <a:pt x="19162" y="27265"/>
                  </a:cubicBezTo>
                  <a:cubicBezTo>
                    <a:pt x="19527" y="24835"/>
                    <a:pt x="17826" y="23032"/>
                    <a:pt x="18352" y="21006"/>
                  </a:cubicBezTo>
                  <a:cubicBezTo>
                    <a:pt x="18879" y="19001"/>
                    <a:pt x="20074" y="15881"/>
                    <a:pt x="20074" y="15881"/>
                  </a:cubicBezTo>
                  <a:lnTo>
                    <a:pt x="21229" y="3647"/>
                  </a:lnTo>
                  <a:cubicBezTo>
                    <a:pt x="19851" y="3160"/>
                    <a:pt x="19223" y="3100"/>
                    <a:pt x="17846" y="2573"/>
                  </a:cubicBezTo>
                  <a:cubicBezTo>
                    <a:pt x="16286" y="1965"/>
                    <a:pt x="14220" y="1115"/>
                    <a:pt x="14220" y="1115"/>
                  </a:cubicBezTo>
                  <a:cubicBezTo>
                    <a:pt x="14159" y="750"/>
                    <a:pt x="14098" y="365"/>
                    <a:pt x="14038" y="0"/>
                  </a:cubicBezTo>
                  <a:close/>
                </a:path>
              </a:pathLst>
            </a:custGeom>
            <a:solidFill>
              <a:srgbClr val="121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1590360" y="1756931"/>
              <a:ext cx="295414" cy="170498"/>
            </a:xfrm>
            <a:custGeom>
              <a:avLst/>
              <a:gdLst/>
              <a:ahLst/>
              <a:cxnLst/>
              <a:rect l="l" t="t" r="r" b="b"/>
              <a:pathLst>
                <a:path w="10635" h="6138" extrusionOk="0">
                  <a:moveTo>
                    <a:pt x="10432" y="6057"/>
                  </a:moveTo>
                  <a:cubicBezTo>
                    <a:pt x="10432" y="6057"/>
                    <a:pt x="10291" y="1945"/>
                    <a:pt x="8771" y="2248"/>
                  </a:cubicBezTo>
                  <a:cubicBezTo>
                    <a:pt x="7677" y="2451"/>
                    <a:pt x="6563" y="2532"/>
                    <a:pt x="5470" y="2492"/>
                  </a:cubicBezTo>
                  <a:cubicBezTo>
                    <a:pt x="4821" y="2492"/>
                    <a:pt x="2492" y="2269"/>
                    <a:pt x="2451" y="2269"/>
                  </a:cubicBezTo>
                  <a:cubicBezTo>
                    <a:pt x="831" y="2269"/>
                    <a:pt x="851" y="6016"/>
                    <a:pt x="851" y="6016"/>
                  </a:cubicBezTo>
                  <a:lnTo>
                    <a:pt x="851" y="6138"/>
                  </a:lnTo>
                  <a:cubicBezTo>
                    <a:pt x="649" y="4335"/>
                    <a:pt x="0" y="0"/>
                    <a:pt x="5652" y="0"/>
                  </a:cubicBezTo>
                  <a:cubicBezTo>
                    <a:pt x="10594" y="0"/>
                    <a:pt x="10635" y="4335"/>
                    <a:pt x="10432" y="6138"/>
                  </a:cubicBezTo>
                  <a:cubicBezTo>
                    <a:pt x="10432" y="6117"/>
                    <a:pt x="10432" y="6077"/>
                    <a:pt x="10432" y="6057"/>
                  </a:cubicBezTo>
                  <a:close/>
                </a:path>
              </a:pathLst>
            </a:custGeom>
            <a:solidFill>
              <a:srgbClr val="B58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1580222" y="2104095"/>
              <a:ext cx="152526" cy="123804"/>
            </a:xfrm>
            <a:custGeom>
              <a:avLst/>
              <a:gdLst/>
              <a:ahLst/>
              <a:cxnLst/>
              <a:rect l="l" t="t" r="r" b="b"/>
              <a:pathLst>
                <a:path w="5491" h="4457" extrusionOk="0">
                  <a:moveTo>
                    <a:pt x="1" y="0"/>
                  </a:moveTo>
                  <a:lnTo>
                    <a:pt x="933" y="3059"/>
                  </a:lnTo>
                  <a:lnTo>
                    <a:pt x="5490" y="4456"/>
                  </a:lnTo>
                  <a:lnTo>
                    <a:pt x="5085" y="17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1755775" y="2104095"/>
              <a:ext cx="155887" cy="122665"/>
            </a:xfrm>
            <a:custGeom>
              <a:avLst/>
              <a:gdLst/>
              <a:ahLst/>
              <a:cxnLst/>
              <a:rect l="l" t="t" r="r" b="b"/>
              <a:pathLst>
                <a:path w="5612" h="4416" extrusionOk="0">
                  <a:moveTo>
                    <a:pt x="5612" y="0"/>
                  </a:moveTo>
                  <a:lnTo>
                    <a:pt x="426" y="1742"/>
                  </a:lnTo>
                  <a:lnTo>
                    <a:pt x="1" y="4416"/>
                  </a:lnTo>
                  <a:lnTo>
                    <a:pt x="4680" y="3059"/>
                  </a:lnTo>
                  <a:lnTo>
                    <a:pt x="56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1949912" y="3362193"/>
              <a:ext cx="78777" cy="242831"/>
            </a:xfrm>
            <a:custGeom>
              <a:avLst/>
              <a:gdLst/>
              <a:ahLst/>
              <a:cxnLst/>
              <a:rect l="l" t="t" r="r" b="b"/>
              <a:pathLst>
                <a:path w="2836" h="8742" extrusionOk="0">
                  <a:moveTo>
                    <a:pt x="1195" y="1"/>
                  </a:moveTo>
                  <a:cubicBezTo>
                    <a:pt x="851" y="426"/>
                    <a:pt x="0" y="8650"/>
                    <a:pt x="142" y="8731"/>
                  </a:cubicBezTo>
                  <a:cubicBezTo>
                    <a:pt x="154" y="8738"/>
                    <a:pt x="174" y="8742"/>
                    <a:pt x="200" y="8742"/>
                  </a:cubicBezTo>
                  <a:cubicBezTo>
                    <a:pt x="471" y="8742"/>
                    <a:pt x="1421" y="8372"/>
                    <a:pt x="1661" y="8002"/>
                  </a:cubicBezTo>
                  <a:cubicBezTo>
                    <a:pt x="1904" y="7617"/>
                    <a:pt x="2836" y="791"/>
                    <a:pt x="2795" y="629"/>
                  </a:cubicBezTo>
                  <a:cubicBezTo>
                    <a:pt x="2755" y="487"/>
                    <a:pt x="1195" y="1"/>
                    <a:pt x="1195" y="1"/>
                  </a:cubicBez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1761414" y="3425776"/>
              <a:ext cx="217220" cy="79944"/>
            </a:xfrm>
            <a:custGeom>
              <a:avLst/>
              <a:gdLst/>
              <a:ahLst/>
              <a:cxnLst/>
              <a:rect l="l" t="t" r="r" b="b"/>
              <a:pathLst>
                <a:path w="7820" h="2878" extrusionOk="0">
                  <a:moveTo>
                    <a:pt x="4598" y="1"/>
                  </a:moveTo>
                  <a:cubicBezTo>
                    <a:pt x="3282" y="1"/>
                    <a:pt x="0" y="507"/>
                    <a:pt x="0" y="507"/>
                  </a:cubicBezTo>
                  <a:lnTo>
                    <a:pt x="102" y="2877"/>
                  </a:lnTo>
                  <a:cubicBezTo>
                    <a:pt x="102" y="2877"/>
                    <a:pt x="3505" y="2513"/>
                    <a:pt x="4052" y="2513"/>
                  </a:cubicBezTo>
                  <a:cubicBezTo>
                    <a:pt x="4598" y="2513"/>
                    <a:pt x="7596" y="2816"/>
                    <a:pt x="7698" y="2837"/>
                  </a:cubicBezTo>
                  <a:lnTo>
                    <a:pt x="7819" y="406"/>
                  </a:lnTo>
                  <a:cubicBezTo>
                    <a:pt x="6766" y="183"/>
                    <a:pt x="5692" y="41"/>
                    <a:pt x="4598" y="1"/>
                  </a:cubicBezTo>
                  <a:close/>
                </a:path>
              </a:pathLst>
            </a:custGeom>
            <a:solidFill>
              <a:srgbClr val="20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1443501" y="3350943"/>
              <a:ext cx="104110" cy="261053"/>
            </a:xfrm>
            <a:custGeom>
              <a:avLst/>
              <a:gdLst/>
              <a:ahLst/>
              <a:cxnLst/>
              <a:rect l="l" t="t" r="r" b="b"/>
              <a:pathLst>
                <a:path w="3748" h="9398" extrusionOk="0">
                  <a:moveTo>
                    <a:pt x="1702" y="1"/>
                  </a:moveTo>
                  <a:cubicBezTo>
                    <a:pt x="1702" y="1"/>
                    <a:pt x="61" y="649"/>
                    <a:pt x="41" y="811"/>
                  </a:cubicBezTo>
                  <a:cubicBezTo>
                    <a:pt x="1" y="993"/>
                    <a:pt x="1601" y="8326"/>
                    <a:pt x="1905" y="8731"/>
                  </a:cubicBezTo>
                  <a:cubicBezTo>
                    <a:pt x="2172" y="9088"/>
                    <a:pt x="3177" y="9397"/>
                    <a:pt x="3511" y="9397"/>
                  </a:cubicBezTo>
                  <a:cubicBezTo>
                    <a:pt x="3556" y="9397"/>
                    <a:pt x="3589" y="9391"/>
                    <a:pt x="3606" y="9379"/>
                  </a:cubicBezTo>
                  <a:cubicBezTo>
                    <a:pt x="3748" y="9278"/>
                    <a:pt x="2148" y="426"/>
                    <a:pt x="1702" y="1"/>
                  </a:cubicBez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1504833" y="3426331"/>
              <a:ext cx="217220" cy="79388"/>
            </a:xfrm>
            <a:custGeom>
              <a:avLst/>
              <a:gdLst/>
              <a:ahLst/>
              <a:cxnLst/>
              <a:rect l="l" t="t" r="r" b="b"/>
              <a:pathLst>
                <a:path w="7820" h="2858" extrusionOk="0">
                  <a:moveTo>
                    <a:pt x="3288" y="0"/>
                  </a:moveTo>
                  <a:cubicBezTo>
                    <a:pt x="3258" y="0"/>
                    <a:pt x="3229" y="1"/>
                    <a:pt x="3201" y="1"/>
                  </a:cubicBezTo>
                  <a:cubicBezTo>
                    <a:pt x="2127" y="42"/>
                    <a:pt x="1054" y="204"/>
                    <a:pt x="0" y="426"/>
                  </a:cubicBezTo>
                  <a:lnTo>
                    <a:pt x="163" y="2857"/>
                  </a:lnTo>
                  <a:cubicBezTo>
                    <a:pt x="244" y="2837"/>
                    <a:pt x="3241" y="2493"/>
                    <a:pt x="3788" y="2493"/>
                  </a:cubicBezTo>
                  <a:cubicBezTo>
                    <a:pt x="3804" y="2492"/>
                    <a:pt x="3822" y="2492"/>
                    <a:pt x="3842" y="2492"/>
                  </a:cubicBezTo>
                  <a:cubicBezTo>
                    <a:pt x="4528" y="2492"/>
                    <a:pt x="7759" y="2817"/>
                    <a:pt x="7759" y="2817"/>
                  </a:cubicBezTo>
                  <a:lnTo>
                    <a:pt x="7819" y="447"/>
                  </a:lnTo>
                  <a:cubicBezTo>
                    <a:pt x="7819" y="447"/>
                    <a:pt x="4657" y="0"/>
                    <a:pt x="3288" y="0"/>
                  </a:cubicBezTo>
                  <a:close/>
                </a:path>
              </a:pathLst>
            </a:custGeom>
            <a:solidFill>
              <a:srgbClr val="20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1789553" y="2907059"/>
              <a:ext cx="218331" cy="129665"/>
            </a:xfrm>
            <a:custGeom>
              <a:avLst/>
              <a:gdLst/>
              <a:ahLst/>
              <a:cxnLst/>
              <a:rect l="l" t="t" r="r" b="b"/>
              <a:pathLst>
                <a:path w="7860" h="4668" extrusionOk="0">
                  <a:moveTo>
                    <a:pt x="1730" y="1"/>
                  </a:moveTo>
                  <a:cubicBezTo>
                    <a:pt x="788" y="1"/>
                    <a:pt x="122" y="19"/>
                    <a:pt x="122" y="19"/>
                  </a:cubicBezTo>
                  <a:lnTo>
                    <a:pt x="0" y="2166"/>
                  </a:lnTo>
                  <a:cubicBezTo>
                    <a:pt x="0" y="2166"/>
                    <a:pt x="1762" y="2875"/>
                    <a:pt x="3525" y="3523"/>
                  </a:cubicBezTo>
                  <a:lnTo>
                    <a:pt x="4092" y="3746"/>
                  </a:lnTo>
                  <a:cubicBezTo>
                    <a:pt x="4639" y="3949"/>
                    <a:pt x="5165" y="4131"/>
                    <a:pt x="5611" y="4293"/>
                  </a:cubicBezTo>
                  <a:cubicBezTo>
                    <a:pt x="5834" y="4354"/>
                    <a:pt x="6036" y="4414"/>
                    <a:pt x="6198" y="4475"/>
                  </a:cubicBezTo>
                  <a:cubicBezTo>
                    <a:pt x="6583" y="4592"/>
                    <a:pt x="6857" y="4668"/>
                    <a:pt x="6975" y="4668"/>
                  </a:cubicBezTo>
                  <a:cubicBezTo>
                    <a:pt x="7000" y="4668"/>
                    <a:pt x="7018" y="4665"/>
                    <a:pt x="7029" y="4658"/>
                  </a:cubicBezTo>
                  <a:cubicBezTo>
                    <a:pt x="7313" y="4435"/>
                    <a:pt x="7859" y="728"/>
                    <a:pt x="7637" y="424"/>
                  </a:cubicBezTo>
                  <a:cubicBezTo>
                    <a:pt x="7515" y="262"/>
                    <a:pt x="6806" y="161"/>
                    <a:pt x="5874" y="100"/>
                  </a:cubicBezTo>
                  <a:lnTo>
                    <a:pt x="5348" y="59"/>
                  </a:lnTo>
                  <a:cubicBezTo>
                    <a:pt x="4862" y="39"/>
                    <a:pt x="4335" y="19"/>
                    <a:pt x="3828" y="19"/>
                  </a:cubicBezTo>
                  <a:lnTo>
                    <a:pt x="3302" y="19"/>
                  </a:lnTo>
                  <a:cubicBezTo>
                    <a:pt x="2741" y="5"/>
                    <a:pt x="2201" y="1"/>
                    <a:pt x="1730" y="1"/>
                  </a:cubicBez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1477250" y="2909809"/>
              <a:ext cx="230164" cy="133165"/>
            </a:xfrm>
            <a:custGeom>
              <a:avLst/>
              <a:gdLst/>
              <a:ahLst/>
              <a:cxnLst/>
              <a:rect l="l" t="t" r="r" b="b"/>
              <a:pathLst>
                <a:path w="8286" h="4794" extrusionOk="0">
                  <a:moveTo>
                    <a:pt x="8022" y="1"/>
                  </a:moveTo>
                  <a:cubicBezTo>
                    <a:pt x="8022" y="1"/>
                    <a:pt x="7212" y="21"/>
                    <a:pt x="6118" y="102"/>
                  </a:cubicBezTo>
                  <a:lnTo>
                    <a:pt x="5592" y="143"/>
                  </a:lnTo>
                  <a:cubicBezTo>
                    <a:pt x="5105" y="183"/>
                    <a:pt x="4579" y="224"/>
                    <a:pt x="4072" y="284"/>
                  </a:cubicBezTo>
                  <a:cubicBezTo>
                    <a:pt x="3890" y="305"/>
                    <a:pt x="3728" y="305"/>
                    <a:pt x="3546" y="325"/>
                  </a:cubicBezTo>
                  <a:cubicBezTo>
                    <a:pt x="2979" y="386"/>
                    <a:pt x="2452" y="467"/>
                    <a:pt x="2027" y="548"/>
                  </a:cubicBezTo>
                  <a:cubicBezTo>
                    <a:pt x="1824" y="568"/>
                    <a:pt x="1642" y="609"/>
                    <a:pt x="1500" y="649"/>
                  </a:cubicBezTo>
                  <a:cubicBezTo>
                    <a:pt x="1297" y="690"/>
                    <a:pt x="1135" y="771"/>
                    <a:pt x="993" y="892"/>
                  </a:cubicBezTo>
                  <a:cubicBezTo>
                    <a:pt x="771" y="1196"/>
                    <a:pt x="1" y="4599"/>
                    <a:pt x="305" y="4781"/>
                  </a:cubicBezTo>
                  <a:cubicBezTo>
                    <a:pt x="317" y="4790"/>
                    <a:pt x="341" y="4794"/>
                    <a:pt x="374" y="4794"/>
                  </a:cubicBezTo>
                  <a:cubicBezTo>
                    <a:pt x="499" y="4794"/>
                    <a:pt x="762" y="4736"/>
                    <a:pt x="1115" y="4640"/>
                  </a:cubicBezTo>
                  <a:lnTo>
                    <a:pt x="1702" y="4457"/>
                  </a:lnTo>
                  <a:cubicBezTo>
                    <a:pt x="2128" y="4315"/>
                    <a:pt x="2654" y="4153"/>
                    <a:pt x="3222" y="3951"/>
                  </a:cubicBezTo>
                  <a:lnTo>
                    <a:pt x="3789" y="3748"/>
                  </a:lnTo>
                  <a:cubicBezTo>
                    <a:pt x="4295" y="3586"/>
                    <a:pt x="4822" y="3404"/>
                    <a:pt x="5308" y="3222"/>
                  </a:cubicBezTo>
                  <a:lnTo>
                    <a:pt x="5895" y="3019"/>
                  </a:lnTo>
                  <a:cubicBezTo>
                    <a:pt x="7232" y="2533"/>
                    <a:pt x="8286" y="2148"/>
                    <a:pt x="8286" y="2148"/>
                  </a:cubicBezTo>
                  <a:lnTo>
                    <a:pt x="8022" y="1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1624693" y="2913198"/>
              <a:ext cx="23083" cy="86110"/>
            </a:xfrm>
            <a:custGeom>
              <a:avLst/>
              <a:gdLst/>
              <a:ahLst/>
              <a:cxnLst/>
              <a:rect l="l" t="t" r="r" b="b"/>
              <a:pathLst>
                <a:path w="831" h="3100" extrusionOk="0">
                  <a:moveTo>
                    <a:pt x="831" y="0"/>
                  </a:moveTo>
                  <a:lnTo>
                    <a:pt x="304" y="41"/>
                  </a:lnTo>
                  <a:lnTo>
                    <a:pt x="0" y="3100"/>
                  </a:lnTo>
                  <a:lnTo>
                    <a:pt x="587" y="2897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20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1566166" y="2917698"/>
              <a:ext cx="24222" cy="101860"/>
            </a:xfrm>
            <a:custGeom>
              <a:avLst/>
              <a:gdLst/>
              <a:ahLst/>
              <a:cxnLst/>
              <a:rect l="l" t="t" r="r" b="b"/>
              <a:pathLst>
                <a:path w="872" h="3667" extrusionOk="0">
                  <a:moveTo>
                    <a:pt x="871" y="0"/>
                  </a:moveTo>
                  <a:cubicBezTo>
                    <a:pt x="689" y="0"/>
                    <a:pt x="527" y="21"/>
                    <a:pt x="345" y="41"/>
                  </a:cubicBezTo>
                  <a:lnTo>
                    <a:pt x="0" y="3667"/>
                  </a:lnTo>
                  <a:lnTo>
                    <a:pt x="588" y="3485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20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1508222" y="2925003"/>
              <a:ext cx="25333" cy="113693"/>
            </a:xfrm>
            <a:custGeom>
              <a:avLst/>
              <a:gdLst/>
              <a:ahLst/>
              <a:cxnLst/>
              <a:rect l="l" t="t" r="r" b="b"/>
              <a:pathLst>
                <a:path w="912" h="4093" extrusionOk="0">
                  <a:moveTo>
                    <a:pt x="912" y="1"/>
                  </a:moveTo>
                  <a:lnTo>
                    <a:pt x="912" y="1"/>
                  </a:lnTo>
                  <a:cubicBezTo>
                    <a:pt x="709" y="41"/>
                    <a:pt x="527" y="82"/>
                    <a:pt x="365" y="122"/>
                  </a:cubicBezTo>
                  <a:lnTo>
                    <a:pt x="0" y="4093"/>
                  </a:lnTo>
                  <a:lnTo>
                    <a:pt x="0" y="4093"/>
                  </a:lnTo>
                  <a:lnTo>
                    <a:pt x="587" y="3910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20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1881246" y="2907003"/>
              <a:ext cx="21972" cy="104110"/>
            </a:xfrm>
            <a:custGeom>
              <a:avLst/>
              <a:gdLst/>
              <a:ahLst/>
              <a:cxnLst/>
              <a:rect l="l" t="t" r="r" b="b"/>
              <a:pathLst>
                <a:path w="791" h="3748" extrusionOk="0">
                  <a:moveTo>
                    <a:pt x="1" y="1"/>
                  </a:moveTo>
                  <a:lnTo>
                    <a:pt x="224" y="3525"/>
                  </a:lnTo>
                  <a:lnTo>
                    <a:pt x="791" y="3748"/>
                  </a:lnTo>
                  <a:lnTo>
                    <a:pt x="527" y="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1938079" y="2908698"/>
              <a:ext cx="23111" cy="122693"/>
            </a:xfrm>
            <a:custGeom>
              <a:avLst/>
              <a:gdLst/>
              <a:ahLst/>
              <a:cxnLst/>
              <a:rect l="l" t="t" r="r" b="b"/>
              <a:pathLst>
                <a:path w="832" h="4417" extrusionOk="0">
                  <a:moveTo>
                    <a:pt x="1" y="0"/>
                  </a:moveTo>
                  <a:lnTo>
                    <a:pt x="264" y="4234"/>
                  </a:lnTo>
                  <a:cubicBezTo>
                    <a:pt x="467" y="4295"/>
                    <a:pt x="669" y="4376"/>
                    <a:pt x="831" y="4416"/>
                  </a:cubicBezTo>
                  <a:lnTo>
                    <a:pt x="527" y="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1619054" y="2870892"/>
              <a:ext cx="247609" cy="164526"/>
            </a:xfrm>
            <a:custGeom>
              <a:avLst/>
              <a:gdLst/>
              <a:ahLst/>
              <a:cxnLst/>
              <a:rect l="l" t="t" r="r" b="b"/>
              <a:pathLst>
                <a:path w="8914" h="5923" extrusionOk="0">
                  <a:moveTo>
                    <a:pt x="4595" y="1"/>
                  </a:moveTo>
                  <a:cubicBezTo>
                    <a:pt x="4522" y="1"/>
                    <a:pt x="4449" y="2"/>
                    <a:pt x="4376" y="4"/>
                  </a:cubicBezTo>
                  <a:cubicBezTo>
                    <a:pt x="1945" y="65"/>
                    <a:pt x="0" y="1463"/>
                    <a:pt x="61" y="3083"/>
                  </a:cubicBezTo>
                  <a:cubicBezTo>
                    <a:pt x="101" y="4674"/>
                    <a:pt x="1988" y="5923"/>
                    <a:pt x="4319" y="5923"/>
                  </a:cubicBezTo>
                  <a:cubicBezTo>
                    <a:pt x="4392" y="5923"/>
                    <a:pt x="4464" y="5921"/>
                    <a:pt x="4538" y="5919"/>
                  </a:cubicBezTo>
                  <a:cubicBezTo>
                    <a:pt x="6969" y="5838"/>
                    <a:pt x="8913" y="4461"/>
                    <a:pt x="8852" y="2820"/>
                  </a:cubicBezTo>
                  <a:cubicBezTo>
                    <a:pt x="8813" y="1248"/>
                    <a:pt x="6926" y="1"/>
                    <a:pt x="4595" y="1"/>
                  </a:cubicBezTo>
                  <a:close/>
                </a:path>
              </a:pathLst>
            </a:custGeom>
            <a:solidFill>
              <a:srgbClr val="20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1652804" y="2893420"/>
              <a:ext cx="180082" cy="119471"/>
            </a:xfrm>
            <a:custGeom>
              <a:avLst/>
              <a:gdLst/>
              <a:ahLst/>
              <a:cxnLst/>
              <a:rect l="l" t="t" r="r" b="b"/>
              <a:pathLst>
                <a:path w="6483" h="4301" extrusionOk="0">
                  <a:moveTo>
                    <a:pt x="3349" y="1"/>
                  </a:moveTo>
                  <a:cubicBezTo>
                    <a:pt x="3293" y="1"/>
                    <a:pt x="3237" y="2"/>
                    <a:pt x="3181" y="3"/>
                  </a:cubicBezTo>
                  <a:cubicBezTo>
                    <a:pt x="1419" y="44"/>
                    <a:pt x="1" y="1057"/>
                    <a:pt x="41" y="2252"/>
                  </a:cubicBezTo>
                  <a:cubicBezTo>
                    <a:pt x="81" y="3390"/>
                    <a:pt x="1451" y="4301"/>
                    <a:pt x="3140" y="4301"/>
                  </a:cubicBezTo>
                  <a:cubicBezTo>
                    <a:pt x="3194" y="4301"/>
                    <a:pt x="3248" y="4300"/>
                    <a:pt x="3303" y="4298"/>
                  </a:cubicBezTo>
                  <a:cubicBezTo>
                    <a:pt x="5065" y="4257"/>
                    <a:pt x="6483" y="3244"/>
                    <a:pt x="6442" y="2049"/>
                  </a:cubicBezTo>
                  <a:cubicBezTo>
                    <a:pt x="6403" y="892"/>
                    <a:pt x="5053" y="1"/>
                    <a:pt x="33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1851997" y="2551951"/>
              <a:ext cx="159832" cy="123277"/>
            </a:xfrm>
            <a:custGeom>
              <a:avLst/>
              <a:gdLst/>
              <a:ahLst/>
              <a:cxnLst/>
              <a:rect l="l" t="t" r="r" b="b"/>
              <a:pathLst>
                <a:path w="5754" h="4438" extrusionOk="0">
                  <a:moveTo>
                    <a:pt x="5733" y="1"/>
                  </a:moveTo>
                  <a:lnTo>
                    <a:pt x="102" y="2655"/>
                  </a:lnTo>
                  <a:lnTo>
                    <a:pt x="1" y="4316"/>
                  </a:lnTo>
                  <a:lnTo>
                    <a:pt x="507" y="4437"/>
                  </a:lnTo>
                  <a:lnTo>
                    <a:pt x="588" y="2999"/>
                  </a:lnTo>
                  <a:lnTo>
                    <a:pt x="5632" y="609"/>
                  </a:lnTo>
                  <a:lnTo>
                    <a:pt x="5753" y="1"/>
                  </a:lnTo>
                  <a:close/>
                </a:path>
              </a:pathLst>
            </a:custGeom>
            <a:solidFill>
              <a:srgbClr val="0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1481750" y="2555896"/>
              <a:ext cx="159832" cy="122693"/>
            </a:xfrm>
            <a:custGeom>
              <a:avLst/>
              <a:gdLst/>
              <a:ahLst/>
              <a:cxnLst/>
              <a:rect l="l" t="t" r="r" b="b"/>
              <a:pathLst>
                <a:path w="5754" h="4417" extrusionOk="0">
                  <a:moveTo>
                    <a:pt x="1" y="1"/>
                  </a:moveTo>
                  <a:lnTo>
                    <a:pt x="123" y="608"/>
                  </a:lnTo>
                  <a:lnTo>
                    <a:pt x="5166" y="2978"/>
                  </a:lnTo>
                  <a:lnTo>
                    <a:pt x="5268" y="4417"/>
                  </a:lnTo>
                  <a:lnTo>
                    <a:pt x="5754" y="4315"/>
                  </a:lnTo>
                  <a:lnTo>
                    <a:pt x="5652" y="2654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0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1503139" y="2206482"/>
              <a:ext cx="501939" cy="664549"/>
            </a:xfrm>
            <a:custGeom>
              <a:avLst/>
              <a:gdLst/>
              <a:ahLst/>
              <a:cxnLst/>
              <a:rect l="l" t="t" r="r" b="b"/>
              <a:pathLst>
                <a:path w="18070" h="23924" extrusionOk="0">
                  <a:moveTo>
                    <a:pt x="15416" y="1"/>
                  </a:moveTo>
                  <a:cubicBezTo>
                    <a:pt x="14929" y="932"/>
                    <a:pt x="14139" y="2391"/>
                    <a:pt x="13066" y="4173"/>
                  </a:cubicBezTo>
                  <a:cubicBezTo>
                    <a:pt x="11972" y="5956"/>
                    <a:pt x="10676" y="8002"/>
                    <a:pt x="9116" y="10129"/>
                  </a:cubicBezTo>
                  <a:cubicBezTo>
                    <a:pt x="6523" y="13694"/>
                    <a:pt x="4295" y="17097"/>
                    <a:pt x="588" y="19994"/>
                  </a:cubicBezTo>
                  <a:lnTo>
                    <a:pt x="1" y="23923"/>
                  </a:lnTo>
                  <a:cubicBezTo>
                    <a:pt x="2047" y="22384"/>
                    <a:pt x="8245" y="17664"/>
                    <a:pt x="11992" y="12438"/>
                  </a:cubicBezTo>
                  <a:lnTo>
                    <a:pt x="12154" y="12215"/>
                  </a:lnTo>
                  <a:cubicBezTo>
                    <a:pt x="13532" y="10250"/>
                    <a:pt x="14767" y="8184"/>
                    <a:pt x="15882" y="6057"/>
                  </a:cubicBezTo>
                  <a:cubicBezTo>
                    <a:pt x="16692" y="4477"/>
                    <a:pt x="17421" y="2837"/>
                    <a:pt x="18069" y="1176"/>
                  </a:cubicBezTo>
                  <a:cubicBezTo>
                    <a:pt x="17279" y="791"/>
                    <a:pt x="16368" y="386"/>
                    <a:pt x="15416" y="1"/>
                  </a:cubicBezTo>
                  <a:close/>
                </a:path>
              </a:pathLst>
            </a:custGeom>
            <a:solidFill>
              <a:srgbClr val="20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1756331" y="2322398"/>
              <a:ext cx="187970" cy="229581"/>
            </a:xfrm>
            <a:custGeom>
              <a:avLst/>
              <a:gdLst/>
              <a:ahLst/>
              <a:cxnLst/>
              <a:rect l="l" t="t" r="r" b="b"/>
              <a:pathLst>
                <a:path w="6767" h="8265" extrusionOk="0">
                  <a:moveTo>
                    <a:pt x="3951" y="0"/>
                  </a:moveTo>
                  <a:cubicBezTo>
                    <a:pt x="2877" y="1763"/>
                    <a:pt x="1561" y="3829"/>
                    <a:pt x="1" y="5956"/>
                  </a:cubicBezTo>
                  <a:cubicBezTo>
                    <a:pt x="771" y="6604"/>
                    <a:pt x="2047" y="7678"/>
                    <a:pt x="2877" y="8265"/>
                  </a:cubicBezTo>
                  <a:lnTo>
                    <a:pt x="3039" y="8042"/>
                  </a:lnTo>
                  <a:cubicBezTo>
                    <a:pt x="4417" y="6077"/>
                    <a:pt x="5652" y="4011"/>
                    <a:pt x="6767" y="1884"/>
                  </a:cubicBezTo>
                  <a:cubicBezTo>
                    <a:pt x="5956" y="1074"/>
                    <a:pt x="5004" y="426"/>
                    <a:pt x="39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1759720" y="2339842"/>
              <a:ext cx="186276" cy="189081"/>
            </a:xfrm>
            <a:custGeom>
              <a:avLst/>
              <a:gdLst/>
              <a:ahLst/>
              <a:cxnLst/>
              <a:rect l="l" t="t" r="r" b="b"/>
              <a:pathLst>
                <a:path w="6706" h="6807" extrusionOk="0">
                  <a:moveTo>
                    <a:pt x="2573" y="0"/>
                  </a:moveTo>
                  <a:cubicBezTo>
                    <a:pt x="2431" y="0"/>
                    <a:pt x="2067" y="446"/>
                    <a:pt x="1662" y="1094"/>
                  </a:cubicBezTo>
                  <a:cubicBezTo>
                    <a:pt x="912" y="2249"/>
                    <a:pt x="1" y="3930"/>
                    <a:pt x="41" y="4092"/>
                  </a:cubicBezTo>
                  <a:cubicBezTo>
                    <a:pt x="101" y="4353"/>
                    <a:pt x="3649" y="6807"/>
                    <a:pt x="4023" y="6807"/>
                  </a:cubicBezTo>
                  <a:cubicBezTo>
                    <a:pt x="4026" y="6807"/>
                    <a:pt x="4029" y="6807"/>
                    <a:pt x="4031" y="6806"/>
                  </a:cubicBezTo>
                  <a:cubicBezTo>
                    <a:pt x="4254" y="6786"/>
                    <a:pt x="5429" y="4963"/>
                    <a:pt x="6098" y="3768"/>
                  </a:cubicBezTo>
                  <a:cubicBezTo>
                    <a:pt x="6280" y="3464"/>
                    <a:pt x="6442" y="3140"/>
                    <a:pt x="6604" y="2816"/>
                  </a:cubicBezTo>
                  <a:cubicBezTo>
                    <a:pt x="6705" y="2512"/>
                    <a:pt x="2978" y="41"/>
                    <a:pt x="2573" y="0"/>
                  </a:cubicBezTo>
                  <a:close/>
                </a:path>
              </a:pathLst>
            </a:custGeom>
            <a:solidFill>
              <a:srgbClr val="20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1808108" y="2339814"/>
              <a:ext cx="137332" cy="100193"/>
            </a:xfrm>
            <a:custGeom>
              <a:avLst/>
              <a:gdLst/>
              <a:ahLst/>
              <a:cxnLst/>
              <a:rect l="l" t="t" r="r" b="b"/>
              <a:pathLst>
                <a:path w="4944" h="3607" extrusionOk="0">
                  <a:moveTo>
                    <a:pt x="902" y="1"/>
                  </a:moveTo>
                  <a:cubicBezTo>
                    <a:pt x="754" y="1"/>
                    <a:pt x="397" y="441"/>
                    <a:pt x="1" y="1055"/>
                  </a:cubicBezTo>
                  <a:cubicBezTo>
                    <a:pt x="466" y="1642"/>
                    <a:pt x="1196" y="2614"/>
                    <a:pt x="1520" y="2939"/>
                  </a:cubicBezTo>
                  <a:cubicBezTo>
                    <a:pt x="1925" y="3323"/>
                    <a:pt x="3647" y="3546"/>
                    <a:pt x="4376" y="3607"/>
                  </a:cubicBezTo>
                  <a:cubicBezTo>
                    <a:pt x="4558" y="3323"/>
                    <a:pt x="4720" y="3020"/>
                    <a:pt x="4842" y="2695"/>
                  </a:cubicBezTo>
                  <a:cubicBezTo>
                    <a:pt x="4943" y="2392"/>
                    <a:pt x="1297" y="22"/>
                    <a:pt x="912" y="1"/>
                  </a:cubicBezTo>
                  <a:cubicBezTo>
                    <a:pt x="909" y="1"/>
                    <a:pt x="906" y="1"/>
                    <a:pt x="9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1860441" y="2391481"/>
              <a:ext cx="33305" cy="27889"/>
            </a:xfrm>
            <a:custGeom>
              <a:avLst/>
              <a:gdLst/>
              <a:ahLst/>
              <a:cxnLst/>
              <a:rect l="l" t="t" r="r" b="b"/>
              <a:pathLst>
                <a:path w="1199" h="1004" extrusionOk="0">
                  <a:moveTo>
                    <a:pt x="537" y="0"/>
                  </a:moveTo>
                  <a:cubicBezTo>
                    <a:pt x="514" y="0"/>
                    <a:pt x="490" y="2"/>
                    <a:pt x="466" y="5"/>
                  </a:cubicBezTo>
                  <a:cubicBezTo>
                    <a:pt x="203" y="5"/>
                    <a:pt x="0" y="248"/>
                    <a:pt x="21" y="511"/>
                  </a:cubicBezTo>
                  <a:cubicBezTo>
                    <a:pt x="21" y="806"/>
                    <a:pt x="269" y="1004"/>
                    <a:pt x="525" y="1004"/>
                  </a:cubicBezTo>
                  <a:cubicBezTo>
                    <a:pt x="656" y="1004"/>
                    <a:pt x="789" y="952"/>
                    <a:pt x="892" y="835"/>
                  </a:cubicBezTo>
                  <a:cubicBezTo>
                    <a:pt x="1199" y="509"/>
                    <a:pt x="960" y="0"/>
                    <a:pt x="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1750164" y="4126297"/>
              <a:ext cx="208776" cy="352830"/>
            </a:xfrm>
            <a:custGeom>
              <a:avLst/>
              <a:gdLst/>
              <a:ahLst/>
              <a:cxnLst/>
              <a:rect l="l" t="t" r="r" b="b"/>
              <a:pathLst>
                <a:path w="7516" h="12702" extrusionOk="0">
                  <a:moveTo>
                    <a:pt x="993" y="1"/>
                  </a:moveTo>
                  <a:lnTo>
                    <a:pt x="993" y="1"/>
                  </a:lnTo>
                  <a:cubicBezTo>
                    <a:pt x="891" y="264"/>
                    <a:pt x="932" y="6442"/>
                    <a:pt x="1175" y="8468"/>
                  </a:cubicBezTo>
                  <a:cubicBezTo>
                    <a:pt x="689" y="10048"/>
                    <a:pt x="385" y="11182"/>
                    <a:pt x="223" y="11871"/>
                  </a:cubicBezTo>
                  <a:cubicBezTo>
                    <a:pt x="61" y="12418"/>
                    <a:pt x="0" y="12701"/>
                    <a:pt x="0" y="12701"/>
                  </a:cubicBezTo>
                  <a:lnTo>
                    <a:pt x="6462" y="12539"/>
                  </a:lnTo>
                  <a:lnTo>
                    <a:pt x="7211" y="12377"/>
                  </a:lnTo>
                  <a:cubicBezTo>
                    <a:pt x="7211" y="12377"/>
                    <a:pt x="7515" y="10574"/>
                    <a:pt x="7110" y="10190"/>
                  </a:cubicBezTo>
                  <a:cubicBezTo>
                    <a:pt x="6705" y="9805"/>
                    <a:pt x="5692" y="8711"/>
                    <a:pt x="5692" y="8711"/>
                  </a:cubicBezTo>
                  <a:lnTo>
                    <a:pt x="6320" y="568"/>
                  </a:lnTo>
                  <a:lnTo>
                    <a:pt x="4801" y="406"/>
                  </a:lnTo>
                  <a:lnTo>
                    <a:pt x="3889" y="305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rgbClr val="121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1746220" y="4075130"/>
              <a:ext cx="200887" cy="88332"/>
            </a:xfrm>
            <a:custGeom>
              <a:avLst/>
              <a:gdLst/>
              <a:ahLst/>
              <a:cxnLst/>
              <a:rect l="l" t="t" r="r" b="b"/>
              <a:pathLst>
                <a:path w="7232" h="3180" extrusionOk="0">
                  <a:moveTo>
                    <a:pt x="929" y="1"/>
                  </a:moveTo>
                  <a:cubicBezTo>
                    <a:pt x="658" y="1"/>
                    <a:pt x="477" y="13"/>
                    <a:pt x="426" y="40"/>
                  </a:cubicBezTo>
                  <a:cubicBezTo>
                    <a:pt x="81" y="242"/>
                    <a:pt x="0" y="2612"/>
                    <a:pt x="0" y="2612"/>
                  </a:cubicBezTo>
                  <a:lnTo>
                    <a:pt x="7191" y="3180"/>
                  </a:lnTo>
                  <a:lnTo>
                    <a:pt x="7232" y="769"/>
                  </a:lnTo>
                  <a:cubicBezTo>
                    <a:pt x="7042" y="407"/>
                    <a:pt x="2489" y="1"/>
                    <a:pt x="9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1750164" y="4456015"/>
              <a:ext cx="205942" cy="23111"/>
            </a:xfrm>
            <a:custGeom>
              <a:avLst/>
              <a:gdLst/>
              <a:ahLst/>
              <a:cxnLst/>
              <a:rect l="l" t="t" r="r" b="b"/>
              <a:pathLst>
                <a:path w="7414" h="832" extrusionOk="0">
                  <a:moveTo>
                    <a:pt x="142" y="1"/>
                  </a:moveTo>
                  <a:cubicBezTo>
                    <a:pt x="41" y="548"/>
                    <a:pt x="0" y="831"/>
                    <a:pt x="0" y="831"/>
                  </a:cubicBezTo>
                  <a:lnTo>
                    <a:pt x="7414" y="831"/>
                  </a:lnTo>
                  <a:lnTo>
                    <a:pt x="7414" y="62"/>
                  </a:lnTo>
                  <a:lnTo>
                    <a:pt x="69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1824997" y="4176935"/>
              <a:ext cx="60222" cy="24861"/>
            </a:xfrm>
            <a:custGeom>
              <a:avLst/>
              <a:gdLst/>
              <a:ahLst/>
              <a:cxnLst/>
              <a:rect l="l" t="t" r="r" b="b"/>
              <a:pathLst>
                <a:path w="2168" h="895" extrusionOk="0">
                  <a:moveTo>
                    <a:pt x="324" y="1"/>
                  </a:moveTo>
                  <a:cubicBezTo>
                    <a:pt x="142" y="1"/>
                    <a:pt x="20" y="143"/>
                    <a:pt x="20" y="305"/>
                  </a:cubicBezTo>
                  <a:cubicBezTo>
                    <a:pt x="0" y="467"/>
                    <a:pt x="122" y="608"/>
                    <a:pt x="264" y="649"/>
                  </a:cubicBezTo>
                  <a:lnTo>
                    <a:pt x="1783" y="892"/>
                  </a:lnTo>
                  <a:cubicBezTo>
                    <a:pt x="1796" y="894"/>
                    <a:pt x="1809" y="894"/>
                    <a:pt x="1822" y="894"/>
                  </a:cubicBezTo>
                  <a:cubicBezTo>
                    <a:pt x="1985" y="894"/>
                    <a:pt x="2108" y="779"/>
                    <a:pt x="2127" y="629"/>
                  </a:cubicBezTo>
                  <a:lnTo>
                    <a:pt x="2147" y="426"/>
                  </a:lnTo>
                  <a:cubicBezTo>
                    <a:pt x="2168" y="244"/>
                    <a:pt x="2046" y="82"/>
                    <a:pt x="1864" y="62"/>
                  </a:cubicBezTo>
                  <a:lnTo>
                    <a:pt x="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1820497" y="4219129"/>
              <a:ext cx="60222" cy="24861"/>
            </a:xfrm>
            <a:custGeom>
              <a:avLst/>
              <a:gdLst/>
              <a:ahLst/>
              <a:cxnLst/>
              <a:rect l="l" t="t" r="r" b="b"/>
              <a:pathLst>
                <a:path w="2168" h="895" extrusionOk="0">
                  <a:moveTo>
                    <a:pt x="304" y="1"/>
                  </a:moveTo>
                  <a:cubicBezTo>
                    <a:pt x="142" y="1"/>
                    <a:pt x="0" y="143"/>
                    <a:pt x="0" y="305"/>
                  </a:cubicBezTo>
                  <a:cubicBezTo>
                    <a:pt x="0" y="467"/>
                    <a:pt x="101" y="609"/>
                    <a:pt x="264" y="649"/>
                  </a:cubicBezTo>
                  <a:lnTo>
                    <a:pt x="1783" y="892"/>
                  </a:lnTo>
                  <a:cubicBezTo>
                    <a:pt x="1795" y="894"/>
                    <a:pt x="1806" y="894"/>
                    <a:pt x="1818" y="894"/>
                  </a:cubicBezTo>
                  <a:cubicBezTo>
                    <a:pt x="1968" y="894"/>
                    <a:pt x="2107" y="779"/>
                    <a:pt x="2107" y="629"/>
                  </a:cubicBezTo>
                  <a:lnTo>
                    <a:pt x="2147" y="426"/>
                  </a:lnTo>
                  <a:cubicBezTo>
                    <a:pt x="2168" y="244"/>
                    <a:pt x="2046" y="82"/>
                    <a:pt x="1864" y="62"/>
                  </a:cubicBez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1818247" y="4266406"/>
              <a:ext cx="60222" cy="24833"/>
            </a:xfrm>
            <a:custGeom>
              <a:avLst/>
              <a:gdLst/>
              <a:ahLst/>
              <a:cxnLst/>
              <a:rect l="l" t="t" r="r" b="b"/>
              <a:pathLst>
                <a:path w="2168" h="894" extrusionOk="0">
                  <a:moveTo>
                    <a:pt x="304" y="0"/>
                  </a:moveTo>
                  <a:cubicBezTo>
                    <a:pt x="142" y="21"/>
                    <a:pt x="20" y="142"/>
                    <a:pt x="20" y="304"/>
                  </a:cubicBezTo>
                  <a:cubicBezTo>
                    <a:pt x="0" y="466"/>
                    <a:pt x="101" y="608"/>
                    <a:pt x="263" y="628"/>
                  </a:cubicBezTo>
                  <a:lnTo>
                    <a:pt x="1783" y="892"/>
                  </a:lnTo>
                  <a:cubicBezTo>
                    <a:pt x="1795" y="893"/>
                    <a:pt x="1806" y="894"/>
                    <a:pt x="1818" y="894"/>
                  </a:cubicBezTo>
                  <a:cubicBezTo>
                    <a:pt x="1968" y="894"/>
                    <a:pt x="2107" y="779"/>
                    <a:pt x="2107" y="628"/>
                  </a:cubicBezTo>
                  <a:lnTo>
                    <a:pt x="2147" y="426"/>
                  </a:lnTo>
                  <a:cubicBezTo>
                    <a:pt x="2168" y="244"/>
                    <a:pt x="2026" y="82"/>
                    <a:pt x="1864" y="61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1814303" y="4317045"/>
              <a:ext cx="60222" cy="24861"/>
            </a:xfrm>
            <a:custGeom>
              <a:avLst/>
              <a:gdLst/>
              <a:ahLst/>
              <a:cxnLst/>
              <a:rect l="l" t="t" r="r" b="b"/>
              <a:pathLst>
                <a:path w="2168" h="895" extrusionOk="0">
                  <a:moveTo>
                    <a:pt x="324" y="1"/>
                  </a:moveTo>
                  <a:cubicBezTo>
                    <a:pt x="142" y="21"/>
                    <a:pt x="21" y="142"/>
                    <a:pt x="21" y="304"/>
                  </a:cubicBezTo>
                  <a:cubicBezTo>
                    <a:pt x="0" y="466"/>
                    <a:pt x="122" y="608"/>
                    <a:pt x="264" y="649"/>
                  </a:cubicBezTo>
                  <a:lnTo>
                    <a:pt x="1783" y="892"/>
                  </a:lnTo>
                  <a:cubicBezTo>
                    <a:pt x="1796" y="893"/>
                    <a:pt x="1809" y="894"/>
                    <a:pt x="1822" y="894"/>
                  </a:cubicBezTo>
                  <a:cubicBezTo>
                    <a:pt x="1985" y="894"/>
                    <a:pt x="2108" y="779"/>
                    <a:pt x="2127" y="628"/>
                  </a:cubicBezTo>
                  <a:lnTo>
                    <a:pt x="2148" y="426"/>
                  </a:lnTo>
                  <a:cubicBezTo>
                    <a:pt x="2168" y="244"/>
                    <a:pt x="2046" y="82"/>
                    <a:pt x="1864" y="61"/>
                  </a:cubicBezTo>
                  <a:lnTo>
                    <a:pt x="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1534083" y="4126297"/>
              <a:ext cx="208220" cy="352830"/>
            </a:xfrm>
            <a:custGeom>
              <a:avLst/>
              <a:gdLst/>
              <a:ahLst/>
              <a:cxnLst/>
              <a:rect l="l" t="t" r="r" b="b"/>
              <a:pathLst>
                <a:path w="7496" h="12702" extrusionOk="0">
                  <a:moveTo>
                    <a:pt x="6523" y="1"/>
                  </a:moveTo>
                  <a:lnTo>
                    <a:pt x="3627" y="305"/>
                  </a:lnTo>
                  <a:lnTo>
                    <a:pt x="2715" y="406"/>
                  </a:lnTo>
                  <a:lnTo>
                    <a:pt x="1176" y="568"/>
                  </a:lnTo>
                  <a:lnTo>
                    <a:pt x="1804" y="8711"/>
                  </a:lnTo>
                  <a:cubicBezTo>
                    <a:pt x="1804" y="8711"/>
                    <a:pt x="791" y="9805"/>
                    <a:pt x="386" y="10190"/>
                  </a:cubicBezTo>
                  <a:cubicBezTo>
                    <a:pt x="1" y="10574"/>
                    <a:pt x="284" y="12377"/>
                    <a:pt x="284" y="12377"/>
                  </a:cubicBezTo>
                  <a:lnTo>
                    <a:pt x="1034" y="12539"/>
                  </a:lnTo>
                  <a:lnTo>
                    <a:pt x="7496" y="12701"/>
                  </a:lnTo>
                  <a:cubicBezTo>
                    <a:pt x="7496" y="12701"/>
                    <a:pt x="7435" y="12418"/>
                    <a:pt x="7293" y="11871"/>
                  </a:cubicBezTo>
                  <a:cubicBezTo>
                    <a:pt x="7131" y="11182"/>
                    <a:pt x="6827" y="10048"/>
                    <a:pt x="6341" y="8468"/>
                  </a:cubicBezTo>
                  <a:cubicBezTo>
                    <a:pt x="6564" y="6442"/>
                    <a:pt x="6625" y="264"/>
                    <a:pt x="6523" y="1"/>
                  </a:cubicBezTo>
                  <a:close/>
                </a:path>
              </a:pathLst>
            </a:custGeom>
            <a:solidFill>
              <a:srgbClr val="121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1545333" y="4075130"/>
              <a:ext cx="200915" cy="88332"/>
            </a:xfrm>
            <a:custGeom>
              <a:avLst/>
              <a:gdLst/>
              <a:ahLst/>
              <a:cxnLst/>
              <a:rect l="l" t="t" r="r" b="b"/>
              <a:pathLst>
                <a:path w="7233" h="3180" extrusionOk="0">
                  <a:moveTo>
                    <a:pt x="6303" y="1"/>
                  </a:moveTo>
                  <a:cubicBezTo>
                    <a:pt x="4744" y="1"/>
                    <a:pt x="191" y="407"/>
                    <a:pt x="1" y="769"/>
                  </a:cubicBezTo>
                  <a:lnTo>
                    <a:pt x="62" y="3180"/>
                  </a:lnTo>
                  <a:lnTo>
                    <a:pt x="7232" y="2612"/>
                  </a:lnTo>
                  <a:cubicBezTo>
                    <a:pt x="7232" y="2612"/>
                    <a:pt x="7151" y="242"/>
                    <a:pt x="6807" y="40"/>
                  </a:cubicBezTo>
                  <a:cubicBezTo>
                    <a:pt x="6756" y="13"/>
                    <a:pt x="6575" y="1"/>
                    <a:pt x="63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1536916" y="4456015"/>
              <a:ext cx="205387" cy="23111"/>
            </a:xfrm>
            <a:custGeom>
              <a:avLst/>
              <a:gdLst/>
              <a:ahLst/>
              <a:cxnLst/>
              <a:rect l="l" t="t" r="r" b="b"/>
              <a:pathLst>
                <a:path w="7394" h="832" extrusionOk="0">
                  <a:moveTo>
                    <a:pt x="405" y="1"/>
                  </a:moveTo>
                  <a:lnTo>
                    <a:pt x="0" y="62"/>
                  </a:lnTo>
                  <a:lnTo>
                    <a:pt x="0" y="831"/>
                  </a:lnTo>
                  <a:lnTo>
                    <a:pt x="7394" y="831"/>
                  </a:lnTo>
                  <a:cubicBezTo>
                    <a:pt x="7394" y="831"/>
                    <a:pt x="7353" y="548"/>
                    <a:pt x="72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1607249" y="4176935"/>
              <a:ext cx="60222" cy="24861"/>
            </a:xfrm>
            <a:custGeom>
              <a:avLst/>
              <a:gdLst/>
              <a:ahLst/>
              <a:cxnLst/>
              <a:rect l="l" t="t" r="r" b="b"/>
              <a:pathLst>
                <a:path w="2168" h="895" extrusionOk="0">
                  <a:moveTo>
                    <a:pt x="1864" y="1"/>
                  </a:moveTo>
                  <a:lnTo>
                    <a:pt x="304" y="62"/>
                  </a:lnTo>
                  <a:cubicBezTo>
                    <a:pt x="122" y="82"/>
                    <a:pt x="0" y="244"/>
                    <a:pt x="20" y="426"/>
                  </a:cubicBezTo>
                  <a:lnTo>
                    <a:pt x="61" y="629"/>
                  </a:lnTo>
                  <a:cubicBezTo>
                    <a:pt x="61" y="779"/>
                    <a:pt x="200" y="894"/>
                    <a:pt x="349" y="894"/>
                  </a:cubicBezTo>
                  <a:cubicBezTo>
                    <a:pt x="361" y="894"/>
                    <a:pt x="373" y="894"/>
                    <a:pt x="385" y="892"/>
                  </a:cubicBezTo>
                  <a:lnTo>
                    <a:pt x="1904" y="649"/>
                  </a:lnTo>
                  <a:cubicBezTo>
                    <a:pt x="2066" y="608"/>
                    <a:pt x="2168" y="467"/>
                    <a:pt x="2147" y="305"/>
                  </a:cubicBezTo>
                  <a:cubicBezTo>
                    <a:pt x="2147" y="143"/>
                    <a:pt x="2026" y="1"/>
                    <a:pt x="18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1611749" y="4219129"/>
              <a:ext cx="60777" cy="24861"/>
            </a:xfrm>
            <a:custGeom>
              <a:avLst/>
              <a:gdLst/>
              <a:ahLst/>
              <a:cxnLst/>
              <a:rect l="l" t="t" r="r" b="b"/>
              <a:pathLst>
                <a:path w="2188" h="895" extrusionOk="0">
                  <a:moveTo>
                    <a:pt x="1864" y="1"/>
                  </a:moveTo>
                  <a:lnTo>
                    <a:pt x="324" y="62"/>
                  </a:lnTo>
                  <a:cubicBezTo>
                    <a:pt x="142" y="82"/>
                    <a:pt x="0" y="244"/>
                    <a:pt x="41" y="426"/>
                  </a:cubicBezTo>
                  <a:lnTo>
                    <a:pt x="61" y="629"/>
                  </a:lnTo>
                  <a:cubicBezTo>
                    <a:pt x="80" y="779"/>
                    <a:pt x="203" y="894"/>
                    <a:pt x="350" y="894"/>
                  </a:cubicBezTo>
                  <a:cubicBezTo>
                    <a:pt x="361" y="894"/>
                    <a:pt x="373" y="894"/>
                    <a:pt x="385" y="892"/>
                  </a:cubicBezTo>
                  <a:lnTo>
                    <a:pt x="1904" y="649"/>
                  </a:lnTo>
                  <a:cubicBezTo>
                    <a:pt x="2066" y="609"/>
                    <a:pt x="2188" y="467"/>
                    <a:pt x="2168" y="305"/>
                  </a:cubicBezTo>
                  <a:cubicBezTo>
                    <a:pt x="2168" y="143"/>
                    <a:pt x="2026" y="1"/>
                    <a:pt x="18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1614555" y="4266406"/>
              <a:ext cx="60222" cy="24833"/>
            </a:xfrm>
            <a:custGeom>
              <a:avLst/>
              <a:gdLst/>
              <a:ahLst/>
              <a:cxnLst/>
              <a:rect l="l" t="t" r="r" b="b"/>
              <a:pathLst>
                <a:path w="2168" h="894" extrusionOk="0">
                  <a:moveTo>
                    <a:pt x="1844" y="0"/>
                  </a:moveTo>
                  <a:lnTo>
                    <a:pt x="304" y="61"/>
                  </a:lnTo>
                  <a:cubicBezTo>
                    <a:pt x="122" y="82"/>
                    <a:pt x="0" y="244"/>
                    <a:pt x="21" y="426"/>
                  </a:cubicBezTo>
                  <a:lnTo>
                    <a:pt x="41" y="628"/>
                  </a:lnTo>
                  <a:cubicBezTo>
                    <a:pt x="60" y="779"/>
                    <a:pt x="183" y="894"/>
                    <a:pt x="346" y="894"/>
                  </a:cubicBezTo>
                  <a:cubicBezTo>
                    <a:pt x="359" y="894"/>
                    <a:pt x="372" y="893"/>
                    <a:pt x="385" y="892"/>
                  </a:cubicBezTo>
                  <a:lnTo>
                    <a:pt x="1905" y="649"/>
                  </a:lnTo>
                  <a:cubicBezTo>
                    <a:pt x="2046" y="608"/>
                    <a:pt x="2168" y="466"/>
                    <a:pt x="2148" y="304"/>
                  </a:cubicBezTo>
                  <a:cubicBezTo>
                    <a:pt x="2148" y="142"/>
                    <a:pt x="2026" y="21"/>
                    <a:pt x="1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1617916" y="4317045"/>
              <a:ext cx="60249" cy="24861"/>
            </a:xfrm>
            <a:custGeom>
              <a:avLst/>
              <a:gdLst/>
              <a:ahLst/>
              <a:cxnLst/>
              <a:rect l="l" t="t" r="r" b="b"/>
              <a:pathLst>
                <a:path w="2169" h="895" extrusionOk="0">
                  <a:moveTo>
                    <a:pt x="1865" y="1"/>
                  </a:moveTo>
                  <a:lnTo>
                    <a:pt x="305" y="61"/>
                  </a:lnTo>
                  <a:cubicBezTo>
                    <a:pt x="123" y="82"/>
                    <a:pt x="1" y="244"/>
                    <a:pt x="21" y="426"/>
                  </a:cubicBezTo>
                  <a:lnTo>
                    <a:pt x="62" y="628"/>
                  </a:lnTo>
                  <a:cubicBezTo>
                    <a:pt x="62" y="779"/>
                    <a:pt x="201" y="894"/>
                    <a:pt x="350" y="894"/>
                  </a:cubicBezTo>
                  <a:cubicBezTo>
                    <a:pt x="362" y="894"/>
                    <a:pt x="374" y="893"/>
                    <a:pt x="386" y="892"/>
                  </a:cubicBezTo>
                  <a:lnTo>
                    <a:pt x="1905" y="649"/>
                  </a:lnTo>
                  <a:cubicBezTo>
                    <a:pt x="2067" y="608"/>
                    <a:pt x="2168" y="466"/>
                    <a:pt x="2168" y="304"/>
                  </a:cubicBezTo>
                  <a:cubicBezTo>
                    <a:pt x="2168" y="142"/>
                    <a:pt x="2027" y="21"/>
                    <a:pt x="18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32"/>
          <p:cNvGrpSpPr/>
          <p:nvPr/>
        </p:nvGrpSpPr>
        <p:grpSpPr>
          <a:xfrm>
            <a:off x="6528779" y="2223237"/>
            <a:ext cx="714917" cy="1485503"/>
            <a:chOff x="5184809" y="1755248"/>
            <a:chExt cx="1024823" cy="2726695"/>
          </a:xfrm>
        </p:grpSpPr>
        <p:sp>
          <p:nvSpPr>
            <p:cNvPr id="721" name="Google Shape;721;p32"/>
            <p:cNvSpPr/>
            <p:nvPr/>
          </p:nvSpPr>
          <p:spPr>
            <a:xfrm>
              <a:off x="5522778" y="2127883"/>
              <a:ext cx="226220" cy="115360"/>
            </a:xfrm>
            <a:custGeom>
              <a:avLst/>
              <a:gdLst/>
              <a:ahLst/>
              <a:cxnLst/>
              <a:rect l="l" t="t" r="r" b="b"/>
              <a:pathLst>
                <a:path w="8144" h="4153" extrusionOk="0">
                  <a:moveTo>
                    <a:pt x="1" y="0"/>
                  </a:moveTo>
                  <a:lnTo>
                    <a:pt x="1743" y="4153"/>
                  </a:lnTo>
                  <a:lnTo>
                    <a:pt x="8144" y="4052"/>
                  </a:lnTo>
                  <a:lnTo>
                    <a:pt x="5328" y="770"/>
                  </a:lnTo>
                  <a:lnTo>
                    <a:pt x="5328" y="2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5551472" y="2140744"/>
              <a:ext cx="131138" cy="16500"/>
            </a:xfrm>
            <a:custGeom>
              <a:avLst/>
              <a:gdLst/>
              <a:ahLst/>
              <a:cxnLst/>
              <a:rect l="l" t="t" r="r" b="b"/>
              <a:pathLst>
                <a:path w="4721" h="594" extrusionOk="0">
                  <a:moveTo>
                    <a:pt x="4514" y="0"/>
                  </a:moveTo>
                  <a:cubicBezTo>
                    <a:pt x="4502" y="0"/>
                    <a:pt x="4490" y="1"/>
                    <a:pt x="4477" y="3"/>
                  </a:cubicBezTo>
                  <a:lnTo>
                    <a:pt x="244" y="186"/>
                  </a:lnTo>
                  <a:cubicBezTo>
                    <a:pt x="233" y="184"/>
                    <a:pt x="223" y="183"/>
                    <a:pt x="212" y="183"/>
                  </a:cubicBezTo>
                  <a:cubicBezTo>
                    <a:pt x="102" y="183"/>
                    <a:pt x="1" y="277"/>
                    <a:pt x="1" y="388"/>
                  </a:cubicBezTo>
                  <a:cubicBezTo>
                    <a:pt x="19" y="499"/>
                    <a:pt x="122" y="593"/>
                    <a:pt x="233" y="593"/>
                  </a:cubicBezTo>
                  <a:cubicBezTo>
                    <a:pt x="243" y="593"/>
                    <a:pt x="254" y="592"/>
                    <a:pt x="264" y="591"/>
                  </a:cubicBezTo>
                  <a:lnTo>
                    <a:pt x="4498" y="408"/>
                  </a:lnTo>
                  <a:cubicBezTo>
                    <a:pt x="4508" y="410"/>
                    <a:pt x="4518" y="411"/>
                    <a:pt x="4529" y="411"/>
                  </a:cubicBezTo>
                  <a:cubicBezTo>
                    <a:pt x="4636" y="411"/>
                    <a:pt x="4720" y="317"/>
                    <a:pt x="4720" y="206"/>
                  </a:cubicBezTo>
                  <a:cubicBezTo>
                    <a:pt x="4702" y="79"/>
                    <a:pt x="4619" y="0"/>
                    <a:pt x="4514" y="0"/>
                  </a:cubicBezTo>
                  <a:close/>
                </a:path>
              </a:pathLst>
            </a:custGeom>
            <a:solidFill>
              <a:srgbClr val="0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5559917" y="2158827"/>
              <a:ext cx="127193" cy="20361"/>
            </a:xfrm>
            <a:custGeom>
              <a:avLst/>
              <a:gdLst/>
              <a:ahLst/>
              <a:cxnLst/>
              <a:rect l="l" t="t" r="r" b="b"/>
              <a:pathLst>
                <a:path w="4579" h="733" extrusionOk="0">
                  <a:moveTo>
                    <a:pt x="4335" y="0"/>
                  </a:moveTo>
                  <a:lnTo>
                    <a:pt x="223" y="304"/>
                  </a:lnTo>
                  <a:cubicBezTo>
                    <a:pt x="102" y="304"/>
                    <a:pt x="1" y="406"/>
                    <a:pt x="1" y="547"/>
                  </a:cubicBezTo>
                  <a:cubicBezTo>
                    <a:pt x="19" y="656"/>
                    <a:pt x="102" y="733"/>
                    <a:pt x="207" y="733"/>
                  </a:cubicBezTo>
                  <a:cubicBezTo>
                    <a:pt x="219" y="733"/>
                    <a:pt x="231" y="732"/>
                    <a:pt x="244" y="730"/>
                  </a:cubicBezTo>
                  <a:lnTo>
                    <a:pt x="4356" y="426"/>
                  </a:lnTo>
                  <a:cubicBezTo>
                    <a:pt x="4477" y="426"/>
                    <a:pt x="4578" y="325"/>
                    <a:pt x="4578" y="203"/>
                  </a:cubicBezTo>
                  <a:cubicBezTo>
                    <a:pt x="4558" y="81"/>
                    <a:pt x="4457" y="0"/>
                    <a:pt x="4335" y="0"/>
                  </a:cubicBezTo>
                  <a:close/>
                </a:path>
              </a:pathLst>
            </a:custGeom>
            <a:solidFill>
              <a:srgbClr val="0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5631388" y="2127883"/>
              <a:ext cx="226220" cy="115360"/>
            </a:xfrm>
            <a:custGeom>
              <a:avLst/>
              <a:gdLst/>
              <a:ahLst/>
              <a:cxnLst/>
              <a:rect l="l" t="t" r="r" b="b"/>
              <a:pathLst>
                <a:path w="8144" h="4153" extrusionOk="0">
                  <a:moveTo>
                    <a:pt x="8143" y="0"/>
                  </a:moveTo>
                  <a:lnTo>
                    <a:pt x="2816" y="223"/>
                  </a:lnTo>
                  <a:lnTo>
                    <a:pt x="2816" y="770"/>
                  </a:lnTo>
                  <a:lnTo>
                    <a:pt x="0" y="4052"/>
                  </a:lnTo>
                  <a:lnTo>
                    <a:pt x="6401" y="4153"/>
                  </a:lnTo>
                  <a:lnTo>
                    <a:pt x="8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5697776" y="2140744"/>
              <a:ext cx="131110" cy="16500"/>
            </a:xfrm>
            <a:custGeom>
              <a:avLst/>
              <a:gdLst/>
              <a:ahLst/>
              <a:cxnLst/>
              <a:rect l="l" t="t" r="r" b="b"/>
              <a:pathLst>
                <a:path w="4720" h="594" extrusionOk="0">
                  <a:moveTo>
                    <a:pt x="222" y="0"/>
                  </a:moveTo>
                  <a:cubicBezTo>
                    <a:pt x="102" y="0"/>
                    <a:pt x="18" y="79"/>
                    <a:pt x="0" y="206"/>
                  </a:cubicBezTo>
                  <a:cubicBezTo>
                    <a:pt x="0" y="317"/>
                    <a:pt x="85" y="411"/>
                    <a:pt x="208" y="411"/>
                  </a:cubicBezTo>
                  <a:cubicBezTo>
                    <a:pt x="219" y="411"/>
                    <a:pt x="231" y="410"/>
                    <a:pt x="243" y="408"/>
                  </a:cubicBezTo>
                  <a:lnTo>
                    <a:pt x="4457" y="591"/>
                  </a:lnTo>
                  <a:cubicBezTo>
                    <a:pt x="4467" y="592"/>
                    <a:pt x="4478" y="593"/>
                    <a:pt x="4488" y="593"/>
                  </a:cubicBezTo>
                  <a:cubicBezTo>
                    <a:pt x="4598" y="593"/>
                    <a:pt x="4701" y="499"/>
                    <a:pt x="4720" y="388"/>
                  </a:cubicBezTo>
                  <a:cubicBezTo>
                    <a:pt x="4720" y="277"/>
                    <a:pt x="4619" y="183"/>
                    <a:pt x="4508" y="183"/>
                  </a:cubicBezTo>
                  <a:cubicBezTo>
                    <a:pt x="4498" y="183"/>
                    <a:pt x="4487" y="184"/>
                    <a:pt x="4477" y="186"/>
                  </a:cubicBezTo>
                  <a:lnTo>
                    <a:pt x="264" y="3"/>
                  </a:lnTo>
                  <a:cubicBezTo>
                    <a:pt x="249" y="1"/>
                    <a:pt x="235" y="0"/>
                    <a:pt x="222" y="0"/>
                  </a:cubicBezTo>
                  <a:close/>
                </a:path>
              </a:pathLst>
            </a:custGeom>
            <a:solidFill>
              <a:srgbClr val="0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5692693" y="2158744"/>
              <a:ext cx="127776" cy="20444"/>
            </a:xfrm>
            <a:custGeom>
              <a:avLst/>
              <a:gdLst/>
              <a:ahLst/>
              <a:cxnLst/>
              <a:rect l="l" t="t" r="r" b="b"/>
              <a:pathLst>
                <a:path w="4600" h="736" extrusionOk="0">
                  <a:moveTo>
                    <a:pt x="233" y="1"/>
                  </a:moveTo>
                  <a:cubicBezTo>
                    <a:pt x="123" y="1"/>
                    <a:pt x="19" y="95"/>
                    <a:pt x="1" y="206"/>
                  </a:cubicBezTo>
                  <a:cubicBezTo>
                    <a:pt x="1" y="328"/>
                    <a:pt x="102" y="429"/>
                    <a:pt x="224" y="429"/>
                  </a:cubicBezTo>
                  <a:lnTo>
                    <a:pt x="4336" y="733"/>
                  </a:lnTo>
                  <a:lnTo>
                    <a:pt x="4356" y="733"/>
                  </a:lnTo>
                  <a:cubicBezTo>
                    <a:pt x="4369" y="735"/>
                    <a:pt x="4381" y="736"/>
                    <a:pt x="4393" y="736"/>
                  </a:cubicBezTo>
                  <a:cubicBezTo>
                    <a:pt x="4498" y="736"/>
                    <a:pt x="4581" y="659"/>
                    <a:pt x="4599" y="550"/>
                  </a:cubicBezTo>
                  <a:cubicBezTo>
                    <a:pt x="4599" y="409"/>
                    <a:pt x="4498" y="307"/>
                    <a:pt x="4376" y="307"/>
                  </a:cubicBezTo>
                  <a:lnTo>
                    <a:pt x="264" y="3"/>
                  </a:lnTo>
                  <a:cubicBezTo>
                    <a:pt x="254" y="2"/>
                    <a:pt x="243" y="1"/>
                    <a:pt x="233" y="1"/>
                  </a:cubicBezTo>
                  <a:close/>
                </a:path>
              </a:pathLst>
            </a:custGeom>
            <a:solidFill>
              <a:srgbClr val="0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5543611" y="1931440"/>
              <a:ext cx="301608" cy="180720"/>
            </a:xfrm>
            <a:custGeom>
              <a:avLst/>
              <a:gdLst/>
              <a:ahLst/>
              <a:cxnLst/>
              <a:rect l="l" t="t" r="r" b="b"/>
              <a:pathLst>
                <a:path w="10858" h="6506" extrusionOk="0">
                  <a:moveTo>
                    <a:pt x="5720" y="0"/>
                  </a:moveTo>
                  <a:cubicBezTo>
                    <a:pt x="3875" y="0"/>
                    <a:pt x="819" y="1024"/>
                    <a:pt x="426" y="2008"/>
                  </a:cubicBezTo>
                  <a:cubicBezTo>
                    <a:pt x="0" y="3021"/>
                    <a:pt x="1600" y="6181"/>
                    <a:pt x="1600" y="6181"/>
                  </a:cubicBezTo>
                  <a:cubicBezTo>
                    <a:pt x="1600" y="6181"/>
                    <a:pt x="4740" y="5533"/>
                    <a:pt x="5955" y="5533"/>
                  </a:cubicBezTo>
                  <a:cubicBezTo>
                    <a:pt x="7191" y="5533"/>
                    <a:pt x="10169" y="6505"/>
                    <a:pt x="10169" y="6505"/>
                  </a:cubicBezTo>
                  <a:cubicBezTo>
                    <a:pt x="10169" y="6505"/>
                    <a:pt x="10857" y="4419"/>
                    <a:pt x="10695" y="2839"/>
                  </a:cubicBezTo>
                  <a:cubicBezTo>
                    <a:pt x="10533" y="1259"/>
                    <a:pt x="7697" y="64"/>
                    <a:pt x="5874" y="3"/>
                  </a:cubicBezTo>
                  <a:cubicBezTo>
                    <a:pt x="5824" y="1"/>
                    <a:pt x="5772" y="0"/>
                    <a:pt x="5720" y="0"/>
                  </a:cubicBezTo>
                  <a:close/>
                </a:path>
              </a:pathLst>
            </a:custGeom>
            <a:solidFill>
              <a:srgbClr val="BC3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5184809" y="1761525"/>
              <a:ext cx="1024823" cy="2709945"/>
            </a:xfrm>
            <a:custGeom>
              <a:avLst/>
              <a:gdLst/>
              <a:ahLst/>
              <a:cxnLst/>
              <a:rect l="l" t="t" r="r" b="b"/>
              <a:pathLst>
                <a:path w="36894" h="97559" extrusionOk="0">
                  <a:moveTo>
                    <a:pt x="18327" y="0"/>
                  </a:moveTo>
                  <a:cubicBezTo>
                    <a:pt x="17456" y="0"/>
                    <a:pt x="12180" y="274"/>
                    <a:pt x="13687" y="6971"/>
                  </a:cubicBezTo>
                  <a:cubicBezTo>
                    <a:pt x="13687" y="6971"/>
                    <a:pt x="13930" y="8287"/>
                    <a:pt x="14254" y="9503"/>
                  </a:cubicBezTo>
                  <a:cubicBezTo>
                    <a:pt x="14254" y="9503"/>
                    <a:pt x="14862" y="11022"/>
                    <a:pt x="15793" y="11954"/>
                  </a:cubicBezTo>
                  <a:cubicBezTo>
                    <a:pt x="15875" y="12886"/>
                    <a:pt x="15692" y="13817"/>
                    <a:pt x="15287" y="14668"/>
                  </a:cubicBezTo>
                  <a:cubicBezTo>
                    <a:pt x="15267" y="14709"/>
                    <a:pt x="15247" y="14729"/>
                    <a:pt x="15226" y="14769"/>
                  </a:cubicBezTo>
                  <a:cubicBezTo>
                    <a:pt x="15206" y="14810"/>
                    <a:pt x="15186" y="14850"/>
                    <a:pt x="15145" y="14911"/>
                  </a:cubicBezTo>
                  <a:cubicBezTo>
                    <a:pt x="15125" y="14952"/>
                    <a:pt x="15085" y="14992"/>
                    <a:pt x="15064" y="15033"/>
                  </a:cubicBezTo>
                  <a:cubicBezTo>
                    <a:pt x="15044" y="15073"/>
                    <a:pt x="15024" y="15073"/>
                    <a:pt x="15004" y="15134"/>
                  </a:cubicBezTo>
                  <a:cubicBezTo>
                    <a:pt x="14963" y="15174"/>
                    <a:pt x="14922" y="15215"/>
                    <a:pt x="14882" y="15276"/>
                  </a:cubicBezTo>
                  <a:cubicBezTo>
                    <a:pt x="13667" y="16734"/>
                    <a:pt x="12006" y="16208"/>
                    <a:pt x="10284" y="16917"/>
                  </a:cubicBezTo>
                  <a:cubicBezTo>
                    <a:pt x="8765" y="17524"/>
                    <a:pt x="6820" y="18659"/>
                    <a:pt x="6557" y="23581"/>
                  </a:cubicBezTo>
                  <a:cubicBezTo>
                    <a:pt x="6557" y="23581"/>
                    <a:pt x="6050" y="27470"/>
                    <a:pt x="5827" y="29374"/>
                  </a:cubicBezTo>
                  <a:cubicBezTo>
                    <a:pt x="5625" y="30995"/>
                    <a:pt x="5179" y="32554"/>
                    <a:pt x="4511" y="34033"/>
                  </a:cubicBezTo>
                  <a:cubicBezTo>
                    <a:pt x="3923" y="35350"/>
                    <a:pt x="3518" y="38145"/>
                    <a:pt x="3214" y="41913"/>
                  </a:cubicBezTo>
                  <a:cubicBezTo>
                    <a:pt x="3214" y="42135"/>
                    <a:pt x="3194" y="42358"/>
                    <a:pt x="3174" y="42581"/>
                  </a:cubicBezTo>
                  <a:lnTo>
                    <a:pt x="3154" y="42763"/>
                  </a:lnTo>
                  <a:cubicBezTo>
                    <a:pt x="3113" y="43128"/>
                    <a:pt x="3093" y="43432"/>
                    <a:pt x="3052" y="43736"/>
                  </a:cubicBezTo>
                  <a:cubicBezTo>
                    <a:pt x="3052" y="43817"/>
                    <a:pt x="3032" y="43898"/>
                    <a:pt x="3032" y="43979"/>
                  </a:cubicBezTo>
                  <a:cubicBezTo>
                    <a:pt x="2971" y="44485"/>
                    <a:pt x="2931" y="44911"/>
                    <a:pt x="2870" y="45255"/>
                  </a:cubicBezTo>
                  <a:cubicBezTo>
                    <a:pt x="2850" y="45316"/>
                    <a:pt x="2850" y="45376"/>
                    <a:pt x="2830" y="45417"/>
                  </a:cubicBezTo>
                  <a:cubicBezTo>
                    <a:pt x="2809" y="45518"/>
                    <a:pt x="2789" y="45619"/>
                    <a:pt x="2769" y="45721"/>
                  </a:cubicBezTo>
                  <a:cubicBezTo>
                    <a:pt x="2749" y="45761"/>
                    <a:pt x="2728" y="45822"/>
                    <a:pt x="2728" y="45863"/>
                  </a:cubicBezTo>
                  <a:cubicBezTo>
                    <a:pt x="2708" y="46004"/>
                    <a:pt x="2668" y="46106"/>
                    <a:pt x="2627" y="46227"/>
                  </a:cubicBezTo>
                  <a:lnTo>
                    <a:pt x="2607" y="46308"/>
                  </a:lnTo>
                  <a:cubicBezTo>
                    <a:pt x="2566" y="46389"/>
                    <a:pt x="2546" y="46450"/>
                    <a:pt x="2526" y="46531"/>
                  </a:cubicBezTo>
                  <a:cubicBezTo>
                    <a:pt x="2404" y="46774"/>
                    <a:pt x="2262" y="46997"/>
                    <a:pt x="2080" y="47179"/>
                  </a:cubicBezTo>
                  <a:cubicBezTo>
                    <a:pt x="1472" y="47827"/>
                    <a:pt x="885" y="48233"/>
                    <a:pt x="703" y="49509"/>
                  </a:cubicBezTo>
                  <a:cubicBezTo>
                    <a:pt x="642" y="49691"/>
                    <a:pt x="561" y="49873"/>
                    <a:pt x="419" y="49995"/>
                  </a:cubicBezTo>
                  <a:cubicBezTo>
                    <a:pt x="156" y="50238"/>
                    <a:pt x="358" y="51230"/>
                    <a:pt x="156" y="51717"/>
                  </a:cubicBezTo>
                  <a:cubicBezTo>
                    <a:pt x="4" y="52081"/>
                    <a:pt x="0" y="52298"/>
                    <a:pt x="187" y="52298"/>
                  </a:cubicBezTo>
                  <a:cubicBezTo>
                    <a:pt x="249" y="52298"/>
                    <a:pt x="333" y="52274"/>
                    <a:pt x="439" y="52223"/>
                  </a:cubicBezTo>
                  <a:cubicBezTo>
                    <a:pt x="844" y="52000"/>
                    <a:pt x="1067" y="51555"/>
                    <a:pt x="1027" y="51109"/>
                  </a:cubicBezTo>
                  <a:cubicBezTo>
                    <a:pt x="986" y="50744"/>
                    <a:pt x="1452" y="50258"/>
                    <a:pt x="1513" y="49995"/>
                  </a:cubicBezTo>
                  <a:lnTo>
                    <a:pt x="1513" y="49995"/>
                  </a:lnTo>
                  <a:cubicBezTo>
                    <a:pt x="1553" y="50258"/>
                    <a:pt x="1533" y="50542"/>
                    <a:pt x="1472" y="50805"/>
                  </a:cubicBezTo>
                  <a:cubicBezTo>
                    <a:pt x="1351" y="51109"/>
                    <a:pt x="1270" y="51433"/>
                    <a:pt x="1250" y="51777"/>
                  </a:cubicBezTo>
                  <a:cubicBezTo>
                    <a:pt x="1250" y="52061"/>
                    <a:pt x="703" y="53843"/>
                    <a:pt x="743" y="54350"/>
                  </a:cubicBezTo>
                  <a:cubicBezTo>
                    <a:pt x="760" y="54566"/>
                    <a:pt x="859" y="54645"/>
                    <a:pt x="970" y="54645"/>
                  </a:cubicBezTo>
                  <a:cubicBezTo>
                    <a:pt x="1121" y="54645"/>
                    <a:pt x="1296" y="54501"/>
                    <a:pt x="1331" y="54350"/>
                  </a:cubicBezTo>
                  <a:cubicBezTo>
                    <a:pt x="1412" y="54066"/>
                    <a:pt x="1999" y="52041"/>
                    <a:pt x="2019" y="51899"/>
                  </a:cubicBezTo>
                  <a:lnTo>
                    <a:pt x="2019" y="51899"/>
                  </a:lnTo>
                  <a:cubicBezTo>
                    <a:pt x="1999" y="52041"/>
                    <a:pt x="1675" y="54066"/>
                    <a:pt x="1553" y="54552"/>
                  </a:cubicBezTo>
                  <a:cubicBezTo>
                    <a:pt x="1412" y="55018"/>
                    <a:pt x="1574" y="55241"/>
                    <a:pt x="1776" y="55261"/>
                  </a:cubicBezTo>
                  <a:cubicBezTo>
                    <a:pt x="1999" y="55261"/>
                    <a:pt x="2202" y="55018"/>
                    <a:pt x="2323" y="54573"/>
                  </a:cubicBezTo>
                  <a:cubicBezTo>
                    <a:pt x="2445" y="54107"/>
                    <a:pt x="2910" y="52082"/>
                    <a:pt x="2911" y="52081"/>
                  </a:cubicBezTo>
                  <a:lnTo>
                    <a:pt x="2911" y="52081"/>
                  </a:lnTo>
                  <a:cubicBezTo>
                    <a:pt x="2911" y="52082"/>
                    <a:pt x="2809" y="53357"/>
                    <a:pt x="2668" y="53925"/>
                  </a:cubicBezTo>
                  <a:cubicBezTo>
                    <a:pt x="2546" y="54512"/>
                    <a:pt x="2485" y="54877"/>
                    <a:pt x="2708" y="54958"/>
                  </a:cubicBezTo>
                  <a:cubicBezTo>
                    <a:pt x="2731" y="54967"/>
                    <a:pt x="2755" y="54971"/>
                    <a:pt x="2779" y="54971"/>
                  </a:cubicBezTo>
                  <a:cubicBezTo>
                    <a:pt x="2964" y="54971"/>
                    <a:pt x="3165" y="54702"/>
                    <a:pt x="3255" y="54289"/>
                  </a:cubicBezTo>
                  <a:cubicBezTo>
                    <a:pt x="3356" y="53823"/>
                    <a:pt x="3640" y="52405"/>
                    <a:pt x="3680" y="52243"/>
                  </a:cubicBezTo>
                  <a:lnTo>
                    <a:pt x="3680" y="52243"/>
                  </a:lnTo>
                  <a:lnTo>
                    <a:pt x="3579" y="53783"/>
                  </a:lnTo>
                  <a:cubicBezTo>
                    <a:pt x="3579" y="53783"/>
                    <a:pt x="3518" y="54228"/>
                    <a:pt x="3701" y="54269"/>
                  </a:cubicBezTo>
                  <a:cubicBezTo>
                    <a:pt x="3713" y="54272"/>
                    <a:pt x="3726" y="54273"/>
                    <a:pt x="3739" y="54273"/>
                  </a:cubicBezTo>
                  <a:cubicBezTo>
                    <a:pt x="3905" y="54273"/>
                    <a:pt x="4051" y="54023"/>
                    <a:pt x="4126" y="53459"/>
                  </a:cubicBezTo>
                  <a:cubicBezTo>
                    <a:pt x="4349" y="52446"/>
                    <a:pt x="4632" y="51433"/>
                    <a:pt x="4997" y="50440"/>
                  </a:cubicBezTo>
                  <a:cubicBezTo>
                    <a:pt x="5321" y="49549"/>
                    <a:pt x="5341" y="48577"/>
                    <a:pt x="5037" y="47686"/>
                  </a:cubicBezTo>
                  <a:cubicBezTo>
                    <a:pt x="4977" y="47483"/>
                    <a:pt x="4956" y="47281"/>
                    <a:pt x="4977" y="47058"/>
                  </a:cubicBezTo>
                  <a:cubicBezTo>
                    <a:pt x="4997" y="46713"/>
                    <a:pt x="5058" y="46369"/>
                    <a:pt x="5139" y="46025"/>
                  </a:cubicBezTo>
                  <a:cubicBezTo>
                    <a:pt x="5159" y="45964"/>
                    <a:pt x="5179" y="45903"/>
                    <a:pt x="5200" y="45842"/>
                  </a:cubicBezTo>
                  <a:cubicBezTo>
                    <a:pt x="5281" y="45437"/>
                    <a:pt x="5402" y="45012"/>
                    <a:pt x="5544" y="44607"/>
                  </a:cubicBezTo>
                  <a:cubicBezTo>
                    <a:pt x="5564" y="44526"/>
                    <a:pt x="5584" y="44465"/>
                    <a:pt x="5605" y="44404"/>
                  </a:cubicBezTo>
                  <a:lnTo>
                    <a:pt x="5645" y="44262"/>
                  </a:lnTo>
                  <a:cubicBezTo>
                    <a:pt x="5686" y="44121"/>
                    <a:pt x="5726" y="43979"/>
                    <a:pt x="5787" y="43837"/>
                  </a:cubicBezTo>
                  <a:cubicBezTo>
                    <a:pt x="5807" y="43776"/>
                    <a:pt x="5807" y="43756"/>
                    <a:pt x="5848" y="43675"/>
                  </a:cubicBezTo>
                  <a:cubicBezTo>
                    <a:pt x="5868" y="43574"/>
                    <a:pt x="5909" y="43472"/>
                    <a:pt x="5929" y="43412"/>
                  </a:cubicBezTo>
                  <a:cubicBezTo>
                    <a:pt x="5949" y="43371"/>
                    <a:pt x="5969" y="43310"/>
                    <a:pt x="5990" y="43250"/>
                  </a:cubicBezTo>
                  <a:lnTo>
                    <a:pt x="6071" y="42966"/>
                  </a:lnTo>
                  <a:cubicBezTo>
                    <a:pt x="6091" y="42925"/>
                    <a:pt x="6111" y="42885"/>
                    <a:pt x="6131" y="42844"/>
                  </a:cubicBezTo>
                  <a:cubicBezTo>
                    <a:pt x="6172" y="42703"/>
                    <a:pt x="6233" y="42561"/>
                    <a:pt x="6273" y="42460"/>
                  </a:cubicBezTo>
                  <a:cubicBezTo>
                    <a:pt x="6293" y="42419"/>
                    <a:pt x="6314" y="42379"/>
                    <a:pt x="6314" y="42358"/>
                  </a:cubicBezTo>
                  <a:cubicBezTo>
                    <a:pt x="6435" y="42054"/>
                    <a:pt x="6496" y="41872"/>
                    <a:pt x="6496" y="41872"/>
                  </a:cubicBezTo>
                  <a:cubicBezTo>
                    <a:pt x="6496" y="41872"/>
                    <a:pt x="8501" y="36808"/>
                    <a:pt x="8623" y="35289"/>
                  </a:cubicBezTo>
                  <a:cubicBezTo>
                    <a:pt x="8724" y="33770"/>
                    <a:pt x="10162" y="28219"/>
                    <a:pt x="10284" y="26356"/>
                  </a:cubicBezTo>
                  <a:cubicBezTo>
                    <a:pt x="10284" y="26356"/>
                    <a:pt x="11094" y="27024"/>
                    <a:pt x="12087" y="28645"/>
                  </a:cubicBezTo>
                  <a:lnTo>
                    <a:pt x="12107" y="28645"/>
                  </a:lnTo>
                  <a:cubicBezTo>
                    <a:pt x="12330" y="29698"/>
                    <a:pt x="12471" y="30792"/>
                    <a:pt x="12532" y="31866"/>
                  </a:cubicBezTo>
                  <a:cubicBezTo>
                    <a:pt x="12553" y="32473"/>
                    <a:pt x="12532" y="33081"/>
                    <a:pt x="12471" y="33689"/>
                  </a:cubicBezTo>
                  <a:cubicBezTo>
                    <a:pt x="12431" y="33891"/>
                    <a:pt x="12411" y="34094"/>
                    <a:pt x="12370" y="34296"/>
                  </a:cubicBezTo>
                  <a:cubicBezTo>
                    <a:pt x="12309" y="34641"/>
                    <a:pt x="12188" y="34985"/>
                    <a:pt x="12046" y="35329"/>
                  </a:cubicBezTo>
                  <a:cubicBezTo>
                    <a:pt x="11925" y="35593"/>
                    <a:pt x="11783" y="35897"/>
                    <a:pt x="11621" y="36200"/>
                  </a:cubicBezTo>
                  <a:cubicBezTo>
                    <a:pt x="11600" y="36241"/>
                    <a:pt x="11600" y="36261"/>
                    <a:pt x="11580" y="36281"/>
                  </a:cubicBezTo>
                  <a:lnTo>
                    <a:pt x="11337" y="36788"/>
                  </a:lnTo>
                  <a:lnTo>
                    <a:pt x="11216" y="36990"/>
                  </a:lnTo>
                  <a:cubicBezTo>
                    <a:pt x="9980" y="39441"/>
                    <a:pt x="8177" y="42925"/>
                    <a:pt x="7914" y="46187"/>
                  </a:cubicBezTo>
                  <a:cubicBezTo>
                    <a:pt x="7549" y="50278"/>
                    <a:pt x="9170" y="57672"/>
                    <a:pt x="10547" y="61703"/>
                  </a:cubicBezTo>
                  <a:cubicBezTo>
                    <a:pt x="11904" y="65734"/>
                    <a:pt x="12998" y="68793"/>
                    <a:pt x="12674" y="71183"/>
                  </a:cubicBezTo>
                  <a:cubicBezTo>
                    <a:pt x="12350" y="73553"/>
                    <a:pt x="11519" y="77867"/>
                    <a:pt x="12168" y="80379"/>
                  </a:cubicBezTo>
                  <a:cubicBezTo>
                    <a:pt x="12836" y="82911"/>
                    <a:pt x="13869" y="88421"/>
                    <a:pt x="13991" y="89251"/>
                  </a:cubicBezTo>
                  <a:cubicBezTo>
                    <a:pt x="14092" y="90082"/>
                    <a:pt x="13829" y="91378"/>
                    <a:pt x="14092" y="92006"/>
                  </a:cubicBezTo>
                  <a:cubicBezTo>
                    <a:pt x="14355" y="92634"/>
                    <a:pt x="13565" y="93748"/>
                    <a:pt x="13565" y="93748"/>
                  </a:cubicBezTo>
                  <a:cubicBezTo>
                    <a:pt x="13565" y="93748"/>
                    <a:pt x="13039" y="94903"/>
                    <a:pt x="12917" y="95146"/>
                  </a:cubicBezTo>
                  <a:cubicBezTo>
                    <a:pt x="12775" y="95409"/>
                    <a:pt x="12249" y="95997"/>
                    <a:pt x="12269" y="96381"/>
                  </a:cubicBezTo>
                  <a:cubicBezTo>
                    <a:pt x="12316" y="96696"/>
                    <a:pt x="12583" y="96901"/>
                    <a:pt x="12871" y="96901"/>
                  </a:cubicBezTo>
                  <a:cubicBezTo>
                    <a:pt x="12954" y="96901"/>
                    <a:pt x="13038" y="96884"/>
                    <a:pt x="13120" y="96847"/>
                  </a:cubicBezTo>
                  <a:cubicBezTo>
                    <a:pt x="13247" y="97063"/>
                    <a:pt x="13477" y="97183"/>
                    <a:pt x="13716" y="97183"/>
                  </a:cubicBezTo>
                  <a:cubicBezTo>
                    <a:pt x="13858" y="97183"/>
                    <a:pt x="14004" y="97141"/>
                    <a:pt x="14132" y="97050"/>
                  </a:cubicBezTo>
                  <a:cubicBezTo>
                    <a:pt x="14132" y="97050"/>
                    <a:pt x="14326" y="97330"/>
                    <a:pt x="14645" y="97330"/>
                  </a:cubicBezTo>
                  <a:cubicBezTo>
                    <a:pt x="14789" y="97330"/>
                    <a:pt x="14957" y="97274"/>
                    <a:pt x="15145" y="97111"/>
                  </a:cubicBezTo>
                  <a:cubicBezTo>
                    <a:pt x="15284" y="97303"/>
                    <a:pt x="15502" y="97405"/>
                    <a:pt x="15722" y="97405"/>
                  </a:cubicBezTo>
                  <a:cubicBezTo>
                    <a:pt x="15918" y="97405"/>
                    <a:pt x="16116" y="97323"/>
                    <a:pt x="16259" y="97151"/>
                  </a:cubicBezTo>
                  <a:cubicBezTo>
                    <a:pt x="16434" y="97406"/>
                    <a:pt x="16722" y="97548"/>
                    <a:pt x="17014" y="97548"/>
                  </a:cubicBezTo>
                  <a:cubicBezTo>
                    <a:pt x="17094" y="97548"/>
                    <a:pt x="17174" y="97537"/>
                    <a:pt x="17252" y="97516"/>
                  </a:cubicBezTo>
                  <a:cubicBezTo>
                    <a:pt x="17941" y="97354"/>
                    <a:pt x="18042" y="96685"/>
                    <a:pt x="18022" y="96219"/>
                  </a:cubicBezTo>
                  <a:cubicBezTo>
                    <a:pt x="17981" y="95753"/>
                    <a:pt x="17657" y="95531"/>
                    <a:pt x="17677" y="95105"/>
                  </a:cubicBezTo>
                  <a:cubicBezTo>
                    <a:pt x="17677" y="94518"/>
                    <a:pt x="17556" y="93930"/>
                    <a:pt x="17333" y="93404"/>
                  </a:cubicBezTo>
                  <a:cubicBezTo>
                    <a:pt x="17110" y="92958"/>
                    <a:pt x="17110" y="92492"/>
                    <a:pt x="17232" y="91824"/>
                  </a:cubicBezTo>
                  <a:cubicBezTo>
                    <a:pt x="17353" y="91176"/>
                    <a:pt x="17070" y="90507"/>
                    <a:pt x="16968" y="90163"/>
                  </a:cubicBezTo>
                  <a:cubicBezTo>
                    <a:pt x="16847" y="89839"/>
                    <a:pt x="16421" y="87388"/>
                    <a:pt x="17191" y="83580"/>
                  </a:cubicBezTo>
                  <a:cubicBezTo>
                    <a:pt x="17961" y="79751"/>
                    <a:pt x="18123" y="76389"/>
                    <a:pt x="17637" y="74221"/>
                  </a:cubicBezTo>
                  <a:cubicBezTo>
                    <a:pt x="17171" y="72054"/>
                    <a:pt x="17596" y="68813"/>
                    <a:pt x="17394" y="66828"/>
                  </a:cubicBezTo>
                  <a:cubicBezTo>
                    <a:pt x="17171" y="64822"/>
                    <a:pt x="17272" y="60528"/>
                    <a:pt x="17596" y="58077"/>
                  </a:cubicBezTo>
                  <a:cubicBezTo>
                    <a:pt x="17941" y="55626"/>
                    <a:pt x="17981" y="51372"/>
                    <a:pt x="17394" y="48476"/>
                  </a:cubicBezTo>
                  <a:lnTo>
                    <a:pt x="17394" y="48476"/>
                  </a:lnTo>
                  <a:cubicBezTo>
                    <a:pt x="17617" y="48577"/>
                    <a:pt x="17880" y="48658"/>
                    <a:pt x="18143" y="48678"/>
                  </a:cubicBezTo>
                  <a:lnTo>
                    <a:pt x="18710" y="48678"/>
                  </a:lnTo>
                  <a:cubicBezTo>
                    <a:pt x="18974" y="48658"/>
                    <a:pt x="19237" y="48577"/>
                    <a:pt x="19480" y="48476"/>
                  </a:cubicBezTo>
                  <a:lnTo>
                    <a:pt x="19480" y="48476"/>
                  </a:lnTo>
                  <a:cubicBezTo>
                    <a:pt x="18893" y="51372"/>
                    <a:pt x="18913" y="55626"/>
                    <a:pt x="19257" y="58077"/>
                  </a:cubicBezTo>
                  <a:cubicBezTo>
                    <a:pt x="19581" y="60528"/>
                    <a:pt x="19703" y="64843"/>
                    <a:pt x="19480" y="66828"/>
                  </a:cubicBezTo>
                  <a:cubicBezTo>
                    <a:pt x="19257" y="68833"/>
                    <a:pt x="19703" y="72054"/>
                    <a:pt x="19217" y="74221"/>
                  </a:cubicBezTo>
                  <a:cubicBezTo>
                    <a:pt x="18751" y="76409"/>
                    <a:pt x="18893" y="79771"/>
                    <a:pt x="19662" y="83580"/>
                  </a:cubicBezTo>
                  <a:cubicBezTo>
                    <a:pt x="20432" y="87388"/>
                    <a:pt x="20007" y="89839"/>
                    <a:pt x="19905" y="90183"/>
                  </a:cubicBezTo>
                  <a:cubicBezTo>
                    <a:pt x="19784" y="90527"/>
                    <a:pt x="19500" y="91176"/>
                    <a:pt x="19622" y="91844"/>
                  </a:cubicBezTo>
                  <a:cubicBezTo>
                    <a:pt x="19743" y="92492"/>
                    <a:pt x="19743" y="92978"/>
                    <a:pt x="19541" y="93404"/>
                  </a:cubicBezTo>
                  <a:cubicBezTo>
                    <a:pt x="19298" y="93951"/>
                    <a:pt x="19176" y="94518"/>
                    <a:pt x="19176" y="95105"/>
                  </a:cubicBezTo>
                  <a:cubicBezTo>
                    <a:pt x="19217" y="95531"/>
                    <a:pt x="18872" y="95774"/>
                    <a:pt x="18852" y="96240"/>
                  </a:cubicBezTo>
                  <a:cubicBezTo>
                    <a:pt x="18812" y="96706"/>
                    <a:pt x="18893" y="97354"/>
                    <a:pt x="19602" y="97516"/>
                  </a:cubicBezTo>
                  <a:cubicBezTo>
                    <a:pt x="19689" y="97545"/>
                    <a:pt x="19779" y="97559"/>
                    <a:pt x="19868" y="97559"/>
                  </a:cubicBezTo>
                  <a:cubicBezTo>
                    <a:pt x="20150" y="97559"/>
                    <a:pt x="20425" y="97418"/>
                    <a:pt x="20594" y="97171"/>
                  </a:cubicBezTo>
                  <a:cubicBezTo>
                    <a:pt x="20738" y="97334"/>
                    <a:pt x="20935" y="97415"/>
                    <a:pt x="21132" y="97415"/>
                  </a:cubicBezTo>
                  <a:cubicBezTo>
                    <a:pt x="21351" y="97415"/>
                    <a:pt x="21569" y="97314"/>
                    <a:pt x="21708" y="97111"/>
                  </a:cubicBezTo>
                  <a:cubicBezTo>
                    <a:pt x="21908" y="97284"/>
                    <a:pt x="22083" y="97344"/>
                    <a:pt x="22229" y="97344"/>
                  </a:cubicBezTo>
                  <a:cubicBezTo>
                    <a:pt x="22542" y="97344"/>
                    <a:pt x="22721" y="97070"/>
                    <a:pt x="22721" y="97070"/>
                  </a:cubicBezTo>
                  <a:cubicBezTo>
                    <a:pt x="22845" y="97150"/>
                    <a:pt x="22985" y="97189"/>
                    <a:pt x="23122" y="97189"/>
                  </a:cubicBezTo>
                  <a:cubicBezTo>
                    <a:pt x="23367" y="97189"/>
                    <a:pt x="23604" y="97068"/>
                    <a:pt x="23734" y="96847"/>
                  </a:cubicBezTo>
                  <a:cubicBezTo>
                    <a:pt x="23819" y="96890"/>
                    <a:pt x="23907" y="96909"/>
                    <a:pt x="23992" y="96909"/>
                  </a:cubicBezTo>
                  <a:cubicBezTo>
                    <a:pt x="24276" y="96909"/>
                    <a:pt x="24538" y="96697"/>
                    <a:pt x="24585" y="96402"/>
                  </a:cubicBezTo>
                  <a:cubicBezTo>
                    <a:pt x="24605" y="95997"/>
                    <a:pt x="24078" y="95409"/>
                    <a:pt x="23936" y="95166"/>
                  </a:cubicBezTo>
                  <a:cubicBezTo>
                    <a:pt x="23815" y="94903"/>
                    <a:pt x="23288" y="93748"/>
                    <a:pt x="23288" y="93748"/>
                  </a:cubicBezTo>
                  <a:cubicBezTo>
                    <a:pt x="23288" y="93748"/>
                    <a:pt x="22498" y="92654"/>
                    <a:pt x="22762" y="92006"/>
                  </a:cubicBezTo>
                  <a:cubicBezTo>
                    <a:pt x="23025" y="91378"/>
                    <a:pt x="22762" y="90102"/>
                    <a:pt x="22883" y="89272"/>
                  </a:cubicBezTo>
                  <a:cubicBezTo>
                    <a:pt x="22984" y="88421"/>
                    <a:pt x="24017" y="82931"/>
                    <a:pt x="24686" y="80399"/>
                  </a:cubicBezTo>
                  <a:cubicBezTo>
                    <a:pt x="25354" y="77867"/>
                    <a:pt x="24504" y="73573"/>
                    <a:pt x="24180" y="71183"/>
                  </a:cubicBezTo>
                  <a:cubicBezTo>
                    <a:pt x="23855" y="68793"/>
                    <a:pt x="24949" y="65754"/>
                    <a:pt x="26327" y="61723"/>
                  </a:cubicBezTo>
                  <a:cubicBezTo>
                    <a:pt x="27684" y="57692"/>
                    <a:pt x="29304" y="50299"/>
                    <a:pt x="28960" y="46207"/>
                  </a:cubicBezTo>
                  <a:cubicBezTo>
                    <a:pt x="28656" y="42824"/>
                    <a:pt x="26793" y="39219"/>
                    <a:pt x="25516" y="36788"/>
                  </a:cubicBezTo>
                  <a:cubicBezTo>
                    <a:pt x="25516" y="36768"/>
                    <a:pt x="25496" y="36747"/>
                    <a:pt x="25496" y="36727"/>
                  </a:cubicBezTo>
                  <a:lnTo>
                    <a:pt x="25192" y="36099"/>
                  </a:lnTo>
                  <a:lnTo>
                    <a:pt x="25172" y="36059"/>
                  </a:lnTo>
                  <a:cubicBezTo>
                    <a:pt x="25051" y="35795"/>
                    <a:pt x="24929" y="35552"/>
                    <a:pt x="24828" y="35329"/>
                  </a:cubicBezTo>
                  <a:cubicBezTo>
                    <a:pt x="24645" y="34904"/>
                    <a:pt x="24524" y="34438"/>
                    <a:pt x="24443" y="33992"/>
                  </a:cubicBezTo>
                  <a:cubicBezTo>
                    <a:pt x="24443" y="33871"/>
                    <a:pt x="24402" y="33770"/>
                    <a:pt x="24402" y="33668"/>
                  </a:cubicBezTo>
                  <a:cubicBezTo>
                    <a:pt x="24402" y="33628"/>
                    <a:pt x="24402" y="33608"/>
                    <a:pt x="24402" y="33567"/>
                  </a:cubicBezTo>
                  <a:cubicBezTo>
                    <a:pt x="24362" y="32959"/>
                    <a:pt x="24342" y="32352"/>
                    <a:pt x="24362" y="31744"/>
                  </a:cubicBezTo>
                  <a:lnTo>
                    <a:pt x="24362" y="31724"/>
                  </a:lnTo>
                  <a:cubicBezTo>
                    <a:pt x="24423" y="30691"/>
                    <a:pt x="24564" y="29658"/>
                    <a:pt x="24767" y="28645"/>
                  </a:cubicBezTo>
                  <a:cubicBezTo>
                    <a:pt x="24848" y="28625"/>
                    <a:pt x="24949" y="28645"/>
                    <a:pt x="24970" y="28584"/>
                  </a:cubicBezTo>
                  <a:cubicBezTo>
                    <a:pt x="25354" y="27308"/>
                    <a:pt x="26610" y="26356"/>
                    <a:pt x="26610" y="26356"/>
                  </a:cubicBezTo>
                  <a:cubicBezTo>
                    <a:pt x="26732" y="28219"/>
                    <a:pt x="28170" y="33770"/>
                    <a:pt x="28271" y="35289"/>
                  </a:cubicBezTo>
                  <a:cubicBezTo>
                    <a:pt x="28393" y="36808"/>
                    <a:pt x="30398" y="41872"/>
                    <a:pt x="30398" y="41872"/>
                  </a:cubicBezTo>
                  <a:cubicBezTo>
                    <a:pt x="30398" y="41872"/>
                    <a:pt x="30418" y="41892"/>
                    <a:pt x="30418" y="41913"/>
                  </a:cubicBezTo>
                  <a:cubicBezTo>
                    <a:pt x="30418" y="41933"/>
                    <a:pt x="30418" y="41953"/>
                    <a:pt x="30418" y="41953"/>
                  </a:cubicBezTo>
                  <a:cubicBezTo>
                    <a:pt x="30499" y="42156"/>
                    <a:pt x="30702" y="42682"/>
                    <a:pt x="30945" y="43351"/>
                  </a:cubicBezTo>
                  <a:lnTo>
                    <a:pt x="31006" y="43533"/>
                  </a:lnTo>
                  <a:lnTo>
                    <a:pt x="31087" y="43715"/>
                  </a:lnTo>
                  <a:cubicBezTo>
                    <a:pt x="31188" y="44080"/>
                    <a:pt x="31330" y="44445"/>
                    <a:pt x="31451" y="44830"/>
                  </a:cubicBezTo>
                  <a:cubicBezTo>
                    <a:pt x="31472" y="44911"/>
                    <a:pt x="31492" y="44992"/>
                    <a:pt x="31512" y="45052"/>
                  </a:cubicBezTo>
                  <a:lnTo>
                    <a:pt x="31573" y="45275"/>
                  </a:lnTo>
                  <a:cubicBezTo>
                    <a:pt x="31593" y="45356"/>
                    <a:pt x="31614" y="45417"/>
                    <a:pt x="31634" y="45498"/>
                  </a:cubicBezTo>
                  <a:cubicBezTo>
                    <a:pt x="31695" y="45721"/>
                    <a:pt x="31735" y="45944"/>
                    <a:pt x="31796" y="46146"/>
                  </a:cubicBezTo>
                  <a:cubicBezTo>
                    <a:pt x="31816" y="46187"/>
                    <a:pt x="31816" y="46207"/>
                    <a:pt x="31816" y="46247"/>
                  </a:cubicBezTo>
                  <a:cubicBezTo>
                    <a:pt x="31836" y="46349"/>
                    <a:pt x="31857" y="46450"/>
                    <a:pt x="31857" y="46551"/>
                  </a:cubicBezTo>
                  <a:cubicBezTo>
                    <a:pt x="31877" y="46632"/>
                    <a:pt x="31897" y="46734"/>
                    <a:pt x="31897" y="46815"/>
                  </a:cubicBezTo>
                  <a:lnTo>
                    <a:pt x="31897" y="46896"/>
                  </a:lnTo>
                  <a:cubicBezTo>
                    <a:pt x="31938" y="47139"/>
                    <a:pt x="31917" y="47422"/>
                    <a:pt x="31857" y="47665"/>
                  </a:cubicBezTo>
                  <a:cubicBezTo>
                    <a:pt x="31553" y="48577"/>
                    <a:pt x="31573" y="49549"/>
                    <a:pt x="31897" y="50440"/>
                  </a:cubicBezTo>
                  <a:cubicBezTo>
                    <a:pt x="32262" y="51433"/>
                    <a:pt x="32545" y="52426"/>
                    <a:pt x="32768" y="53459"/>
                  </a:cubicBezTo>
                  <a:cubicBezTo>
                    <a:pt x="32846" y="54024"/>
                    <a:pt x="32999" y="54270"/>
                    <a:pt x="33173" y="54270"/>
                  </a:cubicBezTo>
                  <a:cubicBezTo>
                    <a:pt x="33180" y="54270"/>
                    <a:pt x="33187" y="54270"/>
                    <a:pt x="33193" y="54269"/>
                  </a:cubicBezTo>
                  <a:cubicBezTo>
                    <a:pt x="33376" y="54228"/>
                    <a:pt x="33315" y="53783"/>
                    <a:pt x="33315" y="53783"/>
                  </a:cubicBezTo>
                  <a:lnTo>
                    <a:pt x="33214" y="52223"/>
                  </a:lnTo>
                  <a:lnTo>
                    <a:pt x="33214" y="52223"/>
                  </a:lnTo>
                  <a:cubicBezTo>
                    <a:pt x="33254" y="52405"/>
                    <a:pt x="33538" y="53783"/>
                    <a:pt x="33639" y="54289"/>
                  </a:cubicBezTo>
                  <a:cubicBezTo>
                    <a:pt x="33728" y="54717"/>
                    <a:pt x="33927" y="54972"/>
                    <a:pt x="34112" y="54972"/>
                  </a:cubicBezTo>
                  <a:cubicBezTo>
                    <a:pt x="34137" y="54972"/>
                    <a:pt x="34162" y="54967"/>
                    <a:pt x="34186" y="54958"/>
                  </a:cubicBezTo>
                  <a:cubicBezTo>
                    <a:pt x="34409" y="54856"/>
                    <a:pt x="34348" y="54512"/>
                    <a:pt x="34227" y="53925"/>
                  </a:cubicBezTo>
                  <a:cubicBezTo>
                    <a:pt x="34085" y="53357"/>
                    <a:pt x="33984" y="52082"/>
                    <a:pt x="33983" y="52081"/>
                  </a:cubicBezTo>
                  <a:lnTo>
                    <a:pt x="33983" y="52081"/>
                  </a:lnTo>
                  <a:cubicBezTo>
                    <a:pt x="33984" y="52082"/>
                    <a:pt x="34449" y="54087"/>
                    <a:pt x="34571" y="54552"/>
                  </a:cubicBezTo>
                  <a:cubicBezTo>
                    <a:pt x="34692" y="55018"/>
                    <a:pt x="34895" y="55261"/>
                    <a:pt x="35118" y="55261"/>
                  </a:cubicBezTo>
                  <a:cubicBezTo>
                    <a:pt x="35320" y="55241"/>
                    <a:pt x="35482" y="54998"/>
                    <a:pt x="35341" y="54532"/>
                  </a:cubicBezTo>
                  <a:cubicBezTo>
                    <a:pt x="35219" y="54087"/>
                    <a:pt x="34895" y="52041"/>
                    <a:pt x="34875" y="51899"/>
                  </a:cubicBezTo>
                  <a:lnTo>
                    <a:pt x="34875" y="51899"/>
                  </a:lnTo>
                  <a:cubicBezTo>
                    <a:pt x="34895" y="52041"/>
                    <a:pt x="35482" y="54066"/>
                    <a:pt x="35563" y="54350"/>
                  </a:cubicBezTo>
                  <a:cubicBezTo>
                    <a:pt x="35610" y="54501"/>
                    <a:pt x="35783" y="54645"/>
                    <a:pt x="35930" y="54645"/>
                  </a:cubicBezTo>
                  <a:cubicBezTo>
                    <a:pt x="36039" y="54645"/>
                    <a:pt x="36134" y="54566"/>
                    <a:pt x="36151" y="54350"/>
                  </a:cubicBezTo>
                  <a:cubicBezTo>
                    <a:pt x="36191" y="53823"/>
                    <a:pt x="35644" y="52061"/>
                    <a:pt x="35644" y="51777"/>
                  </a:cubicBezTo>
                  <a:cubicBezTo>
                    <a:pt x="35624" y="51433"/>
                    <a:pt x="35543" y="51109"/>
                    <a:pt x="35422" y="50785"/>
                  </a:cubicBezTo>
                  <a:cubicBezTo>
                    <a:pt x="35361" y="50542"/>
                    <a:pt x="35341" y="50258"/>
                    <a:pt x="35381" y="49995"/>
                  </a:cubicBezTo>
                  <a:lnTo>
                    <a:pt x="35381" y="49995"/>
                  </a:lnTo>
                  <a:cubicBezTo>
                    <a:pt x="35442" y="50258"/>
                    <a:pt x="35908" y="50744"/>
                    <a:pt x="35867" y="51109"/>
                  </a:cubicBezTo>
                  <a:cubicBezTo>
                    <a:pt x="35827" y="51555"/>
                    <a:pt x="36050" y="52000"/>
                    <a:pt x="36455" y="52203"/>
                  </a:cubicBezTo>
                  <a:cubicBezTo>
                    <a:pt x="36562" y="52259"/>
                    <a:pt x="36647" y="52286"/>
                    <a:pt x="36709" y="52286"/>
                  </a:cubicBezTo>
                  <a:cubicBezTo>
                    <a:pt x="36894" y="52286"/>
                    <a:pt x="36890" y="52054"/>
                    <a:pt x="36738" y="51676"/>
                  </a:cubicBezTo>
                  <a:cubicBezTo>
                    <a:pt x="36536" y="51170"/>
                    <a:pt x="36738" y="50218"/>
                    <a:pt x="36495" y="49954"/>
                  </a:cubicBezTo>
                  <a:cubicBezTo>
                    <a:pt x="36353" y="49833"/>
                    <a:pt x="36252" y="49650"/>
                    <a:pt x="36212" y="49468"/>
                  </a:cubicBezTo>
                  <a:cubicBezTo>
                    <a:pt x="36009" y="48212"/>
                    <a:pt x="35442" y="47787"/>
                    <a:pt x="34834" y="47139"/>
                  </a:cubicBezTo>
                  <a:cubicBezTo>
                    <a:pt x="34551" y="46855"/>
                    <a:pt x="34368" y="46511"/>
                    <a:pt x="34247" y="46126"/>
                  </a:cubicBezTo>
                  <a:lnTo>
                    <a:pt x="34227" y="46045"/>
                  </a:lnTo>
                  <a:cubicBezTo>
                    <a:pt x="34227" y="46025"/>
                    <a:pt x="34206" y="46004"/>
                    <a:pt x="34206" y="45964"/>
                  </a:cubicBezTo>
                  <a:cubicBezTo>
                    <a:pt x="34186" y="45863"/>
                    <a:pt x="34146" y="45761"/>
                    <a:pt x="34125" y="45640"/>
                  </a:cubicBezTo>
                  <a:cubicBezTo>
                    <a:pt x="34105" y="45599"/>
                    <a:pt x="34085" y="45538"/>
                    <a:pt x="34085" y="45478"/>
                  </a:cubicBezTo>
                  <a:cubicBezTo>
                    <a:pt x="34064" y="45376"/>
                    <a:pt x="34044" y="45255"/>
                    <a:pt x="34024" y="45133"/>
                  </a:cubicBezTo>
                  <a:lnTo>
                    <a:pt x="34004" y="44992"/>
                  </a:lnTo>
                  <a:cubicBezTo>
                    <a:pt x="33983" y="44890"/>
                    <a:pt x="33963" y="44769"/>
                    <a:pt x="33963" y="44647"/>
                  </a:cubicBezTo>
                  <a:cubicBezTo>
                    <a:pt x="33923" y="44424"/>
                    <a:pt x="33902" y="44161"/>
                    <a:pt x="33862" y="43857"/>
                  </a:cubicBezTo>
                  <a:cubicBezTo>
                    <a:pt x="33842" y="43776"/>
                    <a:pt x="33821" y="43675"/>
                    <a:pt x="33821" y="43574"/>
                  </a:cubicBezTo>
                  <a:cubicBezTo>
                    <a:pt x="33801" y="43371"/>
                    <a:pt x="33781" y="43128"/>
                    <a:pt x="33761" y="42885"/>
                  </a:cubicBezTo>
                  <a:cubicBezTo>
                    <a:pt x="33761" y="42784"/>
                    <a:pt x="33740" y="42682"/>
                    <a:pt x="33740" y="42561"/>
                  </a:cubicBezTo>
                  <a:cubicBezTo>
                    <a:pt x="33720" y="42358"/>
                    <a:pt x="33700" y="42135"/>
                    <a:pt x="33680" y="41892"/>
                  </a:cubicBezTo>
                  <a:cubicBezTo>
                    <a:pt x="33396" y="38125"/>
                    <a:pt x="32971" y="35350"/>
                    <a:pt x="32383" y="34033"/>
                  </a:cubicBezTo>
                  <a:cubicBezTo>
                    <a:pt x="31715" y="32554"/>
                    <a:pt x="31269" y="30974"/>
                    <a:pt x="31087" y="29374"/>
                  </a:cubicBezTo>
                  <a:cubicBezTo>
                    <a:pt x="30844" y="27450"/>
                    <a:pt x="30337" y="23581"/>
                    <a:pt x="30337" y="23581"/>
                  </a:cubicBezTo>
                  <a:cubicBezTo>
                    <a:pt x="30074" y="18659"/>
                    <a:pt x="28129" y="17524"/>
                    <a:pt x="26610" y="16896"/>
                  </a:cubicBezTo>
                  <a:cubicBezTo>
                    <a:pt x="24888" y="16208"/>
                    <a:pt x="23227" y="16734"/>
                    <a:pt x="22012" y="15256"/>
                  </a:cubicBezTo>
                  <a:cubicBezTo>
                    <a:pt x="21951" y="15195"/>
                    <a:pt x="21891" y="15114"/>
                    <a:pt x="21830" y="15033"/>
                  </a:cubicBezTo>
                  <a:cubicBezTo>
                    <a:pt x="21810" y="14992"/>
                    <a:pt x="21789" y="14972"/>
                    <a:pt x="21769" y="14931"/>
                  </a:cubicBezTo>
                  <a:cubicBezTo>
                    <a:pt x="21749" y="14891"/>
                    <a:pt x="21729" y="14871"/>
                    <a:pt x="21708" y="14810"/>
                  </a:cubicBezTo>
                  <a:cubicBezTo>
                    <a:pt x="21668" y="14769"/>
                    <a:pt x="21648" y="14709"/>
                    <a:pt x="21607" y="14668"/>
                  </a:cubicBezTo>
                  <a:cubicBezTo>
                    <a:pt x="21202" y="13838"/>
                    <a:pt x="21040" y="12886"/>
                    <a:pt x="21101" y="11954"/>
                  </a:cubicBezTo>
                  <a:cubicBezTo>
                    <a:pt x="22032" y="11022"/>
                    <a:pt x="22660" y="9503"/>
                    <a:pt x="22660" y="9503"/>
                  </a:cubicBezTo>
                  <a:cubicBezTo>
                    <a:pt x="22984" y="8308"/>
                    <a:pt x="23207" y="6991"/>
                    <a:pt x="23207" y="6991"/>
                  </a:cubicBezTo>
                  <a:cubicBezTo>
                    <a:pt x="24714" y="274"/>
                    <a:pt x="19436" y="0"/>
                    <a:pt x="18567" y="0"/>
                  </a:cubicBezTo>
                  <a:cubicBezTo>
                    <a:pt x="18489" y="0"/>
                    <a:pt x="18447" y="3"/>
                    <a:pt x="18447" y="3"/>
                  </a:cubicBezTo>
                  <a:cubicBezTo>
                    <a:pt x="18447" y="3"/>
                    <a:pt x="18404" y="0"/>
                    <a:pt x="18327" y="0"/>
                  </a:cubicBezTo>
                  <a:close/>
                </a:path>
              </a:pathLst>
            </a:custGeom>
            <a:solidFill>
              <a:srgbClr val="E0A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9" name="Google Shape;729;p32"/>
            <p:cNvGrpSpPr/>
            <p:nvPr/>
          </p:nvGrpSpPr>
          <p:grpSpPr>
            <a:xfrm>
              <a:off x="5254392" y="2234350"/>
              <a:ext cx="224933" cy="834329"/>
              <a:chOff x="5254392" y="2234350"/>
              <a:chExt cx="224933" cy="834329"/>
            </a:xfrm>
          </p:grpSpPr>
          <p:sp>
            <p:nvSpPr>
              <p:cNvPr id="730" name="Google Shape;730;p32"/>
              <p:cNvSpPr/>
              <p:nvPr/>
            </p:nvSpPr>
            <p:spPr>
              <a:xfrm>
                <a:off x="5254392" y="2237048"/>
                <a:ext cx="217776" cy="831631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29939" extrusionOk="0">
                    <a:moveTo>
                      <a:pt x="7293" y="0"/>
                    </a:moveTo>
                    <a:cubicBezTo>
                      <a:pt x="5875" y="689"/>
                      <a:pt x="4295" y="2046"/>
                      <a:pt x="4052" y="6462"/>
                    </a:cubicBezTo>
                    <a:cubicBezTo>
                      <a:pt x="4052" y="6462"/>
                      <a:pt x="3545" y="10351"/>
                      <a:pt x="3322" y="12255"/>
                    </a:cubicBezTo>
                    <a:cubicBezTo>
                      <a:pt x="3120" y="13855"/>
                      <a:pt x="2674" y="15435"/>
                      <a:pt x="2006" y="16914"/>
                    </a:cubicBezTo>
                    <a:cubicBezTo>
                      <a:pt x="1398" y="18231"/>
                      <a:pt x="993" y="21006"/>
                      <a:pt x="709" y="24773"/>
                    </a:cubicBezTo>
                    <a:cubicBezTo>
                      <a:pt x="689" y="25016"/>
                      <a:pt x="669" y="25239"/>
                      <a:pt x="649" y="25442"/>
                    </a:cubicBezTo>
                    <a:lnTo>
                      <a:pt x="628" y="25644"/>
                    </a:lnTo>
                    <a:cubicBezTo>
                      <a:pt x="608" y="25989"/>
                      <a:pt x="568" y="26313"/>
                      <a:pt x="547" y="26596"/>
                    </a:cubicBezTo>
                    <a:cubicBezTo>
                      <a:pt x="527" y="26698"/>
                      <a:pt x="507" y="26779"/>
                      <a:pt x="507" y="26860"/>
                    </a:cubicBezTo>
                    <a:cubicBezTo>
                      <a:pt x="466" y="27366"/>
                      <a:pt x="406" y="27771"/>
                      <a:pt x="345" y="28116"/>
                    </a:cubicBezTo>
                    <a:cubicBezTo>
                      <a:pt x="325" y="28176"/>
                      <a:pt x="325" y="28237"/>
                      <a:pt x="304" y="28298"/>
                    </a:cubicBezTo>
                    <a:cubicBezTo>
                      <a:pt x="284" y="28399"/>
                      <a:pt x="264" y="28500"/>
                      <a:pt x="244" y="28602"/>
                    </a:cubicBezTo>
                    <a:cubicBezTo>
                      <a:pt x="244" y="28642"/>
                      <a:pt x="223" y="28683"/>
                      <a:pt x="223" y="28744"/>
                    </a:cubicBezTo>
                    <a:cubicBezTo>
                      <a:pt x="183" y="28865"/>
                      <a:pt x="142" y="28987"/>
                      <a:pt x="122" y="29108"/>
                    </a:cubicBezTo>
                    <a:lnTo>
                      <a:pt x="82" y="29189"/>
                    </a:lnTo>
                    <a:cubicBezTo>
                      <a:pt x="61" y="29270"/>
                      <a:pt x="21" y="29331"/>
                      <a:pt x="0" y="29392"/>
                    </a:cubicBezTo>
                    <a:lnTo>
                      <a:pt x="2472" y="29939"/>
                    </a:lnTo>
                    <a:cubicBezTo>
                      <a:pt x="2492" y="29594"/>
                      <a:pt x="2553" y="29250"/>
                      <a:pt x="2634" y="28906"/>
                    </a:cubicBezTo>
                    <a:cubicBezTo>
                      <a:pt x="2654" y="28845"/>
                      <a:pt x="2674" y="28784"/>
                      <a:pt x="2695" y="28723"/>
                    </a:cubicBezTo>
                    <a:cubicBezTo>
                      <a:pt x="2776" y="28318"/>
                      <a:pt x="2897" y="27893"/>
                      <a:pt x="3039" y="27488"/>
                    </a:cubicBezTo>
                    <a:cubicBezTo>
                      <a:pt x="3059" y="27407"/>
                      <a:pt x="3079" y="27346"/>
                      <a:pt x="3100" y="27285"/>
                    </a:cubicBezTo>
                    <a:lnTo>
                      <a:pt x="3140" y="27143"/>
                    </a:lnTo>
                    <a:cubicBezTo>
                      <a:pt x="3181" y="27002"/>
                      <a:pt x="3221" y="26860"/>
                      <a:pt x="3282" y="26718"/>
                    </a:cubicBezTo>
                    <a:cubicBezTo>
                      <a:pt x="3302" y="26657"/>
                      <a:pt x="3302" y="26637"/>
                      <a:pt x="3343" y="26556"/>
                    </a:cubicBezTo>
                    <a:cubicBezTo>
                      <a:pt x="3363" y="26455"/>
                      <a:pt x="3404" y="26353"/>
                      <a:pt x="3424" y="26293"/>
                    </a:cubicBezTo>
                    <a:cubicBezTo>
                      <a:pt x="3444" y="26252"/>
                      <a:pt x="3464" y="26191"/>
                      <a:pt x="3485" y="26131"/>
                    </a:cubicBezTo>
                    <a:lnTo>
                      <a:pt x="3586" y="25847"/>
                    </a:lnTo>
                    <a:cubicBezTo>
                      <a:pt x="3606" y="25806"/>
                      <a:pt x="3626" y="25766"/>
                      <a:pt x="3647" y="25725"/>
                    </a:cubicBezTo>
                    <a:cubicBezTo>
                      <a:pt x="3687" y="25584"/>
                      <a:pt x="3748" y="25442"/>
                      <a:pt x="3788" y="25320"/>
                    </a:cubicBezTo>
                    <a:cubicBezTo>
                      <a:pt x="3809" y="25280"/>
                      <a:pt x="3829" y="25260"/>
                      <a:pt x="3829" y="25219"/>
                    </a:cubicBezTo>
                    <a:cubicBezTo>
                      <a:pt x="3950" y="24935"/>
                      <a:pt x="4011" y="24753"/>
                      <a:pt x="4011" y="24753"/>
                    </a:cubicBezTo>
                    <a:cubicBezTo>
                      <a:pt x="4011" y="24753"/>
                      <a:pt x="6017" y="19689"/>
                      <a:pt x="6138" y="18170"/>
                    </a:cubicBezTo>
                    <a:cubicBezTo>
                      <a:pt x="6239" y="16651"/>
                      <a:pt x="7678" y="11100"/>
                      <a:pt x="7799" y="9237"/>
                    </a:cubicBezTo>
                    <a:lnTo>
                      <a:pt x="7840" y="9277"/>
                    </a:lnTo>
                    <a:lnTo>
                      <a:pt x="729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2"/>
              <p:cNvSpPr/>
              <p:nvPr/>
            </p:nvSpPr>
            <p:spPr>
              <a:xfrm>
                <a:off x="5448975" y="2234350"/>
                <a:ext cx="30350" cy="261925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10477" extrusionOk="0">
                    <a:moveTo>
                      <a:pt x="714" y="0"/>
                    </a:moveTo>
                    <a:lnTo>
                      <a:pt x="0" y="286"/>
                    </a:lnTo>
                    <a:lnTo>
                      <a:pt x="500" y="10477"/>
                    </a:lnTo>
                    <a:lnTo>
                      <a:pt x="1214" y="100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</p:grpSp>
        <p:grpSp>
          <p:nvGrpSpPr>
            <p:cNvPr id="732" name="Google Shape;732;p32"/>
            <p:cNvGrpSpPr/>
            <p:nvPr/>
          </p:nvGrpSpPr>
          <p:grpSpPr>
            <a:xfrm>
              <a:off x="5914500" y="2244475"/>
              <a:ext cx="221605" cy="819704"/>
              <a:chOff x="5914500" y="2244475"/>
              <a:chExt cx="221605" cy="819704"/>
            </a:xfrm>
          </p:grpSpPr>
          <p:sp>
            <p:nvSpPr>
              <p:cNvPr id="733" name="Google Shape;733;p32"/>
              <p:cNvSpPr/>
              <p:nvPr/>
            </p:nvSpPr>
            <p:spPr>
              <a:xfrm>
                <a:off x="5921718" y="2248298"/>
                <a:ext cx="214387" cy="815881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29372" extrusionOk="0">
                    <a:moveTo>
                      <a:pt x="1256" y="0"/>
                    </a:moveTo>
                    <a:lnTo>
                      <a:pt x="0" y="8933"/>
                    </a:lnTo>
                    <a:cubicBezTo>
                      <a:pt x="41" y="8872"/>
                      <a:pt x="81" y="8832"/>
                      <a:pt x="81" y="8832"/>
                    </a:cubicBezTo>
                    <a:cubicBezTo>
                      <a:pt x="183" y="10695"/>
                      <a:pt x="1621" y="16246"/>
                      <a:pt x="1742" y="17765"/>
                    </a:cubicBezTo>
                    <a:cubicBezTo>
                      <a:pt x="1844" y="19284"/>
                      <a:pt x="3849" y="24348"/>
                      <a:pt x="3849" y="24348"/>
                    </a:cubicBezTo>
                    <a:cubicBezTo>
                      <a:pt x="3849" y="24348"/>
                      <a:pt x="3869" y="24368"/>
                      <a:pt x="3869" y="24389"/>
                    </a:cubicBezTo>
                    <a:cubicBezTo>
                      <a:pt x="3869" y="24409"/>
                      <a:pt x="3889" y="24429"/>
                      <a:pt x="3889" y="24429"/>
                    </a:cubicBezTo>
                    <a:cubicBezTo>
                      <a:pt x="3970" y="24632"/>
                      <a:pt x="4173" y="25158"/>
                      <a:pt x="4416" y="25827"/>
                    </a:cubicBezTo>
                    <a:lnTo>
                      <a:pt x="4477" y="26009"/>
                    </a:lnTo>
                    <a:lnTo>
                      <a:pt x="4538" y="26191"/>
                    </a:lnTo>
                    <a:cubicBezTo>
                      <a:pt x="4659" y="26556"/>
                      <a:pt x="4781" y="26921"/>
                      <a:pt x="4902" y="27306"/>
                    </a:cubicBezTo>
                    <a:cubicBezTo>
                      <a:pt x="4922" y="27387"/>
                      <a:pt x="4943" y="27468"/>
                      <a:pt x="4963" y="27528"/>
                    </a:cubicBezTo>
                    <a:lnTo>
                      <a:pt x="5044" y="27751"/>
                    </a:lnTo>
                    <a:cubicBezTo>
                      <a:pt x="5064" y="27832"/>
                      <a:pt x="5085" y="27893"/>
                      <a:pt x="5085" y="27974"/>
                    </a:cubicBezTo>
                    <a:cubicBezTo>
                      <a:pt x="5145" y="28197"/>
                      <a:pt x="5206" y="28399"/>
                      <a:pt x="5247" y="28622"/>
                    </a:cubicBezTo>
                    <a:cubicBezTo>
                      <a:pt x="5267" y="28663"/>
                      <a:pt x="5267" y="28683"/>
                      <a:pt x="5267" y="28723"/>
                    </a:cubicBezTo>
                    <a:cubicBezTo>
                      <a:pt x="5287" y="28825"/>
                      <a:pt x="5307" y="28926"/>
                      <a:pt x="5328" y="29027"/>
                    </a:cubicBezTo>
                    <a:cubicBezTo>
                      <a:pt x="5348" y="29108"/>
                      <a:pt x="5368" y="29210"/>
                      <a:pt x="5368" y="29291"/>
                    </a:cubicBezTo>
                    <a:lnTo>
                      <a:pt x="5368" y="29372"/>
                    </a:lnTo>
                    <a:lnTo>
                      <a:pt x="7718" y="28622"/>
                    </a:lnTo>
                    <a:lnTo>
                      <a:pt x="7677" y="28561"/>
                    </a:lnTo>
                    <a:cubicBezTo>
                      <a:pt x="7677" y="28541"/>
                      <a:pt x="7657" y="28501"/>
                      <a:pt x="7657" y="28480"/>
                    </a:cubicBezTo>
                    <a:cubicBezTo>
                      <a:pt x="7637" y="28379"/>
                      <a:pt x="7617" y="28258"/>
                      <a:pt x="7576" y="28156"/>
                    </a:cubicBezTo>
                    <a:cubicBezTo>
                      <a:pt x="7576" y="28095"/>
                      <a:pt x="7556" y="28035"/>
                      <a:pt x="7556" y="27994"/>
                    </a:cubicBezTo>
                    <a:cubicBezTo>
                      <a:pt x="7535" y="27893"/>
                      <a:pt x="7515" y="27751"/>
                      <a:pt x="7495" y="27630"/>
                    </a:cubicBezTo>
                    <a:lnTo>
                      <a:pt x="7454" y="27488"/>
                    </a:lnTo>
                    <a:cubicBezTo>
                      <a:pt x="7454" y="27387"/>
                      <a:pt x="7434" y="27285"/>
                      <a:pt x="7414" y="27164"/>
                    </a:cubicBezTo>
                    <a:cubicBezTo>
                      <a:pt x="7373" y="26921"/>
                      <a:pt x="7353" y="26657"/>
                      <a:pt x="7313" y="26374"/>
                    </a:cubicBezTo>
                    <a:cubicBezTo>
                      <a:pt x="7313" y="26272"/>
                      <a:pt x="7292" y="26191"/>
                      <a:pt x="7292" y="26090"/>
                    </a:cubicBezTo>
                    <a:cubicBezTo>
                      <a:pt x="7272" y="25867"/>
                      <a:pt x="7252" y="25645"/>
                      <a:pt x="7232" y="25381"/>
                    </a:cubicBezTo>
                    <a:cubicBezTo>
                      <a:pt x="7211" y="25280"/>
                      <a:pt x="7191" y="25179"/>
                      <a:pt x="7191" y="25077"/>
                    </a:cubicBezTo>
                    <a:cubicBezTo>
                      <a:pt x="7171" y="24875"/>
                      <a:pt x="7151" y="24632"/>
                      <a:pt x="7130" y="24409"/>
                    </a:cubicBezTo>
                    <a:cubicBezTo>
                      <a:pt x="6847" y="20641"/>
                      <a:pt x="6442" y="17846"/>
                      <a:pt x="5854" y="16529"/>
                    </a:cubicBezTo>
                    <a:cubicBezTo>
                      <a:pt x="5166" y="15051"/>
                      <a:pt x="4740" y="13491"/>
                      <a:pt x="4538" y="11870"/>
                    </a:cubicBezTo>
                    <a:cubicBezTo>
                      <a:pt x="4295" y="9966"/>
                      <a:pt x="3788" y="6077"/>
                      <a:pt x="3788" y="6077"/>
                    </a:cubicBezTo>
                    <a:cubicBezTo>
                      <a:pt x="3606" y="2370"/>
                      <a:pt x="2471" y="810"/>
                      <a:pt x="12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2"/>
              <p:cNvSpPr/>
              <p:nvPr/>
            </p:nvSpPr>
            <p:spPr>
              <a:xfrm>
                <a:off x="5914500" y="2244475"/>
                <a:ext cx="51200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0287" extrusionOk="0">
                    <a:moveTo>
                      <a:pt x="1381" y="0"/>
                    </a:moveTo>
                    <a:lnTo>
                      <a:pt x="2048" y="404"/>
                    </a:lnTo>
                    <a:lnTo>
                      <a:pt x="619" y="9668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</p:grpSp>
        <p:sp>
          <p:nvSpPr>
            <p:cNvPr id="735" name="Google Shape;735;p32"/>
            <p:cNvSpPr/>
            <p:nvPr/>
          </p:nvSpPr>
          <p:spPr>
            <a:xfrm>
              <a:off x="5573416" y="2172799"/>
              <a:ext cx="124388" cy="26083"/>
            </a:xfrm>
            <a:custGeom>
              <a:avLst/>
              <a:gdLst/>
              <a:ahLst/>
              <a:cxnLst/>
              <a:rect l="l" t="t" r="r" b="b"/>
              <a:pathLst>
                <a:path w="4478" h="939" extrusionOk="0">
                  <a:moveTo>
                    <a:pt x="4240" y="0"/>
                  </a:moveTo>
                  <a:cubicBezTo>
                    <a:pt x="4225" y="0"/>
                    <a:pt x="4209" y="1"/>
                    <a:pt x="4194" y="4"/>
                  </a:cubicBezTo>
                  <a:lnTo>
                    <a:pt x="203" y="531"/>
                  </a:lnTo>
                  <a:cubicBezTo>
                    <a:pt x="82" y="531"/>
                    <a:pt x="1" y="632"/>
                    <a:pt x="1" y="753"/>
                  </a:cubicBezTo>
                  <a:cubicBezTo>
                    <a:pt x="37" y="862"/>
                    <a:pt x="122" y="939"/>
                    <a:pt x="227" y="939"/>
                  </a:cubicBezTo>
                  <a:cubicBezTo>
                    <a:pt x="239" y="939"/>
                    <a:pt x="251" y="938"/>
                    <a:pt x="264" y="936"/>
                  </a:cubicBezTo>
                  <a:lnTo>
                    <a:pt x="284" y="936"/>
                  </a:lnTo>
                  <a:lnTo>
                    <a:pt x="4254" y="409"/>
                  </a:lnTo>
                  <a:cubicBezTo>
                    <a:pt x="4376" y="409"/>
                    <a:pt x="4477" y="287"/>
                    <a:pt x="4457" y="166"/>
                  </a:cubicBezTo>
                  <a:cubicBezTo>
                    <a:pt x="4439" y="60"/>
                    <a:pt x="4344" y="0"/>
                    <a:pt x="4240" y="0"/>
                  </a:cubicBezTo>
                  <a:close/>
                </a:path>
              </a:pathLst>
            </a:custGeom>
            <a:solidFill>
              <a:srgbClr val="0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5682582" y="2172799"/>
              <a:ext cx="124360" cy="26000"/>
            </a:xfrm>
            <a:custGeom>
              <a:avLst/>
              <a:gdLst/>
              <a:ahLst/>
              <a:cxnLst/>
              <a:rect l="l" t="t" r="r" b="b"/>
              <a:pathLst>
                <a:path w="4477" h="936" extrusionOk="0">
                  <a:moveTo>
                    <a:pt x="251" y="0"/>
                  </a:moveTo>
                  <a:cubicBezTo>
                    <a:pt x="133" y="0"/>
                    <a:pt x="38" y="60"/>
                    <a:pt x="21" y="166"/>
                  </a:cubicBezTo>
                  <a:cubicBezTo>
                    <a:pt x="0" y="287"/>
                    <a:pt x="102" y="409"/>
                    <a:pt x="223" y="409"/>
                  </a:cubicBezTo>
                  <a:lnTo>
                    <a:pt x="4193" y="936"/>
                  </a:lnTo>
                  <a:lnTo>
                    <a:pt x="4214" y="936"/>
                  </a:lnTo>
                  <a:cubicBezTo>
                    <a:pt x="4335" y="936"/>
                    <a:pt x="4436" y="875"/>
                    <a:pt x="4477" y="753"/>
                  </a:cubicBezTo>
                  <a:cubicBezTo>
                    <a:pt x="4477" y="632"/>
                    <a:pt x="4396" y="531"/>
                    <a:pt x="4274" y="531"/>
                  </a:cubicBezTo>
                  <a:lnTo>
                    <a:pt x="304" y="4"/>
                  </a:lnTo>
                  <a:cubicBezTo>
                    <a:pt x="286" y="1"/>
                    <a:pt x="269" y="0"/>
                    <a:pt x="251" y="0"/>
                  </a:cubicBezTo>
                  <a:close/>
                </a:path>
              </a:pathLst>
            </a:custGeom>
            <a:solidFill>
              <a:srgbClr val="0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5394502" y="2168966"/>
              <a:ext cx="604883" cy="2302227"/>
            </a:xfrm>
            <a:custGeom>
              <a:avLst/>
              <a:gdLst/>
              <a:ahLst/>
              <a:cxnLst/>
              <a:rect l="l" t="t" r="r" b="b"/>
              <a:pathLst>
                <a:path w="21776" h="82881" extrusionOk="0">
                  <a:moveTo>
                    <a:pt x="7738" y="0"/>
                  </a:moveTo>
                  <a:cubicBezTo>
                    <a:pt x="7718" y="41"/>
                    <a:pt x="7698" y="81"/>
                    <a:pt x="7677" y="101"/>
                  </a:cubicBezTo>
                  <a:cubicBezTo>
                    <a:pt x="7657" y="142"/>
                    <a:pt x="7617" y="203"/>
                    <a:pt x="7596" y="243"/>
                  </a:cubicBezTo>
                  <a:cubicBezTo>
                    <a:pt x="7576" y="284"/>
                    <a:pt x="7536" y="324"/>
                    <a:pt x="7515" y="365"/>
                  </a:cubicBezTo>
                  <a:cubicBezTo>
                    <a:pt x="7495" y="405"/>
                    <a:pt x="7475" y="405"/>
                    <a:pt x="7434" y="466"/>
                  </a:cubicBezTo>
                  <a:cubicBezTo>
                    <a:pt x="7414" y="506"/>
                    <a:pt x="7373" y="567"/>
                    <a:pt x="7333" y="608"/>
                  </a:cubicBezTo>
                  <a:cubicBezTo>
                    <a:pt x="6118" y="2086"/>
                    <a:pt x="4457" y="1540"/>
                    <a:pt x="2735" y="2249"/>
                  </a:cubicBezTo>
                  <a:cubicBezTo>
                    <a:pt x="2573" y="2309"/>
                    <a:pt x="2411" y="2390"/>
                    <a:pt x="2249" y="2471"/>
                  </a:cubicBezTo>
                  <a:lnTo>
                    <a:pt x="2796" y="11728"/>
                  </a:lnTo>
                  <a:cubicBezTo>
                    <a:pt x="3383" y="12417"/>
                    <a:pt x="3930" y="13167"/>
                    <a:pt x="4396" y="13957"/>
                  </a:cubicBezTo>
                  <a:cubicBezTo>
                    <a:pt x="4416" y="13977"/>
                    <a:pt x="4578" y="14463"/>
                    <a:pt x="4578" y="14463"/>
                  </a:cubicBezTo>
                  <a:cubicBezTo>
                    <a:pt x="4821" y="15354"/>
                    <a:pt x="4963" y="16266"/>
                    <a:pt x="4983" y="17198"/>
                  </a:cubicBezTo>
                  <a:cubicBezTo>
                    <a:pt x="5004" y="17805"/>
                    <a:pt x="4983" y="18413"/>
                    <a:pt x="4922" y="19021"/>
                  </a:cubicBezTo>
                  <a:cubicBezTo>
                    <a:pt x="4882" y="19223"/>
                    <a:pt x="4862" y="19426"/>
                    <a:pt x="4821" y="19628"/>
                  </a:cubicBezTo>
                  <a:cubicBezTo>
                    <a:pt x="4760" y="19973"/>
                    <a:pt x="4639" y="20317"/>
                    <a:pt x="4497" y="20661"/>
                  </a:cubicBezTo>
                  <a:cubicBezTo>
                    <a:pt x="4376" y="20925"/>
                    <a:pt x="4234" y="21229"/>
                    <a:pt x="4072" y="21532"/>
                  </a:cubicBezTo>
                  <a:cubicBezTo>
                    <a:pt x="4051" y="21573"/>
                    <a:pt x="4051" y="21593"/>
                    <a:pt x="4031" y="21613"/>
                  </a:cubicBezTo>
                  <a:lnTo>
                    <a:pt x="3788" y="22120"/>
                  </a:lnTo>
                  <a:lnTo>
                    <a:pt x="3667" y="22322"/>
                  </a:lnTo>
                  <a:cubicBezTo>
                    <a:pt x="2431" y="24773"/>
                    <a:pt x="628" y="28257"/>
                    <a:pt x="365" y="31519"/>
                  </a:cubicBezTo>
                  <a:cubicBezTo>
                    <a:pt x="0" y="35610"/>
                    <a:pt x="1621" y="43004"/>
                    <a:pt x="2998" y="47035"/>
                  </a:cubicBezTo>
                  <a:cubicBezTo>
                    <a:pt x="4355" y="51066"/>
                    <a:pt x="5449" y="54125"/>
                    <a:pt x="5125" y="56515"/>
                  </a:cubicBezTo>
                  <a:cubicBezTo>
                    <a:pt x="4801" y="58885"/>
                    <a:pt x="3970" y="63199"/>
                    <a:pt x="4619" y="65711"/>
                  </a:cubicBezTo>
                  <a:cubicBezTo>
                    <a:pt x="5287" y="68243"/>
                    <a:pt x="6320" y="73753"/>
                    <a:pt x="6442" y="74583"/>
                  </a:cubicBezTo>
                  <a:cubicBezTo>
                    <a:pt x="6543" y="75414"/>
                    <a:pt x="6280" y="76710"/>
                    <a:pt x="6543" y="77338"/>
                  </a:cubicBezTo>
                  <a:cubicBezTo>
                    <a:pt x="6806" y="77966"/>
                    <a:pt x="6016" y="79080"/>
                    <a:pt x="6016" y="79080"/>
                  </a:cubicBezTo>
                  <a:cubicBezTo>
                    <a:pt x="6016" y="79080"/>
                    <a:pt x="5490" y="80235"/>
                    <a:pt x="5368" y="80478"/>
                  </a:cubicBezTo>
                  <a:cubicBezTo>
                    <a:pt x="5226" y="80741"/>
                    <a:pt x="4700" y="81329"/>
                    <a:pt x="4720" y="81713"/>
                  </a:cubicBezTo>
                  <a:cubicBezTo>
                    <a:pt x="4767" y="82028"/>
                    <a:pt x="5034" y="82233"/>
                    <a:pt x="5322" y="82233"/>
                  </a:cubicBezTo>
                  <a:cubicBezTo>
                    <a:pt x="5405" y="82233"/>
                    <a:pt x="5489" y="82216"/>
                    <a:pt x="5571" y="82179"/>
                  </a:cubicBezTo>
                  <a:cubicBezTo>
                    <a:pt x="5698" y="82395"/>
                    <a:pt x="5928" y="82515"/>
                    <a:pt x="6167" y="82515"/>
                  </a:cubicBezTo>
                  <a:cubicBezTo>
                    <a:pt x="6309" y="82515"/>
                    <a:pt x="6455" y="82473"/>
                    <a:pt x="6583" y="82382"/>
                  </a:cubicBezTo>
                  <a:cubicBezTo>
                    <a:pt x="6583" y="82382"/>
                    <a:pt x="6777" y="82662"/>
                    <a:pt x="7096" y="82662"/>
                  </a:cubicBezTo>
                  <a:cubicBezTo>
                    <a:pt x="7240" y="82662"/>
                    <a:pt x="7408" y="82606"/>
                    <a:pt x="7596" y="82443"/>
                  </a:cubicBezTo>
                  <a:cubicBezTo>
                    <a:pt x="7735" y="82635"/>
                    <a:pt x="7953" y="82737"/>
                    <a:pt x="8173" y="82737"/>
                  </a:cubicBezTo>
                  <a:cubicBezTo>
                    <a:pt x="8369" y="82737"/>
                    <a:pt x="8567" y="82655"/>
                    <a:pt x="8710" y="82483"/>
                  </a:cubicBezTo>
                  <a:cubicBezTo>
                    <a:pt x="8885" y="82738"/>
                    <a:pt x="9173" y="82880"/>
                    <a:pt x="9465" y="82880"/>
                  </a:cubicBezTo>
                  <a:cubicBezTo>
                    <a:pt x="9545" y="82880"/>
                    <a:pt x="9625" y="82869"/>
                    <a:pt x="9703" y="82848"/>
                  </a:cubicBezTo>
                  <a:cubicBezTo>
                    <a:pt x="10392" y="82686"/>
                    <a:pt x="10493" y="82017"/>
                    <a:pt x="10473" y="81551"/>
                  </a:cubicBezTo>
                  <a:cubicBezTo>
                    <a:pt x="10432" y="81085"/>
                    <a:pt x="10108" y="80863"/>
                    <a:pt x="10128" y="80437"/>
                  </a:cubicBezTo>
                  <a:cubicBezTo>
                    <a:pt x="10128" y="79850"/>
                    <a:pt x="10007" y="79262"/>
                    <a:pt x="9784" y="78736"/>
                  </a:cubicBezTo>
                  <a:cubicBezTo>
                    <a:pt x="9561" y="78290"/>
                    <a:pt x="9561" y="77824"/>
                    <a:pt x="9683" y="77156"/>
                  </a:cubicBezTo>
                  <a:cubicBezTo>
                    <a:pt x="9804" y="76508"/>
                    <a:pt x="9521" y="75839"/>
                    <a:pt x="9419" y="75495"/>
                  </a:cubicBezTo>
                  <a:cubicBezTo>
                    <a:pt x="9298" y="75171"/>
                    <a:pt x="8872" y="72720"/>
                    <a:pt x="9642" y="68912"/>
                  </a:cubicBezTo>
                  <a:cubicBezTo>
                    <a:pt x="10412" y="65083"/>
                    <a:pt x="10574" y="61721"/>
                    <a:pt x="10088" y="59553"/>
                  </a:cubicBezTo>
                  <a:cubicBezTo>
                    <a:pt x="9622" y="57386"/>
                    <a:pt x="10047" y="54145"/>
                    <a:pt x="9845" y="52160"/>
                  </a:cubicBezTo>
                  <a:cubicBezTo>
                    <a:pt x="9622" y="50154"/>
                    <a:pt x="9723" y="45840"/>
                    <a:pt x="10068" y="43389"/>
                  </a:cubicBezTo>
                  <a:cubicBezTo>
                    <a:pt x="10392" y="40938"/>
                    <a:pt x="10432" y="36704"/>
                    <a:pt x="9845" y="33787"/>
                  </a:cubicBezTo>
                  <a:lnTo>
                    <a:pt x="9845" y="33787"/>
                  </a:lnTo>
                  <a:cubicBezTo>
                    <a:pt x="10088" y="33909"/>
                    <a:pt x="10331" y="33970"/>
                    <a:pt x="10614" y="34010"/>
                  </a:cubicBezTo>
                  <a:lnTo>
                    <a:pt x="11182" y="34010"/>
                  </a:lnTo>
                  <a:cubicBezTo>
                    <a:pt x="11445" y="33970"/>
                    <a:pt x="11688" y="33909"/>
                    <a:pt x="11931" y="33787"/>
                  </a:cubicBezTo>
                  <a:lnTo>
                    <a:pt x="11931" y="33787"/>
                  </a:lnTo>
                  <a:cubicBezTo>
                    <a:pt x="11344" y="36704"/>
                    <a:pt x="11384" y="40938"/>
                    <a:pt x="11708" y="43389"/>
                  </a:cubicBezTo>
                  <a:cubicBezTo>
                    <a:pt x="12053" y="45840"/>
                    <a:pt x="12154" y="50154"/>
                    <a:pt x="11931" y="52160"/>
                  </a:cubicBezTo>
                  <a:cubicBezTo>
                    <a:pt x="11729" y="54145"/>
                    <a:pt x="12174" y="57386"/>
                    <a:pt x="11688" y="59553"/>
                  </a:cubicBezTo>
                  <a:cubicBezTo>
                    <a:pt x="11202" y="61721"/>
                    <a:pt x="11344" y="65083"/>
                    <a:pt x="12134" y="68912"/>
                  </a:cubicBezTo>
                  <a:cubicBezTo>
                    <a:pt x="12903" y="72720"/>
                    <a:pt x="12458" y="75150"/>
                    <a:pt x="12356" y="75495"/>
                  </a:cubicBezTo>
                  <a:cubicBezTo>
                    <a:pt x="12255" y="75839"/>
                    <a:pt x="11972" y="76508"/>
                    <a:pt x="12093" y="77156"/>
                  </a:cubicBezTo>
                  <a:cubicBezTo>
                    <a:pt x="12215" y="77804"/>
                    <a:pt x="12215" y="78290"/>
                    <a:pt x="11992" y="78736"/>
                  </a:cubicBezTo>
                  <a:cubicBezTo>
                    <a:pt x="11769" y="79262"/>
                    <a:pt x="11627" y="79850"/>
                    <a:pt x="11627" y="80437"/>
                  </a:cubicBezTo>
                  <a:cubicBezTo>
                    <a:pt x="11668" y="80863"/>
                    <a:pt x="11344" y="81085"/>
                    <a:pt x="11303" y="81551"/>
                  </a:cubicBezTo>
                  <a:cubicBezTo>
                    <a:pt x="11263" y="82017"/>
                    <a:pt x="11364" y="82686"/>
                    <a:pt x="12073" y="82828"/>
                  </a:cubicBezTo>
                  <a:cubicBezTo>
                    <a:pt x="12160" y="82857"/>
                    <a:pt x="12250" y="82871"/>
                    <a:pt x="12339" y="82871"/>
                  </a:cubicBezTo>
                  <a:cubicBezTo>
                    <a:pt x="12621" y="82871"/>
                    <a:pt x="12896" y="82730"/>
                    <a:pt x="13065" y="82483"/>
                  </a:cubicBezTo>
                  <a:cubicBezTo>
                    <a:pt x="13199" y="82646"/>
                    <a:pt x="13397" y="82727"/>
                    <a:pt x="13595" y="82727"/>
                  </a:cubicBezTo>
                  <a:cubicBezTo>
                    <a:pt x="13817" y="82727"/>
                    <a:pt x="14041" y="82626"/>
                    <a:pt x="14180" y="82422"/>
                  </a:cubicBezTo>
                  <a:cubicBezTo>
                    <a:pt x="14373" y="82596"/>
                    <a:pt x="14545" y="82655"/>
                    <a:pt x="14691" y="82655"/>
                  </a:cubicBezTo>
                  <a:cubicBezTo>
                    <a:pt x="15004" y="82655"/>
                    <a:pt x="15192" y="82382"/>
                    <a:pt x="15192" y="82382"/>
                  </a:cubicBezTo>
                  <a:cubicBezTo>
                    <a:pt x="15321" y="82473"/>
                    <a:pt x="15464" y="82515"/>
                    <a:pt x="15604" y="82515"/>
                  </a:cubicBezTo>
                  <a:cubicBezTo>
                    <a:pt x="15838" y="82515"/>
                    <a:pt x="16066" y="82395"/>
                    <a:pt x="16205" y="82179"/>
                  </a:cubicBezTo>
                  <a:cubicBezTo>
                    <a:pt x="16287" y="82216"/>
                    <a:pt x="16371" y="82233"/>
                    <a:pt x="16454" y="82233"/>
                  </a:cubicBezTo>
                  <a:cubicBezTo>
                    <a:pt x="16741" y="82233"/>
                    <a:pt x="17004" y="82028"/>
                    <a:pt x="17036" y="81713"/>
                  </a:cubicBezTo>
                  <a:cubicBezTo>
                    <a:pt x="17056" y="81329"/>
                    <a:pt x="16549" y="80741"/>
                    <a:pt x="16408" y="80478"/>
                  </a:cubicBezTo>
                  <a:cubicBezTo>
                    <a:pt x="16266" y="80214"/>
                    <a:pt x="15760" y="79080"/>
                    <a:pt x="15760" y="79080"/>
                  </a:cubicBezTo>
                  <a:cubicBezTo>
                    <a:pt x="15760" y="79080"/>
                    <a:pt x="14970" y="77966"/>
                    <a:pt x="15233" y="77338"/>
                  </a:cubicBezTo>
                  <a:cubicBezTo>
                    <a:pt x="15496" y="76710"/>
                    <a:pt x="15233" y="75414"/>
                    <a:pt x="15334" y="74583"/>
                  </a:cubicBezTo>
                  <a:cubicBezTo>
                    <a:pt x="15456" y="73753"/>
                    <a:pt x="16468" y="68243"/>
                    <a:pt x="17137" y="65711"/>
                  </a:cubicBezTo>
                  <a:cubicBezTo>
                    <a:pt x="17826" y="63199"/>
                    <a:pt x="16975" y="58885"/>
                    <a:pt x="16631" y="56495"/>
                  </a:cubicBezTo>
                  <a:cubicBezTo>
                    <a:pt x="16306" y="54125"/>
                    <a:pt x="17421" y="51066"/>
                    <a:pt x="18778" y="47035"/>
                  </a:cubicBezTo>
                  <a:cubicBezTo>
                    <a:pt x="20155" y="43004"/>
                    <a:pt x="21776" y="35610"/>
                    <a:pt x="21411" y="31539"/>
                  </a:cubicBezTo>
                  <a:cubicBezTo>
                    <a:pt x="21107" y="28156"/>
                    <a:pt x="19244" y="24551"/>
                    <a:pt x="17967" y="22120"/>
                  </a:cubicBezTo>
                  <a:cubicBezTo>
                    <a:pt x="17967" y="22100"/>
                    <a:pt x="17947" y="22079"/>
                    <a:pt x="17947" y="22059"/>
                  </a:cubicBezTo>
                  <a:lnTo>
                    <a:pt x="17643" y="21431"/>
                  </a:lnTo>
                  <a:lnTo>
                    <a:pt x="17623" y="21391"/>
                  </a:lnTo>
                  <a:cubicBezTo>
                    <a:pt x="17502" y="21127"/>
                    <a:pt x="17380" y="20884"/>
                    <a:pt x="17279" y="20661"/>
                  </a:cubicBezTo>
                  <a:cubicBezTo>
                    <a:pt x="17076" y="20216"/>
                    <a:pt x="16955" y="19770"/>
                    <a:pt x="16894" y="19304"/>
                  </a:cubicBezTo>
                  <a:cubicBezTo>
                    <a:pt x="16874" y="19203"/>
                    <a:pt x="16853" y="19102"/>
                    <a:pt x="16853" y="18980"/>
                  </a:cubicBezTo>
                  <a:cubicBezTo>
                    <a:pt x="16853" y="18960"/>
                    <a:pt x="16853" y="18919"/>
                    <a:pt x="16853" y="18899"/>
                  </a:cubicBezTo>
                  <a:cubicBezTo>
                    <a:pt x="16793" y="18291"/>
                    <a:pt x="16772" y="17663"/>
                    <a:pt x="16813" y="17056"/>
                  </a:cubicBezTo>
                  <a:lnTo>
                    <a:pt x="16813" y="17036"/>
                  </a:lnTo>
                  <a:cubicBezTo>
                    <a:pt x="16833" y="16246"/>
                    <a:pt x="16914" y="15476"/>
                    <a:pt x="17076" y="14686"/>
                  </a:cubicBezTo>
                  <a:cubicBezTo>
                    <a:pt x="17218" y="14483"/>
                    <a:pt x="17360" y="14281"/>
                    <a:pt x="17461" y="14058"/>
                  </a:cubicBezTo>
                  <a:cubicBezTo>
                    <a:pt x="18150" y="12964"/>
                    <a:pt x="18778" y="12073"/>
                    <a:pt x="18980" y="11769"/>
                  </a:cubicBezTo>
                  <a:lnTo>
                    <a:pt x="20256" y="2856"/>
                  </a:lnTo>
                  <a:cubicBezTo>
                    <a:pt x="19871" y="2593"/>
                    <a:pt x="19466" y="2390"/>
                    <a:pt x="19061" y="2228"/>
                  </a:cubicBezTo>
                  <a:cubicBezTo>
                    <a:pt x="17339" y="1540"/>
                    <a:pt x="15678" y="2066"/>
                    <a:pt x="14463" y="608"/>
                  </a:cubicBezTo>
                  <a:cubicBezTo>
                    <a:pt x="14402" y="527"/>
                    <a:pt x="14342" y="446"/>
                    <a:pt x="14281" y="365"/>
                  </a:cubicBezTo>
                  <a:cubicBezTo>
                    <a:pt x="14261" y="324"/>
                    <a:pt x="14240" y="304"/>
                    <a:pt x="14220" y="263"/>
                  </a:cubicBezTo>
                  <a:cubicBezTo>
                    <a:pt x="14200" y="223"/>
                    <a:pt x="14180" y="203"/>
                    <a:pt x="14139" y="142"/>
                  </a:cubicBezTo>
                  <a:cubicBezTo>
                    <a:pt x="14119" y="101"/>
                    <a:pt x="14099" y="61"/>
                    <a:pt x="14058" y="0"/>
                  </a:cubicBezTo>
                  <a:close/>
                </a:path>
              </a:pathLst>
            </a:custGeom>
            <a:solidFill>
              <a:srgbClr val="121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5510973" y="1755248"/>
              <a:ext cx="378691" cy="382774"/>
            </a:xfrm>
            <a:custGeom>
              <a:avLst/>
              <a:gdLst/>
              <a:ahLst/>
              <a:cxnLst/>
              <a:rect l="l" t="t" r="r" b="b"/>
              <a:pathLst>
                <a:path w="13633" h="13780" extrusionOk="0">
                  <a:moveTo>
                    <a:pt x="6699" y="0"/>
                  </a:moveTo>
                  <a:cubicBezTo>
                    <a:pt x="5670" y="0"/>
                    <a:pt x="4708" y="172"/>
                    <a:pt x="4112" y="370"/>
                  </a:cubicBezTo>
                  <a:cubicBezTo>
                    <a:pt x="2836" y="816"/>
                    <a:pt x="567" y="3064"/>
                    <a:pt x="345" y="5394"/>
                  </a:cubicBezTo>
                  <a:cubicBezTo>
                    <a:pt x="0" y="8939"/>
                    <a:pt x="770" y="10073"/>
                    <a:pt x="1317" y="11977"/>
                  </a:cubicBezTo>
                  <a:cubicBezTo>
                    <a:pt x="1925" y="12808"/>
                    <a:pt x="2856" y="13334"/>
                    <a:pt x="3869" y="13436"/>
                  </a:cubicBezTo>
                  <a:cubicBezTo>
                    <a:pt x="2796" y="10336"/>
                    <a:pt x="2309" y="7075"/>
                    <a:pt x="2492" y="3814"/>
                  </a:cubicBezTo>
                  <a:cubicBezTo>
                    <a:pt x="3796" y="3497"/>
                    <a:pt x="5106" y="3389"/>
                    <a:pt x="6290" y="3389"/>
                  </a:cubicBezTo>
                  <a:cubicBezTo>
                    <a:pt x="8897" y="3389"/>
                    <a:pt x="10898" y="3915"/>
                    <a:pt x="10898" y="3915"/>
                  </a:cubicBezTo>
                  <a:cubicBezTo>
                    <a:pt x="10898" y="3915"/>
                    <a:pt x="10898" y="9729"/>
                    <a:pt x="10088" y="13780"/>
                  </a:cubicBezTo>
                  <a:cubicBezTo>
                    <a:pt x="11637" y="13195"/>
                    <a:pt x="11445" y="13151"/>
                    <a:pt x="11353" y="13151"/>
                  </a:cubicBezTo>
                  <a:cubicBezTo>
                    <a:pt x="11337" y="13151"/>
                    <a:pt x="11323" y="13152"/>
                    <a:pt x="11323" y="13152"/>
                  </a:cubicBezTo>
                  <a:lnTo>
                    <a:pt x="11384" y="12747"/>
                  </a:lnTo>
                  <a:lnTo>
                    <a:pt x="11587" y="13091"/>
                  </a:lnTo>
                  <a:lnTo>
                    <a:pt x="12397" y="12544"/>
                  </a:lnTo>
                  <a:cubicBezTo>
                    <a:pt x="12397" y="12544"/>
                    <a:pt x="13633" y="8047"/>
                    <a:pt x="13126" y="5941"/>
                  </a:cubicBezTo>
                  <a:cubicBezTo>
                    <a:pt x="12660" y="4098"/>
                    <a:pt x="11263" y="1464"/>
                    <a:pt x="9521" y="573"/>
                  </a:cubicBezTo>
                  <a:cubicBezTo>
                    <a:pt x="8687" y="151"/>
                    <a:pt x="7664" y="0"/>
                    <a:pt x="6699" y="0"/>
                  </a:cubicBezTo>
                  <a:close/>
                </a:path>
              </a:pathLst>
            </a:custGeom>
            <a:solidFill>
              <a:srgbClr val="FF3D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5531778" y="2136883"/>
              <a:ext cx="152526" cy="123804"/>
            </a:xfrm>
            <a:custGeom>
              <a:avLst/>
              <a:gdLst/>
              <a:ahLst/>
              <a:cxnLst/>
              <a:rect l="l" t="t" r="r" b="b"/>
              <a:pathLst>
                <a:path w="5491" h="4457" extrusionOk="0">
                  <a:moveTo>
                    <a:pt x="1" y="0"/>
                  </a:moveTo>
                  <a:lnTo>
                    <a:pt x="933" y="3059"/>
                  </a:lnTo>
                  <a:lnTo>
                    <a:pt x="5490" y="4457"/>
                  </a:lnTo>
                  <a:lnTo>
                    <a:pt x="5065" y="17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5697776" y="2138577"/>
              <a:ext cx="155887" cy="122693"/>
            </a:xfrm>
            <a:custGeom>
              <a:avLst/>
              <a:gdLst/>
              <a:ahLst/>
              <a:cxnLst/>
              <a:rect l="l" t="t" r="r" b="b"/>
              <a:pathLst>
                <a:path w="5612" h="4417" extrusionOk="0">
                  <a:moveTo>
                    <a:pt x="5611" y="0"/>
                  </a:moveTo>
                  <a:lnTo>
                    <a:pt x="405" y="1742"/>
                  </a:lnTo>
                  <a:lnTo>
                    <a:pt x="0" y="4416"/>
                  </a:lnTo>
                  <a:lnTo>
                    <a:pt x="4679" y="3059"/>
                  </a:lnTo>
                  <a:lnTo>
                    <a:pt x="5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5500278" y="2646655"/>
              <a:ext cx="50666" cy="136749"/>
            </a:xfrm>
            <a:custGeom>
              <a:avLst/>
              <a:gdLst/>
              <a:ahLst/>
              <a:cxnLst/>
              <a:rect l="l" t="t" r="r" b="b"/>
              <a:pathLst>
                <a:path w="1824" h="4923" extrusionOk="0">
                  <a:moveTo>
                    <a:pt x="1196" y="1"/>
                  </a:moveTo>
                  <a:cubicBezTo>
                    <a:pt x="1216" y="608"/>
                    <a:pt x="1196" y="1216"/>
                    <a:pt x="1135" y="1824"/>
                  </a:cubicBezTo>
                  <a:cubicBezTo>
                    <a:pt x="1114" y="2026"/>
                    <a:pt x="1074" y="2229"/>
                    <a:pt x="1033" y="2431"/>
                  </a:cubicBezTo>
                  <a:lnTo>
                    <a:pt x="1277" y="3910"/>
                  </a:lnTo>
                  <a:lnTo>
                    <a:pt x="284" y="4335"/>
                  </a:lnTo>
                  <a:cubicBezTo>
                    <a:pt x="264" y="4376"/>
                    <a:pt x="264" y="4396"/>
                    <a:pt x="243" y="4416"/>
                  </a:cubicBezTo>
                  <a:lnTo>
                    <a:pt x="0" y="4923"/>
                  </a:lnTo>
                  <a:lnTo>
                    <a:pt x="1823" y="4113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rgbClr val="0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5846303" y="2643294"/>
              <a:ext cx="46750" cy="138443"/>
            </a:xfrm>
            <a:custGeom>
              <a:avLst/>
              <a:gdLst/>
              <a:ahLst/>
              <a:cxnLst/>
              <a:rect l="l" t="t" r="r" b="b"/>
              <a:pathLst>
                <a:path w="1683" h="4984" extrusionOk="0">
                  <a:moveTo>
                    <a:pt x="548" y="0"/>
                  </a:moveTo>
                  <a:lnTo>
                    <a:pt x="1" y="4112"/>
                  </a:lnTo>
                  <a:lnTo>
                    <a:pt x="1682" y="4983"/>
                  </a:lnTo>
                  <a:lnTo>
                    <a:pt x="1378" y="4355"/>
                  </a:lnTo>
                  <a:lnTo>
                    <a:pt x="487" y="3909"/>
                  </a:lnTo>
                  <a:lnTo>
                    <a:pt x="669" y="2512"/>
                  </a:lnTo>
                  <a:cubicBezTo>
                    <a:pt x="629" y="2329"/>
                    <a:pt x="609" y="2127"/>
                    <a:pt x="588" y="1924"/>
                  </a:cubicBezTo>
                  <a:lnTo>
                    <a:pt x="588" y="1843"/>
                  </a:lnTo>
                  <a:cubicBezTo>
                    <a:pt x="528" y="1215"/>
                    <a:pt x="528" y="608"/>
                    <a:pt x="548" y="0"/>
                  </a:cubicBezTo>
                  <a:close/>
                </a:path>
              </a:pathLst>
            </a:custGeom>
            <a:solidFill>
              <a:srgbClr val="0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5449640" y="2769737"/>
              <a:ext cx="487301" cy="110443"/>
            </a:xfrm>
            <a:custGeom>
              <a:avLst/>
              <a:gdLst/>
              <a:ahLst/>
              <a:cxnLst/>
              <a:rect l="l" t="t" r="r" b="b"/>
              <a:pathLst>
                <a:path w="17543" h="3976" extrusionOk="0">
                  <a:moveTo>
                    <a:pt x="16158" y="0"/>
                  </a:moveTo>
                  <a:cubicBezTo>
                    <a:pt x="15913" y="0"/>
                    <a:pt x="15333" y="40"/>
                    <a:pt x="14544" y="107"/>
                  </a:cubicBezTo>
                  <a:lnTo>
                    <a:pt x="13369" y="208"/>
                  </a:lnTo>
                  <a:lnTo>
                    <a:pt x="11405" y="391"/>
                  </a:lnTo>
                  <a:lnTo>
                    <a:pt x="10047" y="512"/>
                  </a:lnTo>
                  <a:cubicBezTo>
                    <a:pt x="8710" y="654"/>
                    <a:pt x="7293" y="775"/>
                    <a:pt x="6016" y="897"/>
                  </a:cubicBezTo>
                  <a:lnTo>
                    <a:pt x="4598" y="1039"/>
                  </a:lnTo>
                  <a:lnTo>
                    <a:pt x="3120" y="1181"/>
                  </a:lnTo>
                  <a:lnTo>
                    <a:pt x="1702" y="1322"/>
                  </a:lnTo>
                  <a:lnTo>
                    <a:pt x="750" y="1424"/>
                  </a:lnTo>
                  <a:cubicBezTo>
                    <a:pt x="527" y="1505"/>
                    <a:pt x="0" y="3895"/>
                    <a:pt x="466" y="3976"/>
                  </a:cubicBezTo>
                  <a:lnTo>
                    <a:pt x="1661" y="3976"/>
                  </a:lnTo>
                  <a:lnTo>
                    <a:pt x="3079" y="3956"/>
                  </a:lnTo>
                  <a:lnTo>
                    <a:pt x="4538" y="3915"/>
                  </a:lnTo>
                  <a:lnTo>
                    <a:pt x="5976" y="3875"/>
                  </a:lnTo>
                  <a:cubicBezTo>
                    <a:pt x="7394" y="3854"/>
                    <a:pt x="8954" y="3794"/>
                    <a:pt x="10432" y="3733"/>
                  </a:cubicBezTo>
                  <a:lnTo>
                    <a:pt x="11891" y="3672"/>
                  </a:lnTo>
                  <a:cubicBezTo>
                    <a:pt x="12660" y="3632"/>
                    <a:pt x="13390" y="3591"/>
                    <a:pt x="14058" y="3550"/>
                  </a:cubicBezTo>
                  <a:cubicBezTo>
                    <a:pt x="14544" y="3530"/>
                    <a:pt x="14990" y="3490"/>
                    <a:pt x="15395" y="3469"/>
                  </a:cubicBezTo>
                  <a:cubicBezTo>
                    <a:pt x="16691" y="3348"/>
                    <a:pt x="17522" y="3226"/>
                    <a:pt x="17542" y="3105"/>
                  </a:cubicBezTo>
                  <a:cubicBezTo>
                    <a:pt x="17319" y="2193"/>
                    <a:pt x="16671" y="593"/>
                    <a:pt x="16266" y="6"/>
                  </a:cubicBezTo>
                  <a:cubicBezTo>
                    <a:pt x="16245" y="2"/>
                    <a:pt x="16209" y="0"/>
                    <a:pt x="16158" y="0"/>
                  </a:cubicBez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5495223" y="2772682"/>
              <a:ext cx="382052" cy="107499"/>
            </a:xfrm>
            <a:custGeom>
              <a:avLst/>
              <a:gdLst/>
              <a:ahLst/>
              <a:cxnLst/>
              <a:rect l="l" t="t" r="r" b="b"/>
              <a:pathLst>
                <a:path w="13754" h="3870" extrusionOk="0">
                  <a:moveTo>
                    <a:pt x="12903" y="1"/>
                  </a:moveTo>
                  <a:lnTo>
                    <a:pt x="11728" y="82"/>
                  </a:lnTo>
                  <a:lnTo>
                    <a:pt x="12417" y="3444"/>
                  </a:lnTo>
                  <a:cubicBezTo>
                    <a:pt x="12903" y="3424"/>
                    <a:pt x="13349" y="3384"/>
                    <a:pt x="13754" y="3363"/>
                  </a:cubicBezTo>
                  <a:lnTo>
                    <a:pt x="12903" y="1"/>
                  </a:lnTo>
                  <a:close/>
                  <a:moveTo>
                    <a:pt x="9764" y="264"/>
                  </a:moveTo>
                  <a:lnTo>
                    <a:pt x="8386" y="406"/>
                  </a:lnTo>
                  <a:lnTo>
                    <a:pt x="8791" y="3627"/>
                  </a:lnTo>
                  <a:lnTo>
                    <a:pt x="10229" y="3566"/>
                  </a:lnTo>
                  <a:lnTo>
                    <a:pt x="9764" y="264"/>
                  </a:lnTo>
                  <a:close/>
                  <a:moveTo>
                    <a:pt x="4355" y="791"/>
                  </a:moveTo>
                  <a:lnTo>
                    <a:pt x="2957" y="933"/>
                  </a:lnTo>
                  <a:cubicBezTo>
                    <a:pt x="2917" y="1885"/>
                    <a:pt x="2876" y="3141"/>
                    <a:pt x="2897" y="3809"/>
                  </a:cubicBezTo>
                  <a:lnTo>
                    <a:pt x="4315" y="3769"/>
                  </a:lnTo>
                  <a:cubicBezTo>
                    <a:pt x="4355" y="2999"/>
                    <a:pt x="4355" y="1743"/>
                    <a:pt x="4355" y="791"/>
                  </a:cubicBezTo>
                  <a:close/>
                  <a:moveTo>
                    <a:pt x="1479" y="1075"/>
                  </a:moveTo>
                  <a:lnTo>
                    <a:pt x="61" y="1216"/>
                  </a:lnTo>
                  <a:cubicBezTo>
                    <a:pt x="20" y="2148"/>
                    <a:pt x="0" y="3262"/>
                    <a:pt x="20" y="3870"/>
                  </a:cubicBezTo>
                  <a:lnTo>
                    <a:pt x="1438" y="3850"/>
                  </a:lnTo>
                  <a:cubicBezTo>
                    <a:pt x="1459" y="3141"/>
                    <a:pt x="1479" y="2006"/>
                    <a:pt x="1479" y="1075"/>
                  </a:cubicBezTo>
                  <a:close/>
                </a:path>
              </a:pathLst>
            </a:custGeom>
            <a:solidFill>
              <a:srgbClr val="20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5701721" y="4166418"/>
              <a:ext cx="180082" cy="315525"/>
            </a:xfrm>
            <a:custGeom>
              <a:avLst/>
              <a:gdLst/>
              <a:ahLst/>
              <a:cxnLst/>
              <a:rect l="l" t="t" r="r" b="b"/>
              <a:pathLst>
                <a:path w="6483" h="11359" extrusionOk="0">
                  <a:moveTo>
                    <a:pt x="4943" y="0"/>
                  </a:moveTo>
                  <a:lnTo>
                    <a:pt x="1479" y="21"/>
                  </a:lnTo>
                  <a:lnTo>
                    <a:pt x="1013" y="4842"/>
                  </a:lnTo>
                  <a:lnTo>
                    <a:pt x="61" y="10412"/>
                  </a:lnTo>
                  <a:cubicBezTo>
                    <a:pt x="61" y="10412"/>
                    <a:pt x="0" y="11162"/>
                    <a:pt x="1276" y="11324"/>
                  </a:cubicBezTo>
                  <a:cubicBezTo>
                    <a:pt x="1452" y="11348"/>
                    <a:pt x="1683" y="11359"/>
                    <a:pt x="1952" y="11359"/>
                  </a:cubicBezTo>
                  <a:cubicBezTo>
                    <a:pt x="3015" y="11359"/>
                    <a:pt x="4657" y="11194"/>
                    <a:pt x="5692" y="11081"/>
                  </a:cubicBezTo>
                  <a:cubicBezTo>
                    <a:pt x="6178" y="11020"/>
                    <a:pt x="6482" y="10513"/>
                    <a:pt x="6320" y="10068"/>
                  </a:cubicBezTo>
                  <a:lnTo>
                    <a:pt x="4294" y="4518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121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5510973" y="4166973"/>
              <a:ext cx="178943" cy="314914"/>
            </a:xfrm>
            <a:custGeom>
              <a:avLst/>
              <a:gdLst/>
              <a:ahLst/>
              <a:cxnLst/>
              <a:rect l="l" t="t" r="r" b="b"/>
              <a:pathLst>
                <a:path w="6442" h="11337" extrusionOk="0">
                  <a:moveTo>
                    <a:pt x="2289" y="1"/>
                  </a:moveTo>
                  <a:cubicBezTo>
                    <a:pt x="1904" y="1"/>
                    <a:pt x="1621" y="345"/>
                    <a:pt x="1661" y="730"/>
                  </a:cubicBezTo>
                  <a:lnTo>
                    <a:pt x="2188" y="4356"/>
                  </a:lnTo>
                  <a:cubicBezTo>
                    <a:pt x="2208" y="4457"/>
                    <a:pt x="2188" y="4558"/>
                    <a:pt x="2147" y="4660"/>
                  </a:cubicBezTo>
                  <a:lnTo>
                    <a:pt x="142" y="10190"/>
                  </a:lnTo>
                  <a:cubicBezTo>
                    <a:pt x="0" y="10574"/>
                    <a:pt x="264" y="11000"/>
                    <a:pt x="669" y="11040"/>
                  </a:cubicBezTo>
                  <a:cubicBezTo>
                    <a:pt x="1670" y="11155"/>
                    <a:pt x="3443" y="11337"/>
                    <a:pt x="4564" y="11337"/>
                  </a:cubicBezTo>
                  <a:cubicBezTo>
                    <a:pt x="4827" y="11337"/>
                    <a:pt x="5053" y="11327"/>
                    <a:pt x="5226" y="11304"/>
                  </a:cubicBezTo>
                  <a:cubicBezTo>
                    <a:pt x="6077" y="11182"/>
                    <a:pt x="6340" y="10797"/>
                    <a:pt x="6421" y="10554"/>
                  </a:cubicBezTo>
                  <a:cubicBezTo>
                    <a:pt x="6442" y="10473"/>
                    <a:pt x="6442" y="10372"/>
                    <a:pt x="6442" y="10271"/>
                  </a:cubicBezTo>
                  <a:lnTo>
                    <a:pt x="5490" y="4822"/>
                  </a:lnTo>
                  <a:cubicBezTo>
                    <a:pt x="5490" y="4801"/>
                    <a:pt x="5490" y="4801"/>
                    <a:pt x="5490" y="4781"/>
                  </a:cubicBezTo>
                  <a:lnTo>
                    <a:pt x="5085" y="568"/>
                  </a:lnTo>
                  <a:cubicBezTo>
                    <a:pt x="5044" y="244"/>
                    <a:pt x="4781" y="1"/>
                    <a:pt x="4457" y="1"/>
                  </a:cubicBezTo>
                  <a:close/>
                </a:path>
              </a:pathLst>
            </a:custGeom>
            <a:solidFill>
              <a:srgbClr val="121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>
            <a:off x="5387753" y="3333121"/>
            <a:ext cx="1371462" cy="1172467"/>
            <a:chOff x="3552475" y="3038525"/>
            <a:chExt cx="1507575" cy="1359225"/>
          </a:xfrm>
        </p:grpSpPr>
        <p:sp>
          <p:nvSpPr>
            <p:cNvPr id="748" name="Google Shape;748;p32"/>
            <p:cNvSpPr/>
            <p:nvPr/>
          </p:nvSpPr>
          <p:spPr>
            <a:xfrm>
              <a:off x="4778475" y="3269450"/>
              <a:ext cx="57250" cy="50650"/>
            </a:xfrm>
            <a:custGeom>
              <a:avLst/>
              <a:gdLst/>
              <a:ahLst/>
              <a:cxnLst/>
              <a:rect l="l" t="t" r="r" b="b"/>
              <a:pathLst>
                <a:path w="2290" h="2026" extrusionOk="0">
                  <a:moveTo>
                    <a:pt x="466" y="0"/>
                  </a:moveTo>
                  <a:lnTo>
                    <a:pt x="0" y="2026"/>
                  </a:lnTo>
                  <a:lnTo>
                    <a:pt x="1682" y="2026"/>
                  </a:lnTo>
                  <a:lnTo>
                    <a:pt x="2289" y="770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121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4791625" y="3284650"/>
              <a:ext cx="34975" cy="25850"/>
            </a:xfrm>
            <a:custGeom>
              <a:avLst/>
              <a:gdLst/>
              <a:ahLst/>
              <a:cxnLst/>
              <a:rect l="l" t="t" r="r" b="b"/>
              <a:pathLst>
                <a:path w="1399" h="1034" extrusionOk="0">
                  <a:moveTo>
                    <a:pt x="224" y="0"/>
                  </a:moveTo>
                  <a:lnTo>
                    <a:pt x="1" y="729"/>
                  </a:lnTo>
                  <a:lnTo>
                    <a:pt x="811" y="1033"/>
                  </a:lnTo>
                  <a:lnTo>
                    <a:pt x="1399" y="466"/>
                  </a:lnTo>
                  <a:cubicBezTo>
                    <a:pt x="1399" y="466"/>
                    <a:pt x="487" y="122"/>
                    <a:pt x="224" y="0"/>
                  </a:cubicBezTo>
                  <a:close/>
                </a:path>
              </a:pathLst>
            </a:custGeom>
            <a:solidFill>
              <a:srgbClr val="0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3726175" y="3560625"/>
              <a:ext cx="1290325" cy="699200"/>
            </a:xfrm>
            <a:custGeom>
              <a:avLst/>
              <a:gdLst/>
              <a:ahLst/>
              <a:cxnLst/>
              <a:rect l="l" t="t" r="r" b="b"/>
              <a:pathLst>
                <a:path w="51613" h="27968" extrusionOk="0">
                  <a:moveTo>
                    <a:pt x="32329" y="1"/>
                  </a:moveTo>
                  <a:cubicBezTo>
                    <a:pt x="31721" y="1"/>
                    <a:pt x="31134" y="21"/>
                    <a:pt x="30546" y="82"/>
                  </a:cubicBezTo>
                  <a:cubicBezTo>
                    <a:pt x="25097" y="568"/>
                    <a:pt x="16408" y="8083"/>
                    <a:pt x="16408" y="8083"/>
                  </a:cubicBezTo>
                  <a:cubicBezTo>
                    <a:pt x="16408" y="8083"/>
                    <a:pt x="11242" y="10919"/>
                    <a:pt x="9338" y="12701"/>
                  </a:cubicBezTo>
                  <a:cubicBezTo>
                    <a:pt x="8852" y="13187"/>
                    <a:pt x="8386" y="13714"/>
                    <a:pt x="7961" y="14241"/>
                  </a:cubicBezTo>
                  <a:cubicBezTo>
                    <a:pt x="6968" y="15436"/>
                    <a:pt x="5672" y="17056"/>
                    <a:pt x="4436" y="18677"/>
                  </a:cubicBezTo>
                  <a:cubicBezTo>
                    <a:pt x="3869" y="19406"/>
                    <a:pt x="3322" y="20135"/>
                    <a:pt x="2795" y="20824"/>
                  </a:cubicBezTo>
                  <a:cubicBezTo>
                    <a:pt x="1215" y="22870"/>
                    <a:pt x="0" y="24490"/>
                    <a:pt x="0" y="24490"/>
                  </a:cubicBezTo>
                  <a:lnTo>
                    <a:pt x="2005" y="25868"/>
                  </a:lnTo>
                  <a:lnTo>
                    <a:pt x="2775" y="26374"/>
                  </a:lnTo>
                  <a:cubicBezTo>
                    <a:pt x="3363" y="25686"/>
                    <a:pt x="4051" y="25078"/>
                    <a:pt x="4821" y="24571"/>
                  </a:cubicBezTo>
                  <a:cubicBezTo>
                    <a:pt x="7171" y="22971"/>
                    <a:pt x="10473" y="21574"/>
                    <a:pt x="12255" y="20581"/>
                  </a:cubicBezTo>
                  <a:cubicBezTo>
                    <a:pt x="12640" y="20378"/>
                    <a:pt x="12984" y="20135"/>
                    <a:pt x="13308" y="19852"/>
                  </a:cubicBezTo>
                  <a:cubicBezTo>
                    <a:pt x="14564" y="18576"/>
                    <a:pt x="15212" y="16854"/>
                    <a:pt x="16043" y="16307"/>
                  </a:cubicBezTo>
                  <a:cubicBezTo>
                    <a:pt x="16873" y="15740"/>
                    <a:pt x="18818" y="15841"/>
                    <a:pt x="22991" y="15294"/>
                  </a:cubicBezTo>
                  <a:cubicBezTo>
                    <a:pt x="26821" y="14792"/>
                    <a:pt x="30343" y="11150"/>
                    <a:pt x="33277" y="11150"/>
                  </a:cubicBezTo>
                  <a:cubicBezTo>
                    <a:pt x="33540" y="11150"/>
                    <a:pt x="33798" y="11180"/>
                    <a:pt x="34051" y="11243"/>
                  </a:cubicBezTo>
                  <a:cubicBezTo>
                    <a:pt x="37150" y="11992"/>
                    <a:pt x="38547" y="20237"/>
                    <a:pt x="41545" y="21189"/>
                  </a:cubicBezTo>
                  <a:cubicBezTo>
                    <a:pt x="44543" y="22120"/>
                    <a:pt x="46245" y="27367"/>
                    <a:pt x="47764" y="27772"/>
                  </a:cubicBezTo>
                  <a:cubicBezTo>
                    <a:pt x="48253" y="27900"/>
                    <a:pt x="48761" y="27968"/>
                    <a:pt x="49271" y="27968"/>
                  </a:cubicBezTo>
                  <a:cubicBezTo>
                    <a:pt x="49649" y="27968"/>
                    <a:pt x="50027" y="27930"/>
                    <a:pt x="50397" y="27853"/>
                  </a:cubicBezTo>
                  <a:cubicBezTo>
                    <a:pt x="50397" y="27853"/>
                    <a:pt x="51511" y="26374"/>
                    <a:pt x="51613" y="25382"/>
                  </a:cubicBezTo>
                  <a:cubicBezTo>
                    <a:pt x="51613" y="25017"/>
                    <a:pt x="51613" y="24652"/>
                    <a:pt x="51613" y="24288"/>
                  </a:cubicBezTo>
                  <a:cubicBezTo>
                    <a:pt x="51592" y="23781"/>
                    <a:pt x="51552" y="23133"/>
                    <a:pt x="51491" y="22384"/>
                  </a:cubicBezTo>
                  <a:cubicBezTo>
                    <a:pt x="51248" y="19609"/>
                    <a:pt x="50721" y="16854"/>
                    <a:pt x="49911" y="14200"/>
                  </a:cubicBezTo>
                  <a:cubicBezTo>
                    <a:pt x="48351" y="9359"/>
                    <a:pt x="42862" y="1560"/>
                    <a:pt x="42862" y="1560"/>
                  </a:cubicBezTo>
                  <a:cubicBezTo>
                    <a:pt x="42862" y="1560"/>
                    <a:pt x="41869" y="1277"/>
                    <a:pt x="40350" y="953"/>
                  </a:cubicBezTo>
                  <a:cubicBezTo>
                    <a:pt x="38284" y="507"/>
                    <a:pt x="35246" y="1"/>
                    <a:pt x="32329" y="1"/>
                  </a:cubicBezTo>
                  <a:close/>
                </a:path>
              </a:pathLst>
            </a:custGeom>
            <a:solidFill>
              <a:srgbClr val="121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3776300" y="3722175"/>
              <a:ext cx="1240200" cy="537650"/>
            </a:xfrm>
            <a:custGeom>
              <a:avLst/>
              <a:gdLst/>
              <a:ahLst/>
              <a:cxnLst/>
              <a:rect l="l" t="t" r="r" b="b"/>
              <a:pathLst>
                <a:path w="49608" h="21506" extrusionOk="0">
                  <a:moveTo>
                    <a:pt x="27387" y="0"/>
                  </a:moveTo>
                  <a:cubicBezTo>
                    <a:pt x="27123" y="892"/>
                    <a:pt x="27225" y="1864"/>
                    <a:pt x="27650" y="2694"/>
                  </a:cubicBezTo>
                  <a:cubicBezTo>
                    <a:pt x="27751" y="2877"/>
                    <a:pt x="27832" y="3100"/>
                    <a:pt x="27832" y="3302"/>
                  </a:cubicBezTo>
                  <a:cubicBezTo>
                    <a:pt x="27792" y="3565"/>
                    <a:pt x="27650" y="3768"/>
                    <a:pt x="27468" y="3930"/>
                  </a:cubicBezTo>
                  <a:cubicBezTo>
                    <a:pt x="25949" y="5308"/>
                    <a:pt x="24044" y="6179"/>
                    <a:pt x="21999" y="6401"/>
                  </a:cubicBezTo>
                  <a:cubicBezTo>
                    <a:pt x="20986" y="6523"/>
                    <a:pt x="19973" y="6462"/>
                    <a:pt x="18980" y="6685"/>
                  </a:cubicBezTo>
                  <a:cubicBezTo>
                    <a:pt x="18109" y="6867"/>
                    <a:pt x="17279" y="7272"/>
                    <a:pt x="16388" y="7434"/>
                  </a:cubicBezTo>
                  <a:cubicBezTo>
                    <a:pt x="16137" y="7480"/>
                    <a:pt x="15878" y="7506"/>
                    <a:pt x="15619" y="7506"/>
                  </a:cubicBezTo>
                  <a:cubicBezTo>
                    <a:pt x="14958" y="7506"/>
                    <a:pt x="14307" y="7333"/>
                    <a:pt x="13856" y="6867"/>
                  </a:cubicBezTo>
                  <a:cubicBezTo>
                    <a:pt x="13025" y="6016"/>
                    <a:pt x="13248" y="4558"/>
                    <a:pt x="13937" y="3606"/>
                  </a:cubicBezTo>
                  <a:lnTo>
                    <a:pt x="13937" y="3606"/>
                  </a:lnTo>
                  <a:cubicBezTo>
                    <a:pt x="12012" y="4254"/>
                    <a:pt x="11283" y="7131"/>
                    <a:pt x="12701" y="8609"/>
                  </a:cubicBezTo>
                  <a:cubicBezTo>
                    <a:pt x="12276" y="10007"/>
                    <a:pt x="11364" y="11222"/>
                    <a:pt x="10149" y="12033"/>
                  </a:cubicBezTo>
                  <a:cubicBezTo>
                    <a:pt x="9075" y="12742"/>
                    <a:pt x="7840" y="13106"/>
                    <a:pt x="6685" y="13613"/>
                  </a:cubicBezTo>
                  <a:cubicBezTo>
                    <a:pt x="3910" y="14828"/>
                    <a:pt x="1580" y="16833"/>
                    <a:pt x="0" y="19406"/>
                  </a:cubicBezTo>
                  <a:lnTo>
                    <a:pt x="770" y="19912"/>
                  </a:lnTo>
                  <a:cubicBezTo>
                    <a:pt x="1358" y="19224"/>
                    <a:pt x="2046" y="18616"/>
                    <a:pt x="2816" y="18109"/>
                  </a:cubicBezTo>
                  <a:cubicBezTo>
                    <a:pt x="5166" y="16509"/>
                    <a:pt x="8468" y="15112"/>
                    <a:pt x="10250" y="14119"/>
                  </a:cubicBezTo>
                  <a:cubicBezTo>
                    <a:pt x="10635" y="13916"/>
                    <a:pt x="10979" y="13673"/>
                    <a:pt x="11303" y="13390"/>
                  </a:cubicBezTo>
                  <a:cubicBezTo>
                    <a:pt x="12559" y="12114"/>
                    <a:pt x="13207" y="10392"/>
                    <a:pt x="14038" y="9845"/>
                  </a:cubicBezTo>
                  <a:cubicBezTo>
                    <a:pt x="14868" y="9278"/>
                    <a:pt x="16813" y="9379"/>
                    <a:pt x="20986" y="8832"/>
                  </a:cubicBezTo>
                  <a:cubicBezTo>
                    <a:pt x="24816" y="8330"/>
                    <a:pt x="28338" y="4688"/>
                    <a:pt x="31272" y="4688"/>
                  </a:cubicBezTo>
                  <a:cubicBezTo>
                    <a:pt x="31535" y="4688"/>
                    <a:pt x="31793" y="4718"/>
                    <a:pt x="32046" y="4781"/>
                  </a:cubicBezTo>
                  <a:cubicBezTo>
                    <a:pt x="35145" y="5530"/>
                    <a:pt x="36542" y="13775"/>
                    <a:pt x="39540" y="14727"/>
                  </a:cubicBezTo>
                  <a:cubicBezTo>
                    <a:pt x="42538" y="15658"/>
                    <a:pt x="44240" y="20905"/>
                    <a:pt x="45759" y="21310"/>
                  </a:cubicBezTo>
                  <a:cubicBezTo>
                    <a:pt x="46248" y="21438"/>
                    <a:pt x="46756" y="21506"/>
                    <a:pt x="47266" y="21506"/>
                  </a:cubicBezTo>
                  <a:cubicBezTo>
                    <a:pt x="47644" y="21506"/>
                    <a:pt x="48022" y="21468"/>
                    <a:pt x="48392" y="21391"/>
                  </a:cubicBezTo>
                  <a:cubicBezTo>
                    <a:pt x="48392" y="21391"/>
                    <a:pt x="49506" y="19912"/>
                    <a:pt x="49608" y="18920"/>
                  </a:cubicBezTo>
                  <a:cubicBezTo>
                    <a:pt x="49608" y="18555"/>
                    <a:pt x="49608" y="18190"/>
                    <a:pt x="49608" y="17826"/>
                  </a:cubicBezTo>
                  <a:cubicBezTo>
                    <a:pt x="49243" y="18292"/>
                    <a:pt x="48818" y="18717"/>
                    <a:pt x="48332" y="19041"/>
                  </a:cubicBezTo>
                  <a:cubicBezTo>
                    <a:pt x="47900" y="19302"/>
                    <a:pt x="47373" y="19454"/>
                    <a:pt x="46863" y="19454"/>
                  </a:cubicBezTo>
                  <a:cubicBezTo>
                    <a:pt x="46344" y="19454"/>
                    <a:pt x="45843" y="19297"/>
                    <a:pt x="45475" y="18940"/>
                  </a:cubicBezTo>
                  <a:cubicBezTo>
                    <a:pt x="44685" y="18150"/>
                    <a:pt x="44807" y="16813"/>
                    <a:pt x="44260" y="15841"/>
                  </a:cubicBezTo>
                  <a:cubicBezTo>
                    <a:pt x="43713" y="14868"/>
                    <a:pt x="42619" y="14423"/>
                    <a:pt x="41667" y="13835"/>
                  </a:cubicBezTo>
                  <a:cubicBezTo>
                    <a:pt x="39763" y="12661"/>
                    <a:pt x="38386" y="10817"/>
                    <a:pt x="37798" y="8670"/>
                  </a:cubicBezTo>
                  <a:cubicBezTo>
                    <a:pt x="37393" y="7191"/>
                    <a:pt x="37170" y="5328"/>
                    <a:pt x="35732" y="4781"/>
                  </a:cubicBezTo>
                  <a:cubicBezTo>
                    <a:pt x="36806" y="4538"/>
                    <a:pt x="37778" y="4011"/>
                    <a:pt x="38568" y="3282"/>
                  </a:cubicBezTo>
                  <a:lnTo>
                    <a:pt x="38568" y="3282"/>
                  </a:lnTo>
                  <a:cubicBezTo>
                    <a:pt x="37539" y="3385"/>
                    <a:pt x="36494" y="3467"/>
                    <a:pt x="35453" y="3467"/>
                  </a:cubicBezTo>
                  <a:cubicBezTo>
                    <a:pt x="34444" y="3467"/>
                    <a:pt x="33437" y="3390"/>
                    <a:pt x="32451" y="3181"/>
                  </a:cubicBezTo>
                  <a:cubicBezTo>
                    <a:pt x="30445" y="2755"/>
                    <a:pt x="28501" y="1722"/>
                    <a:pt x="273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3906950" y="3314000"/>
              <a:ext cx="182825" cy="201375"/>
            </a:xfrm>
            <a:custGeom>
              <a:avLst/>
              <a:gdLst/>
              <a:ahLst/>
              <a:cxnLst/>
              <a:rect l="l" t="t" r="r" b="b"/>
              <a:pathLst>
                <a:path w="7313" h="8055" extrusionOk="0">
                  <a:moveTo>
                    <a:pt x="5186" y="1"/>
                  </a:moveTo>
                  <a:lnTo>
                    <a:pt x="4194" y="1156"/>
                  </a:lnTo>
                  <a:lnTo>
                    <a:pt x="2614" y="3667"/>
                  </a:lnTo>
                  <a:lnTo>
                    <a:pt x="2208" y="4072"/>
                  </a:lnTo>
                  <a:cubicBezTo>
                    <a:pt x="2208" y="4072"/>
                    <a:pt x="203" y="7293"/>
                    <a:pt x="21" y="7921"/>
                  </a:cubicBezTo>
                  <a:cubicBezTo>
                    <a:pt x="1" y="7982"/>
                    <a:pt x="1" y="8022"/>
                    <a:pt x="41" y="8043"/>
                  </a:cubicBezTo>
                  <a:cubicBezTo>
                    <a:pt x="49" y="8051"/>
                    <a:pt x="60" y="8054"/>
                    <a:pt x="75" y="8054"/>
                  </a:cubicBezTo>
                  <a:cubicBezTo>
                    <a:pt x="282" y="8054"/>
                    <a:pt x="1125" y="7278"/>
                    <a:pt x="1560" y="6766"/>
                  </a:cubicBezTo>
                  <a:cubicBezTo>
                    <a:pt x="1621" y="6685"/>
                    <a:pt x="1702" y="6584"/>
                    <a:pt x="1763" y="6483"/>
                  </a:cubicBezTo>
                  <a:cubicBezTo>
                    <a:pt x="1972" y="6099"/>
                    <a:pt x="3702" y="5037"/>
                    <a:pt x="4228" y="5037"/>
                  </a:cubicBezTo>
                  <a:cubicBezTo>
                    <a:pt x="4312" y="5037"/>
                    <a:pt x="4365" y="5064"/>
                    <a:pt x="4376" y="5126"/>
                  </a:cubicBezTo>
                  <a:cubicBezTo>
                    <a:pt x="4477" y="5571"/>
                    <a:pt x="3586" y="6604"/>
                    <a:pt x="3363" y="6868"/>
                  </a:cubicBezTo>
                  <a:cubicBezTo>
                    <a:pt x="3181" y="7151"/>
                    <a:pt x="3120" y="7516"/>
                    <a:pt x="3201" y="7840"/>
                  </a:cubicBezTo>
                  <a:cubicBezTo>
                    <a:pt x="3206" y="7854"/>
                    <a:pt x="3216" y="7861"/>
                    <a:pt x="3231" y="7861"/>
                  </a:cubicBezTo>
                  <a:cubicBezTo>
                    <a:pt x="3450" y="7861"/>
                    <a:pt x="4664" y="6407"/>
                    <a:pt x="5024" y="6179"/>
                  </a:cubicBezTo>
                  <a:cubicBezTo>
                    <a:pt x="5247" y="6058"/>
                    <a:pt x="5611" y="5490"/>
                    <a:pt x="5915" y="4660"/>
                  </a:cubicBezTo>
                  <a:cubicBezTo>
                    <a:pt x="5976" y="4478"/>
                    <a:pt x="6057" y="4255"/>
                    <a:pt x="6118" y="4052"/>
                  </a:cubicBezTo>
                  <a:lnTo>
                    <a:pt x="7131" y="3384"/>
                  </a:lnTo>
                  <a:lnTo>
                    <a:pt x="7313" y="1824"/>
                  </a:lnTo>
                  <a:lnTo>
                    <a:pt x="5814" y="548"/>
                  </a:lnTo>
                  <a:lnTo>
                    <a:pt x="5186" y="1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4027475" y="3076000"/>
              <a:ext cx="583400" cy="359575"/>
            </a:xfrm>
            <a:custGeom>
              <a:avLst/>
              <a:gdLst/>
              <a:ahLst/>
              <a:cxnLst/>
              <a:rect l="l" t="t" r="r" b="b"/>
              <a:pathLst>
                <a:path w="23336" h="14383" extrusionOk="0">
                  <a:moveTo>
                    <a:pt x="7921" y="1"/>
                  </a:moveTo>
                  <a:cubicBezTo>
                    <a:pt x="7921" y="1"/>
                    <a:pt x="6726" y="1581"/>
                    <a:pt x="5105" y="3464"/>
                  </a:cubicBezTo>
                  <a:cubicBezTo>
                    <a:pt x="3728" y="5085"/>
                    <a:pt x="2067" y="6928"/>
                    <a:pt x="851" y="8873"/>
                  </a:cubicBezTo>
                  <a:cubicBezTo>
                    <a:pt x="527" y="9359"/>
                    <a:pt x="244" y="9886"/>
                    <a:pt x="1" y="10412"/>
                  </a:cubicBezTo>
                  <a:lnTo>
                    <a:pt x="2310" y="12215"/>
                  </a:lnTo>
                  <a:lnTo>
                    <a:pt x="2836" y="12640"/>
                  </a:lnTo>
                  <a:lnTo>
                    <a:pt x="2938" y="12580"/>
                  </a:lnTo>
                  <a:cubicBezTo>
                    <a:pt x="3140" y="12438"/>
                    <a:pt x="3586" y="12073"/>
                    <a:pt x="4133" y="11668"/>
                  </a:cubicBezTo>
                  <a:lnTo>
                    <a:pt x="4457" y="11405"/>
                  </a:lnTo>
                  <a:cubicBezTo>
                    <a:pt x="5186" y="10838"/>
                    <a:pt x="5956" y="10311"/>
                    <a:pt x="6766" y="9825"/>
                  </a:cubicBezTo>
                  <a:cubicBezTo>
                    <a:pt x="7212" y="9642"/>
                    <a:pt x="7657" y="9521"/>
                    <a:pt x="8143" y="9440"/>
                  </a:cubicBezTo>
                  <a:cubicBezTo>
                    <a:pt x="9156" y="9197"/>
                    <a:pt x="10351" y="8832"/>
                    <a:pt x="10858" y="7941"/>
                  </a:cubicBezTo>
                  <a:cubicBezTo>
                    <a:pt x="10858" y="7941"/>
                    <a:pt x="12174" y="9926"/>
                    <a:pt x="13511" y="11810"/>
                  </a:cubicBezTo>
                  <a:cubicBezTo>
                    <a:pt x="13694" y="12073"/>
                    <a:pt x="13876" y="12337"/>
                    <a:pt x="14058" y="12600"/>
                  </a:cubicBezTo>
                  <a:cubicBezTo>
                    <a:pt x="14058" y="12600"/>
                    <a:pt x="14078" y="12620"/>
                    <a:pt x="14078" y="12620"/>
                  </a:cubicBezTo>
                  <a:cubicBezTo>
                    <a:pt x="14322" y="12944"/>
                    <a:pt x="14544" y="13248"/>
                    <a:pt x="14747" y="13532"/>
                  </a:cubicBezTo>
                  <a:lnTo>
                    <a:pt x="15091" y="13977"/>
                  </a:lnTo>
                  <a:lnTo>
                    <a:pt x="15415" y="14382"/>
                  </a:lnTo>
                  <a:lnTo>
                    <a:pt x="20966" y="9886"/>
                  </a:lnTo>
                  <a:lnTo>
                    <a:pt x="22991" y="8225"/>
                  </a:lnTo>
                  <a:lnTo>
                    <a:pt x="23336" y="7941"/>
                  </a:lnTo>
                  <a:lnTo>
                    <a:pt x="23194" y="7759"/>
                  </a:lnTo>
                  <a:lnTo>
                    <a:pt x="23092" y="7678"/>
                  </a:lnTo>
                  <a:cubicBezTo>
                    <a:pt x="22930" y="7495"/>
                    <a:pt x="22748" y="7333"/>
                    <a:pt x="22546" y="7191"/>
                  </a:cubicBezTo>
                  <a:cubicBezTo>
                    <a:pt x="21087" y="6098"/>
                    <a:pt x="19649" y="5166"/>
                    <a:pt x="18008" y="4619"/>
                  </a:cubicBezTo>
                  <a:cubicBezTo>
                    <a:pt x="17522" y="4457"/>
                    <a:pt x="17036" y="4315"/>
                    <a:pt x="16529" y="4234"/>
                  </a:cubicBezTo>
                  <a:cubicBezTo>
                    <a:pt x="14362" y="2715"/>
                    <a:pt x="11587" y="1054"/>
                    <a:pt x="9075" y="284"/>
                  </a:cubicBezTo>
                  <a:cubicBezTo>
                    <a:pt x="8690" y="183"/>
                    <a:pt x="8306" y="82"/>
                    <a:pt x="7921" y="1"/>
                  </a:cubicBezTo>
                  <a:close/>
                </a:path>
              </a:pathLst>
            </a:custGeom>
            <a:solidFill>
              <a:srgbClr val="121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4468550" y="3501375"/>
              <a:ext cx="393500" cy="195275"/>
            </a:xfrm>
            <a:custGeom>
              <a:avLst/>
              <a:gdLst/>
              <a:ahLst/>
              <a:cxnLst/>
              <a:rect l="l" t="t" r="r" b="b"/>
              <a:pathLst>
                <a:path w="15740" h="7811" extrusionOk="0">
                  <a:moveTo>
                    <a:pt x="5834" y="1"/>
                  </a:moveTo>
                  <a:lnTo>
                    <a:pt x="1" y="1358"/>
                  </a:lnTo>
                  <a:cubicBezTo>
                    <a:pt x="1" y="1358"/>
                    <a:pt x="1743" y="6341"/>
                    <a:pt x="2310" y="6868"/>
                  </a:cubicBezTo>
                  <a:cubicBezTo>
                    <a:pt x="2591" y="7138"/>
                    <a:pt x="4726" y="7811"/>
                    <a:pt x="7097" y="7811"/>
                  </a:cubicBezTo>
                  <a:cubicBezTo>
                    <a:pt x="9337" y="7811"/>
                    <a:pt x="11787" y="7211"/>
                    <a:pt x="13086" y="5105"/>
                  </a:cubicBezTo>
                  <a:cubicBezTo>
                    <a:pt x="15740" y="750"/>
                    <a:pt x="5834" y="1"/>
                    <a:pt x="58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4378925" y="3242600"/>
              <a:ext cx="539850" cy="430575"/>
            </a:xfrm>
            <a:custGeom>
              <a:avLst/>
              <a:gdLst/>
              <a:ahLst/>
              <a:cxnLst/>
              <a:rect l="l" t="t" r="r" b="b"/>
              <a:pathLst>
                <a:path w="21594" h="17223" extrusionOk="0">
                  <a:moveTo>
                    <a:pt x="6158" y="1"/>
                  </a:moveTo>
                  <a:lnTo>
                    <a:pt x="61" y="3161"/>
                  </a:lnTo>
                  <a:cubicBezTo>
                    <a:pt x="61" y="3161"/>
                    <a:pt x="41" y="3262"/>
                    <a:pt x="41" y="3444"/>
                  </a:cubicBezTo>
                  <a:cubicBezTo>
                    <a:pt x="20" y="3931"/>
                    <a:pt x="0" y="4903"/>
                    <a:pt x="20" y="5956"/>
                  </a:cubicBezTo>
                  <a:cubicBezTo>
                    <a:pt x="41" y="6098"/>
                    <a:pt x="41" y="6240"/>
                    <a:pt x="41" y="6382"/>
                  </a:cubicBezTo>
                  <a:cubicBezTo>
                    <a:pt x="41" y="6584"/>
                    <a:pt x="61" y="6766"/>
                    <a:pt x="61" y="6969"/>
                  </a:cubicBezTo>
                  <a:cubicBezTo>
                    <a:pt x="81" y="7354"/>
                    <a:pt x="122" y="7739"/>
                    <a:pt x="183" y="8083"/>
                  </a:cubicBezTo>
                  <a:cubicBezTo>
                    <a:pt x="264" y="8731"/>
                    <a:pt x="405" y="9238"/>
                    <a:pt x="628" y="9440"/>
                  </a:cubicBezTo>
                  <a:cubicBezTo>
                    <a:pt x="689" y="9501"/>
                    <a:pt x="831" y="9704"/>
                    <a:pt x="1054" y="9987"/>
                  </a:cubicBezTo>
                  <a:lnTo>
                    <a:pt x="1823" y="11020"/>
                  </a:lnTo>
                  <a:cubicBezTo>
                    <a:pt x="1965" y="11182"/>
                    <a:pt x="2087" y="11365"/>
                    <a:pt x="2228" y="11547"/>
                  </a:cubicBezTo>
                  <a:cubicBezTo>
                    <a:pt x="2613" y="12033"/>
                    <a:pt x="2998" y="12539"/>
                    <a:pt x="3342" y="12945"/>
                  </a:cubicBezTo>
                  <a:cubicBezTo>
                    <a:pt x="3525" y="13147"/>
                    <a:pt x="3707" y="13350"/>
                    <a:pt x="3849" y="13491"/>
                  </a:cubicBezTo>
                  <a:cubicBezTo>
                    <a:pt x="3991" y="13633"/>
                    <a:pt x="4173" y="13755"/>
                    <a:pt x="4355" y="13856"/>
                  </a:cubicBezTo>
                  <a:cubicBezTo>
                    <a:pt x="4598" y="13978"/>
                    <a:pt x="4862" y="14059"/>
                    <a:pt x="5125" y="14099"/>
                  </a:cubicBezTo>
                  <a:cubicBezTo>
                    <a:pt x="5247" y="14119"/>
                    <a:pt x="5368" y="14140"/>
                    <a:pt x="5510" y="14160"/>
                  </a:cubicBezTo>
                  <a:cubicBezTo>
                    <a:pt x="5824" y="14170"/>
                    <a:pt x="6138" y="14175"/>
                    <a:pt x="6452" y="14175"/>
                  </a:cubicBezTo>
                  <a:cubicBezTo>
                    <a:pt x="6766" y="14175"/>
                    <a:pt x="7080" y="14170"/>
                    <a:pt x="7394" y="14160"/>
                  </a:cubicBezTo>
                  <a:cubicBezTo>
                    <a:pt x="8184" y="14160"/>
                    <a:pt x="9217" y="15902"/>
                    <a:pt x="10493" y="16773"/>
                  </a:cubicBezTo>
                  <a:cubicBezTo>
                    <a:pt x="10695" y="16894"/>
                    <a:pt x="10918" y="17016"/>
                    <a:pt x="11141" y="17117"/>
                  </a:cubicBezTo>
                  <a:lnTo>
                    <a:pt x="11182" y="17117"/>
                  </a:lnTo>
                  <a:cubicBezTo>
                    <a:pt x="11392" y="17190"/>
                    <a:pt x="11684" y="17222"/>
                    <a:pt x="12033" y="17222"/>
                  </a:cubicBezTo>
                  <a:cubicBezTo>
                    <a:pt x="12458" y="17222"/>
                    <a:pt x="12966" y="17175"/>
                    <a:pt x="13511" y="17097"/>
                  </a:cubicBezTo>
                  <a:lnTo>
                    <a:pt x="13572" y="17097"/>
                  </a:lnTo>
                  <a:lnTo>
                    <a:pt x="13714" y="17077"/>
                  </a:lnTo>
                  <a:cubicBezTo>
                    <a:pt x="14301" y="16975"/>
                    <a:pt x="14949" y="16854"/>
                    <a:pt x="15577" y="16712"/>
                  </a:cubicBezTo>
                  <a:cubicBezTo>
                    <a:pt x="16448" y="16489"/>
                    <a:pt x="17319" y="16267"/>
                    <a:pt x="17988" y="16064"/>
                  </a:cubicBezTo>
                  <a:lnTo>
                    <a:pt x="18271" y="15983"/>
                  </a:lnTo>
                  <a:cubicBezTo>
                    <a:pt x="18656" y="15861"/>
                    <a:pt x="19041" y="15720"/>
                    <a:pt x="19406" y="15558"/>
                  </a:cubicBezTo>
                  <a:cubicBezTo>
                    <a:pt x="19547" y="15477"/>
                    <a:pt x="19709" y="15132"/>
                    <a:pt x="19892" y="14585"/>
                  </a:cubicBezTo>
                  <a:cubicBezTo>
                    <a:pt x="20621" y="12438"/>
                    <a:pt x="21593" y="7313"/>
                    <a:pt x="20986" y="6199"/>
                  </a:cubicBezTo>
                  <a:cubicBezTo>
                    <a:pt x="20905" y="6057"/>
                    <a:pt x="20803" y="5936"/>
                    <a:pt x="20682" y="5835"/>
                  </a:cubicBezTo>
                  <a:cubicBezTo>
                    <a:pt x="19203" y="4498"/>
                    <a:pt x="13693" y="2796"/>
                    <a:pt x="13693" y="2796"/>
                  </a:cubicBezTo>
                  <a:lnTo>
                    <a:pt x="9136" y="1115"/>
                  </a:lnTo>
                  <a:lnTo>
                    <a:pt x="6158" y="1"/>
                  </a:lnTo>
                  <a:close/>
                </a:path>
              </a:pathLst>
            </a:custGeom>
            <a:solidFill>
              <a:srgbClr val="121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4081150" y="3200075"/>
              <a:ext cx="373750" cy="292225"/>
            </a:xfrm>
            <a:custGeom>
              <a:avLst/>
              <a:gdLst/>
              <a:ahLst/>
              <a:cxnLst/>
              <a:rect l="l" t="t" r="r" b="b"/>
              <a:pathLst>
                <a:path w="14950" h="11689" extrusionOk="0">
                  <a:moveTo>
                    <a:pt x="11182" y="0"/>
                  </a:moveTo>
                  <a:lnTo>
                    <a:pt x="11182" y="0"/>
                  </a:lnTo>
                  <a:cubicBezTo>
                    <a:pt x="10696" y="486"/>
                    <a:pt x="10129" y="912"/>
                    <a:pt x="9501" y="1236"/>
                  </a:cubicBezTo>
                  <a:cubicBezTo>
                    <a:pt x="9160" y="1412"/>
                    <a:pt x="8789" y="1498"/>
                    <a:pt x="8414" y="1498"/>
                  </a:cubicBezTo>
                  <a:cubicBezTo>
                    <a:pt x="8099" y="1498"/>
                    <a:pt x="7781" y="1437"/>
                    <a:pt x="7475" y="1317"/>
                  </a:cubicBezTo>
                  <a:cubicBezTo>
                    <a:pt x="7374" y="1256"/>
                    <a:pt x="7232" y="1195"/>
                    <a:pt x="7090" y="1195"/>
                  </a:cubicBezTo>
                  <a:cubicBezTo>
                    <a:pt x="6969" y="1195"/>
                    <a:pt x="6847" y="1256"/>
                    <a:pt x="6746" y="1357"/>
                  </a:cubicBezTo>
                  <a:lnTo>
                    <a:pt x="6624" y="1459"/>
                  </a:lnTo>
                  <a:cubicBezTo>
                    <a:pt x="6057" y="1904"/>
                    <a:pt x="5429" y="2289"/>
                    <a:pt x="4741" y="2573"/>
                  </a:cubicBezTo>
                  <a:lnTo>
                    <a:pt x="1" y="4862"/>
                  </a:lnTo>
                  <a:cubicBezTo>
                    <a:pt x="811" y="5307"/>
                    <a:pt x="1601" y="5834"/>
                    <a:pt x="2330" y="6462"/>
                  </a:cubicBezTo>
                  <a:cubicBezTo>
                    <a:pt x="3059" y="5875"/>
                    <a:pt x="3829" y="5348"/>
                    <a:pt x="4619" y="4862"/>
                  </a:cubicBezTo>
                  <a:cubicBezTo>
                    <a:pt x="5065" y="4700"/>
                    <a:pt x="5531" y="4558"/>
                    <a:pt x="5996" y="4477"/>
                  </a:cubicBezTo>
                  <a:cubicBezTo>
                    <a:pt x="6442" y="4376"/>
                    <a:pt x="6867" y="4254"/>
                    <a:pt x="7293" y="4092"/>
                  </a:cubicBezTo>
                  <a:cubicBezTo>
                    <a:pt x="7880" y="3889"/>
                    <a:pt x="8387" y="3505"/>
                    <a:pt x="8711" y="2978"/>
                  </a:cubicBezTo>
                  <a:cubicBezTo>
                    <a:pt x="8711" y="2978"/>
                    <a:pt x="10027" y="4963"/>
                    <a:pt x="11364" y="6867"/>
                  </a:cubicBezTo>
                  <a:cubicBezTo>
                    <a:pt x="11547" y="7130"/>
                    <a:pt x="11729" y="7374"/>
                    <a:pt x="11911" y="7637"/>
                  </a:cubicBezTo>
                  <a:lnTo>
                    <a:pt x="11952" y="7677"/>
                  </a:lnTo>
                  <a:cubicBezTo>
                    <a:pt x="11952" y="7819"/>
                    <a:pt x="11952" y="7961"/>
                    <a:pt x="11952" y="8103"/>
                  </a:cubicBezTo>
                  <a:cubicBezTo>
                    <a:pt x="11972" y="8305"/>
                    <a:pt x="11972" y="8488"/>
                    <a:pt x="11992" y="8670"/>
                  </a:cubicBezTo>
                  <a:cubicBezTo>
                    <a:pt x="12013" y="9075"/>
                    <a:pt x="12053" y="9460"/>
                    <a:pt x="12094" y="9804"/>
                  </a:cubicBezTo>
                  <a:cubicBezTo>
                    <a:pt x="12195" y="10432"/>
                    <a:pt x="12337" y="10939"/>
                    <a:pt x="12539" y="11161"/>
                  </a:cubicBezTo>
                  <a:cubicBezTo>
                    <a:pt x="12600" y="11222"/>
                    <a:pt x="12762" y="11405"/>
                    <a:pt x="12965" y="11688"/>
                  </a:cubicBezTo>
                  <a:cubicBezTo>
                    <a:pt x="12782" y="10918"/>
                    <a:pt x="12661" y="10108"/>
                    <a:pt x="12580" y="9318"/>
                  </a:cubicBezTo>
                  <a:cubicBezTo>
                    <a:pt x="12580" y="9136"/>
                    <a:pt x="12580" y="8954"/>
                    <a:pt x="12580" y="8771"/>
                  </a:cubicBezTo>
                  <a:cubicBezTo>
                    <a:pt x="12600" y="8710"/>
                    <a:pt x="12600" y="8629"/>
                    <a:pt x="12620" y="8569"/>
                  </a:cubicBezTo>
                  <a:cubicBezTo>
                    <a:pt x="12640" y="8427"/>
                    <a:pt x="12661" y="8305"/>
                    <a:pt x="12701" y="8164"/>
                  </a:cubicBezTo>
                  <a:cubicBezTo>
                    <a:pt x="12965" y="6928"/>
                    <a:pt x="13734" y="5733"/>
                    <a:pt x="14950" y="5267"/>
                  </a:cubicBezTo>
                  <a:lnTo>
                    <a:pt x="14950" y="5267"/>
                  </a:lnTo>
                  <a:cubicBezTo>
                    <a:pt x="14417" y="5424"/>
                    <a:pt x="13840" y="5575"/>
                    <a:pt x="13289" y="5575"/>
                  </a:cubicBezTo>
                  <a:cubicBezTo>
                    <a:pt x="12919" y="5575"/>
                    <a:pt x="12561" y="5507"/>
                    <a:pt x="12235" y="5328"/>
                  </a:cubicBezTo>
                  <a:cubicBezTo>
                    <a:pt x="12134" y="5267"/>
                    <a:pt x="12053" y="5226"/>
                    <a:pt x="11972" y="5166"/>
                  </a:cubicBezTo>
                  <a:cubicBezTo>
                    <a:pt x="11749" y="4963"/>
                    <a:pt x="11567" y="4760"/>
                    <a:pt x="11405" y="4517"/>
                  </a:cubicBezTo>
                  <a:cubicBezTo>
                    <a:pt x="10514" y="3160"/>
                    <a:pt x="10433" y="1438"/>
                    <a:pt x="111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4011275" y="3089175"/>
              <a:ext cx="254225" cy="309425"/>
            </a:xfrm>
            <a:custGeom>
              <a:avLst/>
              <a:gdLst/>
              <a:ahLst/>
              <a:cxnLst/>
              <a:rect l="l" t="t" r="r" b="b"/>
              <a:pathLst>
                <a:path w="10169" h="12377" extrusionOk="0">
                  <a:moveTo>
                    <a:pt x="7698" y="0"/>
                  </a:moveTo>
                  <a:lnTo>
                    <a:pt x="6442" y="1418"/>
                  </a:lnTo>
                  <a:cubicBezTo>
                    <a:pt x="4578" y="3545"/>
                    <a:pt x="2836" y="5814"/>
                    <a:pt x="1276" y="8184"/>
                  </a:cubicBezTo>
                  <a:cubicBezTo>
                    <a:pt x="1013" y="8548"/>
                    <a:pt x="770" y="8933"/>
                    <a:pt x="547" y="9298"/>
                  </a:cubicBezTo>
                  <a:lnTo>
                    <a:pt x="162" y="9905"/>
                  </a:lnTo>
                  <a:lnTo>
                    <a:pt x="41" y="10108"/>
                  </a:lnTo>
                  <a:lnTo>
                    <a:pt x="0" y="10149"/>
                  </a:lnTo>
                  <a:lnTo>
                    <a:pt x="588" y="10594"/>
                  </a:lnTo>
                  <a:lnTo>
                    <a:pt x="811" y="10756"/>
                  </a:lnTo>
                  <a:lnTo>
                    <a:pt x="2937" y="12377"/>
                  </a:lnTo>
                  <a:lnTo>
                    <a:pt x="3302" y="12194"/>
                  </a:lnTo>
                  <a:lnTo>
                    <a:pt x="3383" y="12154"/>
                  </a:lnTo>
                  <a:lnTo>
                    <a:pt x="5004" y="11344"/>
                  </a:lnTo>
                  <a:lnTo>
                    <a:pt x="10068" y="8812"/>
                  </a:lnTo>
                  <a:cubicBezTo>
                    <a:pt x="10169" y="7819"/>
                    <a:pt x="9298" y="4821"/>
                    <a:pt x="8569" y="2593"/>
                  </a:cubicBezTo>
                  <a:cubicBezTo>
                    <a:pt x="8508" y="2411"/>
                    <a:pt x="8447" y="2249"/>
                    <a:pt x="8407" y="2066"/>
                  </a:cubicBezTo>
                  <a:cubicBezTo>
                    <a:pt x="8326" y="1864"/>
                    <a:pt x="8265" y="1661"/>
                    <a:pt x="8204" y="1479"/>
                  </a:cubicBezTo>
                  <a:cubicBezTo>
                    <a:pt x="7920" y="588"/>
                    <a:pt x="7698" y="0"/>
                    <a:pt x="7698" y="0"/>
                  </a:cubicBez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4791125" y="3388950"/>
              <a:ext cx="265900" cy="780400"/>
            </a:xfrm>
            <a:custGeom>
              <a:avLst/>
              <a:gdLst/>
              <a:ahLst/>
              <a:cxnLst/>
              <a:rect l="l" t="t" r="r" b="b"/>
              <a:pathLst>
                <a:path w="10636" h="31216" extrusionOk="0">
                  <a:moveTo>
                    <a:pt x="4214" y="1"/>
                  </a:moveTo>
                  <a:lnTo>
                    <a:pt x="4072" y="224"/>
                  </a:lnTo>
                  <a:cubicBezTo>
                    <a:pt x="3809" y="669"/>
                    <a:pt x="3161" y="1743"/>
                    <a:pt x="2472" y="2958"/>
                  </a:cubicBezTo>
                  <a:cubicBezTo>
                    <a:pt x="1277" y="5045"/>
                    <a:pt x="1" y="7617"/>
                    <a:pt x="284" y="8427"/>
                  </a:cubicBezTo>
                  <a:cubicBezTo>
                    <a:pt x="487" y="8873"/>
                    <a:pt x="811" y="9298"/>
                    <a:pt x="1196" y="9623"/>
                  </a:cubicBezTo>
                  <a:cubicBezTo>
                    <a:pt x="1378" y="9785"/>
                    <a:pt x="1581" y="9967"/>
                    <a:pt x="1783" y="10129"/>
                  </a:cubicBezTo>
                  <a:cubicBezTo>
                    <a:pt x="2533" y="10818"/>
                    <a:pt x="3302" y="11587"/>
                    <a:pt x="3302" y="12782"/>
                  </a:cubicBezTo>
                  <a:cubicBezTo>
                    <a:pt x="3302" y="14261"/>
                    <a:pt x="3991" y="18596"/>
                    <a:pt x="3991" y="18596"/>
                  </a:cubicBezTo>
                  <a:cubicBezTo>
                    <a:pt x="3363" y="19589"/>
                    <a:pt x="3039" y="23032"/>
                    <a:pt x="2877" y="25868"/>
                  </a:cubicBezTo>
                  <a:cubicBezTo>
                    <a:pt x="2756" y="28096"/>
                    <a:pt x="2735" y="29960"/>
                    <a:pt x="2735" y="29960"/>
                  </a:cubicBezTo>
                  <a:lnTo>
                    <a:pt x="6280" y="31216"/>
                  </a:lnTo>
                  <a:cubicBezTo>
                    <a:pt x="6280" y="31216"/>
                    <a:pt x="8549" y="24997"/>
                    <a:pt x="9116" y="23457"/>
                  </a:cubicBezTo>
                  <a:cubicBezTo>
                    <a:pt x="9683" y="21938"/>
                    <a:pt x="9582" y="19994"/>
                    <a:pt x="9582" y="19994"/>
                  </a:cubicBezTo>
                  <a:cubicBezTo>
                    <a:pt x="9582" y="19994"/>
                    <a:pt x="10412" y="16206"/>
                    <a:pt x="10514" y="14281"/>
                  </a:cubicBezTo>
                  <a:cubicBezTo>
                    <a:pt x="10635" y="12337"/>
                    <a:pt x="9784" y="7435"/>
                    <a:pt x="9784" y="7435"/>
                  </a:cubicBezTo>
                  <a:cubicBezTo>
                    <a:pt x="9784" y="7415"/>
                    <a:pt x="9784" y="7394"/>
                    <a:pt x="9784" y="7374"/>
                  </a:cubicBezTo>
                  <a:cubicBezTo>
                    <a:pt x="9744" y="6928"/>
                    <a:pt x="9440" y="3850"/>
                    <a:pt x="8326" y="2452"/>
                  </a:cubicBezTo>
                  <a:cubicBezTo>
                    <a:pt x="7232" y="1115"/>
                    <a:pt x="4801" y="203"/>
                    <a:pt x="4295" y="21"/>
                  </a:cubicBezTo>
                  <a:lnTo>
                    <a:pt x="4214" y="1"/>
                  </a:lnTo>
                  <a:close/>
                </a:path>
              </a:pathLst>
            </a:custGeom>
            <a:solidFill>
              <a:srgbClr val="121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4702500" y="3601150"/>
              <a:ext cx="276525" cy="436650"/>
            </a:xfrm>
            <a:custGeom>
              <a:avLst/>
              <a:gdLst/>
              <a:ahLst/>
              <a:cxnLst/>
              <a:rect l="l" t="t" r="r" b="b"/>
              <a:pathLst>
                <a:path w="11061" h="17466" extrusionOk="0">
                  <a:moveTo>
                    <a:pt x="6604" y="0"/>
                  </a:moveTo>
                  <a:cubicBezTo>
                    <a:pt x="6017" y="405"/>
                    <a:pt x="5389" y="790"/>
                    <a:pt x="4741" y="1114"/>
                  </a:cubicBezTo>
                  <a:cubicBezTo>
                    <a:pt x="3323" y="1843"/>
                    <a:pt x="1581" y="2593"/>
                    <a:pt x="1" y="2877"/>
                  </a:cubicBezTo>
                  <a:cubicBezTo>
                    <a:pt x="18" y="2880"/>
                    <a:pt x="36" y="2882"/>
                    <a:pt x="56" y="2882"/>
                  </a:cubicBezTo>
                  <a:cubicBezTo>
                    <a:pt x="245" y="2882"/>
                    <a:pt x="569" y="2733"/>
                    <a:pt x="743" y="2733"/>
                  </a:cubicBezTo>
                  <a:cubicBezTo>
                    <a:pt x="753" y="2733"/>
                    <a:pt x="762" y="2734"/>
                    <a:pt x="771" y="2735"/>
                  </a:cubicBezTo>
                  <a:cubicBezTo>
                    <a:pt x="2310" y="2471"/>
                    <a:pt x="3829" y="2107"/>
                    <a:pt x="5328" y="1641"/>
                  </a:cubicBezTo>
                  <a:cubicBezTo>
                    <a:pt x="6078" y="2330"/>
                    <a:pt x="6847" y="3099"/>
                    <a:pt x="6847" y="4274"/>
                  </a:cubicBezTo>
                  <a:cubicBezTo>
                    <a:pt x="6847" y="5753"/>
                    <a:pt x="7536" y="10088"/>
                    <a:pt x="7536" y="10088"/>
                  </a:cubicBezTo>
                  <a:cubicBezTo>
                    <a:pt x="6908" y="11080"/>
                    <a:pt x="6584" y="14524"/>
                    <a:pt x="6422" y="17380"/>
                  </a:cubicBezTo>
                  <a:cubicBezTo>
                    <a:pt x="6817" y="17435"/>
                    <a:pt x="7237" y="17465"/>
                    <a:pt x="7655" y="17465"/>
                  </a:cubicBezTo>
                  <a:cubicBezTo>
                    <a:pt x="9084" y="17465"/>
                    <a:pt x="10486" y="17114"/>
                    <a:pt x="10737" y="16205"/>
                  </a:cubicBezTo>
                  <a:cubicBezTo>
                    <a:pt x="10939" y="15456"/>
                    <a:pt x="10169" y="14423"/>
                    <a:pt x="9947" y="13754"/>
                  </a:cubicBezTo>
                  <a:cubicBezTo>
                    <a:pt x="9501" y="12458"/>
                    <a:pt x="9602" y="11040"/>
                    <a:pt x="10230" y="9824"/>
                  </a:cubicBezTo>
                  <a:cubicBezTo>
                    <a:pt x="9136" y="8022"/>
                    <a:pt x="9076" y="5773"/>
                    <a:pt x="10068" y="3910"/>
                  </a:cubicBezTo>
                  <a:cubicBezTo>
                    <a:pt x="10473" y="3180"/>
                    <a:pt x="11061" y="2411"/>
                    <a:pt x="10838" y="1600"/>
                  </a:cubicBezTo>
                  <a:cubicBezTo>
                    <a:pt x="9440" y="1519"/>
                    <a:pt x="8103" y="1054"/>
                    <a:pt x="6949" y="243"/>
                  </a:cubicBezTo>
                  <a:cubicBezTo>
                    <a:pt x="6827" y="162"/>
                    <a:pt x="6726" y="81"/>
                    <a:pt x="66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4778475" y="4137425"/>
              <a:ext cx="171700" cy="147675"/>
            </a:xfrm>
            <a:custGeom>
              <a:avLst/>
              <a:gdLst/>
              <a:ahLst/>
              <a:cxnLst/>
              <a:rect l="l" t="t" r="r" b="b"/>
              <a:pathLst>
                <a:path w="6868" h="5907" extrusionOk="0">
                  <a:moveTo>
                    <a:pt x="3808" y="0"/>
                  </a:moveTo>
                  <a:lnTo>
                    <a:pt x="3748" y="122"/>
                  </a:lnTo>
                  <a:lnTo>
                    <a:pt x="3606" y="547"/>
                  </a:lnTo>
                  <a:lnTo>
                    <a:pt x="3565" y="669"/>
                  </a:lnTo>
                  <a:lnTo>
                    <a:pt x="2917" y="669"/>
                  </a:lnTo>
                  <a:cubicBezTo>
                    <a:pt x="2532" y="689"/>
                    <a:pt x="2087" y="730"/>
                    <a:pt x="2066" y="831"/>
                  </a:cubicBezTo>
                  <a:cubicBezTo>
                    <a:pt x="1904" y="1074"/>
                    <a:pt x="1722" y="1297"/>
                    <a:pt x="1520" y="1479"/>
                  </a:cubicBezTo>
                  <a:cubicBezTo>
                    <a:pt x="1317" y="1682"/>
                    <a:pt x="1114" y="1884"/>
                    <a:pt x="912" y="2067"/>
                  </a:cubicBezTo>
                  <a:cubicBezTo>
                    <a:pt x="730" y="2249"/>
                    <a:pt x="527" y="2411"/>
                    <a:pt x="304" y="2532"/>
                  </a:cubicBezTo>
                  <a:cubicBezTo>
                    <a:pt x="0" y="2654"/>
                    <a:pt x="466" y="3464"/>
                    <a:pt x="466" y="3464"/>
                  </a:cubicBezTo>
                  <a:cubicBezTo>
                    <a:pt x="466" y="3464"/>
                    <a:pt x="1337" y="3464"/>
                    <a:pt x="1560" y="3626"/>
                  </a:cubicBezTo>
                  <a:cubicBezTo>
                    <a:pt x="1702" y="3707"/>
                    <a:pt x="1682" y="4457"/>
                    <a:pt x="1803" y="5004"/>
                  </a:cubicBezTo>
                  <a:cubicBezTo>
                    <a:pt x="1823" y="5064"/>
                    <a:pt x="1844" y="5146"/>
                    <a:pt x="1864" y="5206"/>
                  </a:cubicBezTo>
                  <a:cubicBezTo>
                    <a:pt x="1864" y="5247"/>
                    <a:pt x="1884" y="5308"/>
                    <a:pt x="1925" y="5348"/>
                  </a:cubicBezTo>
                  <a:cubicBezTo>
                    <a:pt x="1945" y="5429"/>
                    <a:pt x="2006" y="5490"/>
                    <a:pt x="2066" y="5530"/>
                  </a:cubicBezTo>
                  <a:cubicBezTo>
                    <a:pt x="2370" y="5713"/>
                    <a:pt x="2742" y="5906"/>
                    <a:pt x="3004" y="5906"/>
                  </a:cubicBezTo>
                  <a:cubicBezTo>
                    <a:pt x="3091" y="5906"/>
                    <a:pt x="3165" y="5885"/>
                    <a:pt x="3221" y="5834"/>
                  </a:cubicBezTo>
                  <a:cubicBezTo>
                    <a:pt x="3439" y="5636"/>
                    <a:pt x="3811" y="5226"/>
                    <a:pt x="4111" y="5226"/>
                  </a:cubicBezTo>
                  <a:cubicBezTo>
                    <a:pt x="4118" y="5226"/>
                    <a:pt x="4126" y="5226"/>
                    <a:pt x="4133" y="5227"/>
                  </a:cubicBezTo>
                  <a:cubicBezTo>
                    <a:pt x="4146" y="5227"/>
                    <a:pt x="4161" y="5228"/>
                    <a:pt x="4177" y="5228"/>
                  </a:cubicBezTo>
                  <a:cubicBezTo>
                    <a:pt x="4544" y="5228"/>
                    <a:pt x="5518" y="5009"/>
                    <a:pt x="5692" y="4680"/>
                  </a:cubicBezTo>
                  <a:cubicBezTo>
                    <a:pt x="5854" y="4315"/>
                    <a:pt x="6158" y="3079"/>
                    <a:pt x="6259" y="2776"/>
                  </a:cubicBezTo>
                  <a:cubicBezTo>
                    <a:pt x="6300" y="2674"/>
                    <a:pt x="6361" y="2472"/>
                    <a:pt x="6442" y="2269"/>
                  </a:cubicBezTo>
                  <a:cubicBezTo>
                    <a:pt x="6482" y="2168"/>
                    <a:pt x="6523" y="2067"/>
                    <a:pt x="6563" y="1965"/>
                  </a:cubicBezTo>
                  <a:lnTo>
                    <a:pt x="6604" y="1844"/>
                  </a:lnTo>
                  <a:lnTo>
                    <a:pt x="6766" y="1439"/>
                  </a:lnTo>
                  <a:lnTo>
                    <a:pt x="6847" y="1135"/>
                  </a:lnTo>
                  <a:lnTo>
                    <a:pt x="6867" y="1034"/>
                  </a:lnTo>
                  <a:lnTo>
                    <a:pt x="6381" y="871"/>
                  </a:lnTo>
                  <a:lnTo>
                    <a:pt x="5895" y="709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4848850" y="3895875"/>
              <a:ext cx="211200" cy="296275"/>
            </a:xfrm>
            <a:custGeom>
              <a:avLst/>
              <a:gdLst/>
              <a:ahLst/>
              <a:cxnLst/>
              <a:rect l="l" t="t" r="r" b="b"/>
              <a:pathLst>
                <a:path w="8448" h="11851" extrusionOk="0">
                  <a:moveTo>
                    <a:pt x="8448" y="0"/>
                  </a:moveTo>
                  <a:cubicBezTo>
                    <a:pt x="8448" y="0"/>
                    <a:pt x="7739" y="162"/>
                    <a:pt x="6706" y="385"/>
                  </a:cubicBezTo>
                  <a:lnTo>
                    <a:pt x="6361" y="486"/>
                  </a:lnTo>
                  <a:cubicBezTo>
                    <a:pt x="3931" y="1054"/>
                    <a:pt x="710" y="1601"/>
                    <a:pt x="183" y="2006"/>
                  </a:cubicBezTo>
                  <a:lnTo>
                    <a:pt x="1" y="7799"/>
                  </a:lnTo>
                  <a:lnTo>
                    <a:pt x="41" y="8467"/>
                  </a:lnTo>
                  <a:lnTo>
                    <a:pt x="82" y="9217"/>
                  </a:lnTo>
                  <a:lnTo>
                    <a:pt x="102" y="9500"/>
                  </a:lnTo>
                  <a:lnTo>
                    <a:pt x="102" y="9521"/>
                  </a:lnTo>
                  <a:lnTo>
                    <a:pt x="122" y="9946"/>
                  </a:lnTo>
                  <a:lnTo>
                    <a:pt x="122" y="10351"/>
                  </a:lnTo>
                  <a:lnTo>
                    <a:pt x="2533" y="11425"/>
                  </a:lnTo>
                  <a:lnTo>
                    <a:pt x="2999" y="11627"/>
                  </a:lnTo>
                  <a:lnTo>
                    <a:pt x="3485" y="11850"/>
                  </a:lnTo>
                  <a:cubicBezTo>
                    <a:pt x="3586" y="11810"/>
                    <a:pt x="3667" y="11729"/>
                    <a:pt x="3728" y="11648"/>
                  </a:cubicBezTo>
                  <a:lnTo>
                    <a:pt x="3789" y="11526"/>
                  </a:lnTo>
                  <a:cubicBezTo>
                    <a:pt x="3890" y="11364"/>
                    <a:pt x="3991" y="11182"/>
                    <a:pt x="4093" y="10999"/>
                  </a:cubicBezTo>
                  <a:cubicBezTo>
                    <a:pt x="4113" y="10959"/>
                    <a:pt x="4153" y="10918"/>
                    <a:pt x="4174" y="10878"/>
                  </a:cubicBezTo>
                  <a:cubicBezTo>
                    <a:pt x="4275" y="10696"/>
                    <a:pt x="4356" y="10513"/>
                    <a:pt x="4457" y="10331"/>
                  </a:cubicBezTo>
                  <a:lnTo>
                    <a:pt x="4559" y="10149"/>
                  </a:lnTo>
                  <a:cubicBezTo>
                    <a:pt x="4660" y="9946"/>
                    <a:pt x="4761" y="9743"/>
                    <a:pt x="4862" y="9541"/>
                  </a:cubicBezTo>
                  <a:cubicBezTo>
                    <a:pt x="5652" y="7981"/>
                    <a:pt x="6341" y="6361"/>
                    <a:pt x="6888" y="4679"/>
                  </a:cubicBezTo>
                  <a:lnTo>
                    <a:pt x="8448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4250800" y="3711500"/>
              <a:ext cx="197500" cy="199125"/>
            </a:xfrm>
            <a:custGeom>
              <a:avLst/>
              <a:gdLst/>
              <a:ahLst/>
              <a:cxnLst/>
              <a:rect l="l" t="t" r="r" b="b"/>
              <a:pathLst>
                <a:path w="7900" h="7965" extrusionOk="0">
                  <a:moveTo>
                    <a:pt x="1448" y="1"/>
                  </a:moveTo>
                  <a:cubicBezTo>
                    <a:pt x="1444" y="1"/>
                    <a:pt x="1441" y="1"/>
                    <a:pt x="1439" y="2"/>
                  </a:cubicBezTo>
                  <a:cubicBezTo>
                    <a:pt x="932" y="225"/>
                    <a:pt x="446" y="488"/>
                    <a:pt x="0" y="792"/>
                  </a:cubicBezTo>
                  <a:cubicBezTo>
                    <a:pt x="0" y="792"/>
                    <a:pt x="5895" y="7942"/>
                    <a:pt x="6138" y="7963"/>
                  </a:cubicBezTo>
                  <a:cubicBezTo>
                    <a:pt x="6144" y="7964"/>
                    <a:pt x="6150" y="7964"/>
                    <a:pt x="6156" y="7964"/>
                  </a:cubicBezTo>
                  <a:cubicBezTo>
                    <a:pt x="6438" y="7964"/>
                    <a:pt x="7660" y="7128"/>
                    <a:pt x="7799" y="6950"/>
                  </a:cubicBezTo>
                  <a:cubicBezTo>
                    <a:pt x="7900" y="6769"/>
                    <a:pt x="1892" y="1"/>
                    <a:pt x="1448" y="1"/>
                  </a:cubicBezTo>
                  <a:close/>
                </a:path>
              </a:pathLst>
            </a:custGeom>
            <a:solidFill>
              <a:srgbClr val="20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4091800" y="3627875"/>
              <a:ext cx="275000" cy="208275"/>
            </a:xfrm>
            <a:custGeom>
              <a:avLst/>
              <a:gdLst/>
              <a:ahLst/>
              <a:cxnLst/>
              <a:rect l="l" t="t" r="r" b="b"/>
              <a:pathLst>
                <a:path w="11000" h="8331" extrusionOk="0">
                  <a:moveTo>
                    <a:pt x="7325" y="0"/>
                  </a:moveTo>
                  <a:cubicBezTo>
                    <a:pt x="7183" y="0"/>
                    <a:pt x="6736" y="239"/>
                    <a:pt x="6097" y="653"/>
                  </a:cubicBezTo>
                  <a:cubicBezTo>
                    <a:pt x="5915" y="774"/>
                    <a:pt x="5712" y="896"/>
                    <a:pt x="5510" y="1038"/>
                  </a:cubicBezTo>
                  <a:cubicBezTo>
                    <a:pt x="3666" y="2334"/>
                    <a:pt x="1884" y="3712"/>
                    <a:pt x="203" y="5190"/>
                  </a:cubicBezTo>
                  <a:cubicBezTo>
                    <a:pt x="0" y="5960"/>
                    <a:pt x="567" y="6932"/>
                    <a:pt x="1155" y="7601"/>
                  </a:cubicBezTo>
                  <a:cubicBezTo>
                    <a:pt x="1519" y="8026"/>
                    <a:pt x="1904" y="8310"/>
                    <a:pt x="2066" y="8330"/>
                  </a:cubicBezTo>
                  <a:cubicBezTo>
                    <a:pt x="2068" y="8330"/>
                    <a:pt x="2070" y="8330"/>
                    <a:pt x="2072" y="8330"/>
                  </a:cubicBezTo>
                  <a:cubicBezTo>
                    <a:pt x="2559" y="8330"/>
                    <a:pt x="10716" y="3488"/>
                    <a:pt x="10797" y="3347"/>
                  </a:cubicBezTo>
                  <a:cubicBezTo>
                    <a:pt x="10999" y="3063"/>
                    <a:pt x="10493" y="2456"/>
                    <a:pt x="9784" y="1828"/>
                  </a:cubicBezTo>
                  <a:cubicBezTo>
                    <a:pt x="9034" y="1159"/>
                    <a:pt x="8224" y="552"/>
                    <a:pt x="7353" y="5"/>
                  </a:cubicBezTo>
                  <a:cubicBezTo>
                    <a:pt x="7346" y="2"/>
                    <a:pt x="7336" y="0"/>
                    <a:pt x="7325" y="0"/>
                  </a:cubicBez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4229525" y="3644175"/>
              <a:ext cx="81050" cy="68400"/>
            </a:xfrm>
            <a:custGeom>
              <a:avLst/>
              <a:gdLst/>
              <a:ahLst/>
              <a:cxnLst/>
              <a:rect l="l" t="t" r="r" b="b"/>
              <a:pathLst>
                <a:path w="3242" h="2736" extrusionOk="0">
                  <a:moveTo>
                    <a:pt x="588" y="1"/>
                  </a:moveTo>
                  <a:cubicBezTo>
                    <a:pt x="406" y="122"/>
                    <a:pt x="203" y="244"/>
                    <a:pt x="1" y="386"/>
                  </a:cubicBezTo>
                  <a:cubicBezTo>
                    <a:pt x="1" y="771"/>
                    <a:pt x="61" y="1561"/>
                    <a:pt x="446" y="1844"/>
                  </a:cubicBezTo>
                  <a:cubicBezTo>
                    <a:pt x="953" y="2249"/>
                    <a:pt x="3140" y="2736"/>
                    <a:pt x="3140" y="2736"/>
                  </a:cubicBezTo>
                  <a:lnTo>
                    <a:pt x="3242" y="2148"/>
                  </a:lnTo>
                  <a:cubicBezTo>
                    <a:pt x="3242" y="2148"/>
                    <a:pt x="1540" y="2027"/>
                    <a:pt x="1034" y="1581"/>
                  </a:cubicBezTo>
                  <a:cubicBezTo>
                    <a:pt x="791" y="1358"/>
                    <a:pt x="649" y="629"/>
                    <a:pt x="588" y="1"/>
                  </a:cubicBezTo>
                  <a:close/>
                </a:path>
              </a:pathLst>
            </a:custGeom>
            <a:solidFill>
              <a:srgbClr val="20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4259925" y="3663350"/>
              <a:ext cx="17750" cy="17150"/>
            </a:xfrm>
            <a:custGeom>
              <a:avLst/>
              <a:gdLst/>
              <a:ahLst/>
              <a:cxnLst/>
              <a:rect l="l" t="t" r="r" b="b"/>
              <a:pathLst>
                <a:path w="710" h="686" extrusionOk="0">
                  <a:moveTo>
                    <a:pt x="397" y="1"/>
                  </a:moveTo>
                  <a:cubicBezTo>
                    <a:pt x="255" y="1"/>
                    <a:pt x="134" y="79"/>
                    <a:pt x="61" y="206"/>
                  </a:cubicBezTo>
                  <a:cubicBezTo>
                    <a:pt x="0" y="328"/>
                    <a:pt x="0" y="470"/>
                    <a:pt x="81" y="571"/>
                  </a:cubicBezTo>
                  <a:cubicBezTo>
                    <a:pt x="146" y="649"/>
                    <a:pt x="244" y="685"/>
                    <a:pt x="338" y="685"/>
                  </a:cubicBezTo>
                  <a:cubicBezTo>
                    <a:pt x="391" y="685"/>
                    <a:pt x="443" y="674"/>
                    <a:pt x="486" y="652"/>
                  </a:cubicBezTo>
                  <a:cubicBezTo>
                    <a:pt x="547" y="611"/>
                    <a:pt x="587" y="571"/>
                    <a:pt x="628" y="510"/>
                  </a:cubicBezTo>
                  <a:cubicBezTo>
                    <a:pt x="669" y="449"/>
                    <a:pt x="709" y="389"/>
                    <a:pt x="709" y="308"/>
                  </a:cubicBezTo>
                  <a:lnTo>
                    <a:pt x="709" y="267"/>
                  </a:lnTo>
                  <a:cubicBezTo>
                    <a:pt x="689" y="125"/>
                    <a:pt x="587" y="24"/>
                    <a:pt x="466" y="4"/>
                  </a:cubicBezTo>
                  <a:lnTo>
                    <a:pt x="446" y="4"/>
                  </a:lnTo>
                  <a:cubicBezTo>
                    <a:pt x="429" y="2"/>
                    <a:pt x="413" y="1"/>
                    <a:pt x="397" y="1"/>
                  </a:cubicBezTo>
                  <a:close/>
                </a:path>
              </a:pathLst>
            </a:custGeom>
            <a:solidFill>
              <a:srgbClr val="F8B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4546025" y="3194500"/>
              <a:ext cx="189925" cy="149925"/>
            </a:xfrm>
            <a:custGeom>
              <a:avLst/>
              <a:gdLst/>
              <a:ahLst/>
              <a:cxnLst/>
              <a:rect l="l" t="t" r="r" b="b"/>
              <a:pathLst>
                <a:path w="7597" h="5997" extrusionOk="0">
                  <a:moveTo>
                    <a:pt x="689" y="0"/>
                  </a:moveTo>
                  <a:lnTo>
                    <a:pt x="1" y="4335"/>
                  </a:lnTo>
                  <a:lnTo>
                    <a:pt x="7597" y="5996"/>
                  </a:lnTo>
                  <a:lnTo>
                    <a:pt x="5490" y="1965"/>
                  </a:lnTo>
                  <a:lnTo>
                    <a:pt x="5652" y="1439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4574025" y="3213500"/>
              <a:ext cx="124175" cy="39100"/>
            </a:xfrm>
            <a:custGeom>
              <a:avLst/>
              <a:gdLst/>
              <a:ahLst/>
              <a:cxnLst/>
              <a:rect l="l" t="t" r="r" b="b"/>
              <a:pathLst>
                <a:path w="4967" h="1564" extrusionOk="0">
                  <a:moveTo>
                    <a:pt x="351" y="1"/>
                  </a:moveTo>
                  <a:cubicBezTo>
                    <a:pt x="97" y="1"/>
                    <a:pt x="0" y="403"/>
                    <a:pt x="299" y="496"/>
                  </a:cubicBezTo>
                  <a:lnTo>
                    <a:pt x="4532" y="1550"/>
                  </a:lnTo>
                  <a:cubicBezTo>
                    <a:pt x="4563" y="1559"/>
                    <a:pt x="4593" y="1563"/>
                    <a:pt x="4620" y="1563"/>
                  </a:cubicBezTo>
                  <a:cubicBezTo>
                    <a:pt x="4895" y="1563"/>
                    <a:pt x="4967" y="1137"/>
                    <a:pt x="4654" y="1064"/>
                  </a:cubicBezTo>
                  <a:lnTo>
                    <a:pt x="420" y="10"/>
                  </a:lnTo>
                  <a:cubicBezTo>
                    <a:pt x="396" y="4"/>
                    <a:pt x="373" y="1"/>
                    <a:pt x="351" y="1"/>
                  </a:cubicBezTo>
                  <a:close/>
                </a:path>
              </a:pathLst>
            </a:custGeom>
            <a:solidFill>
              <a:srgbClr val="0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4572375" y="3237325"/>
              <a:ext cx="120050" cy="34800"/>
            </a:xfrm>
            <a:custGeom>
              <a:avLst/>
              <a:gdLst/>
              <a:ahLst/>
              <a:cxnLst/>
              <a:rect l="l" t="t" r="r" b="b"/>
              <a:pathLst>
                <a:path w="4802" h="1392" extrusionOk="0">
                  <a:moveTo>
                    <a:pt x="268" y="0"/>
                  </a:moveTo>
                  <a:cubicBezTo>
                    <a:pt x="163" y="0"/>
                    <a:pt x="58" y="91"/>
                    <a:pt x="41" y="212"/>
                  </a:cubicBezTo>
                  <a:cubicBezTo>
                    <a:pt x="0" y="333"/>
                    <a:pt x="81" y="455"/>
                    <a:pt x="203" y="495"/>
                  </a:cubicBezTo>
                  <a:lnTo>
                    <a:pt x="223" y="516"/>
                  </a:lnTo>
                  <a:lnTo>
                    <a:pt x="4375" y="1387"/>
                  </a:lnTo>
                  <a:cubicBezTo>
                    <a:pt x="4395" y="1390"/>
                    <a:pt x="4413" y="1392"/>
                    <a:pt x="4431" y="1392"/>
                  </a:cubicBezTo>
                  <a:cubicBezTo>
                    <a:pt x="4730" y="1392"/>
                    <a:pt x="4802" y="938"/>
                    <a:pt x="4477" y="880"/>
                  </a:cubicBezTo>
                  <a:lnTo>
                    <a:pt x="324" y="9"/>
                  </a:lnTo>
                  <a:cubicBezTo>
                    <a:pt x="306" y="3"/>
                    <a:pt x="287" y="0"/>
                    <a:pt x="268" y="0"/>
                  </a:cubicBezTo>
                  <a:close/>
                </a:path>
              </a:pathLst>
            </a:custGeom>
            <a:solidFill>
              <a:srgbClr val="0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4567300" y="3261775"/>
              <a:ext cx="115475" cy="27500"/>
            </a:xfrm>
            <a:custGeom>
              <a:avLst/>
              <a:gdLst/>
              <a:ahLst/>
              <a:cxnLst/>
              <a:rect l="l" t="t" r="r" b="b"/>
              <a:pathLst>
                <a:path w="4619" h="1100" extrusionOk="0">
                  <a:moveTo>
                    <a:pt x="268" y="1"/>
                  </a:moveTo>
                  <a:cubicBezTo>
                    <a:pt x="142" y="1"/>
                    <a:pt x="39" y="97"/>
                    <a:pt x="21" y="226"/>
                  </a:cubicBezTo>
                  <a:cubicBezTo>
                    <a:pt x="1" y="348"/>
                    <a:pt x="82" y="469"/>
                    <a:pt x="203" y="510"/>
                  </a:cubicBezTo>
                  <a:lnTo>
                    <a:pt x="223" y="530"/>
                  </a:lnTo>
                  <a:lnTo>
                    <a:pt x="4315" y="1097"/>
                  </a:lnTo>
                  <a:cubicBezTo>
                    <a:pt x="4327" y="1099"/>
                    <a:pt x="4339" y="1100"/>
                    <a:pt x="4351" y="1100"/>
                  </a:cubicBezTo>
                  <a:cubicBezTo>
                    <a:pt x="4480" y="1100"/>
                    <a:pt x="4600" y="1004"/>
                    <a:pt x="4619" y="875"/>
                  </a:cubicBezTo>
                  <a:cubicBezTo>
                    <a:pt x="4619" y="733"/>
                    <a:pt x="4538" y="611"/>
                    <a:pt x="4396" y="591"/>
                  </a:cubicBezTo>
                  <a:lnTo>
                    <a:pt x="304" y="4"/>
                  </a:lnTo>
                  <a:cubicBezTo>
                    <a:pt x="292" y="2"/>
                    <a:pt x="280" y="1"/>
                    <a:pt x="268" y="1"/>
                  </a:cubicBezTo>
                  <a:close/>
                </a:path>
              </a:pathLst>
            </a:custGeom>
            <a:solidFill>
              <a:srgbClr val="0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4633650" y="3156525"/>
              <a:ext cx="202075" cy="232025"/>
            </a:xfrm>
            <a:custGeom>
              <a:avLst/>
              <a:gdLst/>
              <a:ahLst/>
              <a:cxnLst/>
              <a:rect l="l" t="t" r="r" b="b"/>
              <a:pathLst>
                <a:path w="8083" h="9281" extrusionOk="0">
                  <a:moveTo>
                    <a:pt x="8082" y="0"/>
                  </a:moveTo>
                  <a:lnTo>
                    <a:pt x="8082" y="0"/>
                  </a:lnTo>
                  <a:cubicBezTo>
                    <a:pt x="7446" y="278"/>
                    <a:pt x="6691" y="1068"/>
                    <a:pt x="5659" y="1068"/>
                  </a:cubicBezTo>
                  <a:cubicBezTo>
                    <a:pt x="5410" y="1068"/>
                    <a:pt x="5145" y="1022"/>
                    <a:pt x="4862" y="912"/>
                  </a:cubicBezTo>
                  <a:cubicBezTo>
                    <a:pt x="4737" y="864"/>
                    <a:pt x="4623" y="845"/>
                    <a:pt x="4518" y="845"/>
                  </a:cubicBezTo>
                  <a:cubicBezTo>
                    <a:pt x="4071" y="845"/>
                    <a:pt x="3779" y="1192"/>
                    <a:pt x="3466" y="1192"/>
                  </a:cubicBezTo>
                  <a:cubicBezTo>
                    <a:pt x="3349" y="1192"/>
                    <a:pt x="3230" y="1144"/>
                    <a:pt x="3099" y="1013"/>
                  </a:cubicBezTo>
                  <a:lnTo>
                    <a:pt x="0" y="5753"/>
                  </a:lnTo>
                  <a:cubicBezTo>
                    <a:pt x="0" y="5753"/>
                    <a:pt x="344" y="8872"/>
                    <a:pt x="1904" y="9237"/>
                  </a:cubicBezTo>
                  <a:cubicBezTo>
                    <a:pt x="2024" y="9267"/>
                    <a:pt x="2151" y="9281"/>
                    <a:pt x="2284" y="9281"/>
                  </a:cubicBezTo>
                  <a:cubicBezTo>
                    <a:pt x="3869" y="9281"/>
                    <a:pt x="6300" y="7333"/>
                    <a:pt x="6300" y="7333"/>
                  </a:cubicBezTo>
                  <a:lnTo>
                    <a:pt x="8082" y="0"/>
                  </a:lnTo>
                  <a:close/>
                </a:path>
              </a:pathLst>
            </a:custGeom>
            <a:solidFill>
              <a:srgbClr val="A880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4578950" y="3039425"/>
              <a:ext cx="307400" cy="291525"/>
            </a:xfrm>
            <a:custGeom>
              <a:avLst/>
              <a:gdLst/>
              <a:ahLst/>
              <a:cxnLst/>
              <a:rect l="l" t="t" r="r" b="b"/>
              <a:pathLst>
                <a:path w="12296" h="11661" extrusionOk="0">
                  <a:moveTo>
                    <a:pt x="6551" y="0"/>
                  </a:moveTo>
                  <a:cubicBezTo>
                    <a:pt x="6219" y="0"/>
                    <a:pt x="5884" y="28"/>
                    <a:pt x="5551" y="86"/>
                  </a:cubicBezTo>
                  <a:cubicBezTo>
                    <a:pt x="4943" y="187"/>
                    <a:pt x="4355" y="390"/>
                    <a:pt x="3809" y="694"/>
                  </a:cubicBezTo>
                  <a:cubicBezTo>
                    <a:pt x="3140" y="1099"/>
                    <a:pt x="2593" y="1686"/>
                    <a:pt x="2249" y="2375"/>
                  </a:cubicBezTo>
                  <a:cubicBezTo>
                    <a:pt x="2168" y="2537"/>
                    <a:pt x="2107" y="2719"/>
                    <a:pt x="2046" y="2881"/>
                  </a:cubicBezTo>
                  <a:cubicBezTo>
                    <a:pt x="2026" y="2922"/>
                    <a:pt x="2006" y="2942"/>
                    <a:pt x="2006" y="2983"/>
                  </a:cubicBezTo>
                  <a:cubicBezTo>
                    <a:pt x="1965" y="3145"/>
                    <a:pt x="1884" y="3388"/>
                    <a:pt x="1823" y="3692"/>
                  </a:cubicBezTo>
                  <a:cubicBezTo>
                    <a:pt x="1803" y="3712"/>
                    <a:pt x="1783" y="3732"/>
                    <a:pt x="1783" y="3773"/>
                  </a:cubicBezTo>
                  <a:cubicBezTo>
                    <a:pt x="1742" y="3915"/>
                    <a:pt x="1702" y="4097"/>
                    <a:pt x="1661" y="4279"/>
                  </a:cubicBezTo>
                  <a:cubicBezTo>
                    <a:pt x="1540" y="4077"/>
                    <a:pt x="1418" y="3935"/>
                    <a:pt x="1317" y="3915"/>
                  </a:cubicBezTo>
                  <a:cubicBezTo>
                    <a:pt x="1285" y="3907"/>
                    <a:pt x="1251" y="3903"/>
                    <a:pt x="1215" y="3903"/>
                  </a:cubicBezTo>
                  <a:cubicBezTo>
                    <a:pt x="883" y="3903"/>
                    <a:pt x="396" y="4216"/>
                    <a:pt x="304" y="4380"/>
                  </a:cubicBezTo>
                  <a:lnTo>
                    <a:pt x="324" y="4401"/>
                  </a:lnTo>
                  <a:cubicBezTo>
                    <a:pt x="223" y="4583"/>
                    <a:pt x="0" y="6102"/>
                    <a:pt x="365" y="6609"/>
                  </a:cubicBezTo>
                  <a:cubicBezTo>
                    <a:pt x="588" y="6892"/>
                    <a:pt x="831" y="7156"/>
                    <a:pt x="1094" y="7399"/>
                  </a:cubicBezTo>
                  <a:cubicBezTo>
                    <a:pt x="1033" y="8148"/>
                    <a:pt x="993" y="8898"/>
                    <a:pt x="1013" y="9647"/>
                  </a:cubicBezTo>
                  <a:cubicBezTo>
                    <a:pt x="1013" y="10153"/>
                    <a:pt x="1094" y="10680"/>
                    <a:pt x="1277" y="11186"/>
                  </a:cubicBezTo>
                  <a:cubicBezTo>
                    <a:pt x="1538" y="11498"/>
                    <a:pt x="2737" y="11660"/>
                    <a:pt x="3997" y="11660"/>
                  </a:cubicBezTo>
                  <a:cubicBezTo>
                    <a:pt x="5277" y="11660"/>
                    <a:pt x="6620" y="11493"/>
                    <a:pt x="7110" y="11146"/>
                  </a:cubicBezTo>
                  <a:cubicBezTo>
                    <a:pt x="7596" y="10802"/>
                    <a:pt x="8488" y="9829"/>
                    <a:pt x="9257" y="8918"/>
                  </a:cubicBezTo>
                  <a:lnTo>
                    <a:pt x="9278" y="8877"/>
                  </a:lnTo>
                  <a:cubicBezTo>
                    <a:pt x="9379" y="9060"/>
                    <a:pt x="9561" y="9404"/>
                    <a:pt x="9764" y="9444"/>
                  </a:cubicBezTo>
                  <a:cubicBezTo>
                    <a:pt x="9775" y="9445"/>
                    <a:pt x="9788" y="9446"/>
                    <a:pt x="9802" y="9446"/>
                  </a:cubicBezTo>
                  <a:cubicBezTo>
                    <a:pt x="10062" y="9446"/>
                    <a:pt x="10763" y="9269"/>
                    <a:pt x="11263" y="9019"/>
                  </a:cubicBezTo>
                  <a:cubicBezTo>
                    <a:pt x="11810" y="8756"/>
                    <a:pt x="12296" y="7297"/>
                    <a:pt x="12276" y="7095"/>
                  </a:cubicBezTo>
                  <a:cubicBezTo>
                    <a:pt x="12276" y="6872"/>
                    <a:pt x="11931" y="6264"/>
                    <a:pt x="11587" y="6183"/>
                  </a:cubicBezTo>
                  <a:cubicBezTo>
                    <a:pt x="11574" y="6180"/>
                    <a:pt x="11561" y="6179"/>
                    <a:pt x="11546" y="6179"/>
                  </a:cubicBezTo>
                  <a:cubicBezTo>
                    <a:pt x="11352" y="6179"/>
                    <a:pt x="10997" y="6424"/>
                    <a:pt x="10696" y="6669"/>
                  </a:cubicBezTo>
                  <a:lnTo>
                    <a:pt x="10858" y="6305"/>
                  </a:lnTo>
                  <a:lnTo>
                    <a:pt x="10858" y="6285"/>
                  </a:lnTo>
                  <a:cubicBezTo>
                    <a:pt x="11121" y="5717"/>
                    <a:pt x="11344" y="5130"/>
                    <a:pt x="11526" y="4542"/>
                  </a:cubicBezTo>
                  <a:cubicBezTo>
                    <a:pt x="11607" y="4299"/>
                    <a:pt x="11668" y="4056"/>
                    <a:pt x="11708" y="3793"/>
                  </a:cubicBezTo>
                  <a:cubicBezTo>
                    <a:pt x="11729" y="3773"/>
                    <a:pt x="11729" y="3752"/>
                    <a:pt x="11729" y="3712"/>
                  </a:cubicBezTo>
                  <a:cubicBezTo>
                    <a:pt x="11769" y="3590"/>
                    <a:pt x="11769" y="3449"/>
                    <a:pt x="11789" y="3307"/>
                  </a:cubicBezTo>
                  <a:cubicBezTo>
                    <a:pt x="11862" y="1896"/>
                    <a:pt x="9317" y="0"/>
                    <a:pt x="6551" y="0"/>
                  </a:cubicBezTo>
                  <a:close/>
                </a:path>
              </a:pathLst>
            </a:custGeom>
            <a:solidFill>
              <a:srgbClr val="E0A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4645800" y="3038525"/>
              <a:ext cx="228900" cy="167150"/>
            </a:xfrm>
            <a:custGeom>
              <a:avLst/>
              <a:gdLst/>
              <a:ahLst/>
              <a:cxnLst/>
              <a:rect l="l" t="t" r="r" b="b"/>
              <a:pathLst>
                <a:path w="9156" h="6686" extrusionOk="0">
                  <a:moveTo>
                    <a:pt x="8042" y="6645"/>
                  </a:moveTo>
                  <a:lnTo>
                    <a:pt x="8022" y="6685"/>
                  </a:lnTo>
                  <a:lnTo>
                    <a:pt x="8022" y="6685"/>
                  </a:lnTo>
                  <a:lnTo>
                    <a:pt x="8042" y="6645"/>
                  </a:lnTo>
                  <a:close/>
                  <a:moveTo>
                    <a:pt x="243" y="1459"/>
                  </a:moveTo>
                  <a:cubicBezTo>
                    <a:pt x="162" y="1540"/>
                    <a:pt x="81" y="1641"/>
                    <a:pt x="0" y="1743"/>
                  </a:cubicBezTo>
                  <a:cubicBezTo>
                    <a:pt x="81" y="1641"/>
                    <a:pt x="162" y="1540"/>
                    <a:pt x="243" y="1459"/>
                  </a:cubicBezTo>
                  <a:close/>
                  <a:moveTo>
                    <a:pt x="8184" y="1621"/>
                  </a:moveTo>
                  <a:cubicBezTo>
                    <a:pt x="8751" y="2107"/>
                    <a:pt x="9095" y="2614"/>
                    <a:pt x="9156" y="3201"/>
                  </a:cubicBezTo>
                  <a:cubicBezTo>
                    <a:pt x="9136" y="3545"/>
                    <a:pt x="9075" y="3890"/>
                    <a:pt x="8974" y="4234"/>
                  </a:cubicBezTo>
                  <a:cubicBezTo>
                    <a:pt x="8994" y="4092"/>
                    <a:pt x="9034" y="3951"/>
                    <a:pt x="9055" y="3829"/>
                  </a:cubicBezTo>
                  <a:cubicBezTo>
                    <a:pt x="9055" y="3788"/>
                    <a:pt x="9075" y="3768"/>
                    <a:pt x="9075" y="3748"/>
                  </a:cubicBezTo>
                  <a:cubicBezTo>
                    <a:pt x="9095" y="3606"/>
                    <a:pt x="9115" y="3464"/>
                    <a:pt x="9115" y="3323"/>
                  </a:cubicBezTo>
                  <a:cubicBezTo>
                    <a:pt x="9156" y="2776"/>
                    <a:pt x="8791" y="2168"/>
                    <a:pt x="8184" y="1621"/>
                  </a:cubicBezTo>
                  <a:moveTo>
                    <a:pt x="3545" y="41"/>
                  </a:moveTo>
                  <a:cubicBezTo>
                    <a:pt x="3322" y="41"/>
                    <a:pt x="3099" y="82"/>
                    <a:pt x="2877" y="122"/>
                  </a:cubicBezTo>
                  <a:cubicBezTo>
                    <a:pt x="2269" y="203"/>
                    <a:pt x="1681" y="426"/>
                    <a:pt x="1155" y="710"/>
                  </a:cubicBezTo>
                  <a:cubicBezTo>
                    <a:pt x="1074" y="770"/>
                    <a:pt x="993" y="811"/>
                    <a:pt x="891" y="872"/>
                  </a:cubicBezTo>
                  <a:cubicBezTo>
                    <a:pt x="1661" y="304"/>
                    <a:pt x="2593" y="1"/>
                    <a:pt x="3525" y="41"/>
                  </a:cubicBezTo>
                  <a:moveTo>
                    <a:pt x="5226" y="163"/>
                  </a:moveTo>
                  <a:cubicBezTo>
                    <a:pt x="5955" y="284"/>
                    <a:pt x="6664" y="547"/>
                    <a:pt x="7292" y="973"/>
                  </a:cubicBezTo>
                  <a:cubicBezTo>
                    <a:pt x="6644" y="588"/>
                    <a:pt x="5955" y="325"/>
                    <a:pt x="5226" y="163"/>
                  </a:cubicBezTo>
                  <a:close/>
                </a:path>
              </a:pathLst>
            </a:custGeom>
            <a:solidFill>
              <a:srgbClr val="CC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4645800" y="3039550"/>
              <a:ext cx="228400" cy="177750"/>
            </a:xfrm>
            <a:custGeom>
              <a:avLst/>
              <a:gdLst/>
              <a:ahLst/>
              <a:cxnLst/>
              <a:rect l="l" t="t" r="r" b="b"/>
              <a:pathLst>
                <a:path w="9136" h="7110" extrusionOk="0">
                  <a:moveTo>
                    <a:pt x="5064" y="122"/>
                  </a:moveTo>
                  <a:lnTo>
                    <a:pt x="5226" y="142"/>
                  </a:lnTo>
                  <a:cubicBezTo>
                    <a:pt x="5955" y="284"/>
                    <a:pt x="6664" y="567"/>
                    <a:pt x="7292" y="952"/>
                  </a:cubicBezTo>
                  <a:lnTo>
                    <a:pt x="7292" y="952"/>
                  </a:lnTo>
                  <a:cubicBezTo>
                    <a:pt x="7596" y="1134"/>
                    <a:pt x="7900" y="1357"/>
                    <a:pt x="8184" y="1580"/>
                  </a:cubicBezTo>
                  <a:cubicBezTo>
                    <a:pt x="8791" y="2127"/>
                    <a:pt x="9136" y="2755"/>
                    <a:pt x="9115" y="3282"/>
                  </a:cubicBezTo>
                  <a:cubicBezTo>
                    <a:pt x="9115" y="3423"/>
                    <a:pt x="9095" y="3565"/>
                    <a:pt x="9075" y="3707"/>
                  </a:cubicBezTo>
                  <a:cubicBezTo>
                    <a:pt x="9075" y="3727"/>
                    <a:pt x="9055" y="3768"/>
                    <a:pt x="9055" y="3788"/>
                  </a:cubicBezTo>
                  <a:cubicBezTo>
                    <a:pt x="9034" y="3910"/>
                    <a:pt x="8994" y="4051"/>
                    <a:pt x="8953" y="4193"/>
                  </a:cubicBezTo>
                  <a:cubicBezTo>
                    <a:pt x="8710" y="5003"/>
                    <a:pt x="8386" y="5814"/>
                    <a:pt x="8042" y="6604"/>
                  </a:cubicBezTo>
                  <a:lnTo>
                    <a:pt x="8022" y="6644"/>
                  </a:lnTo>
                  <a:lnTo>
                    <a:pt x="7515" y="7110"/>
                  </a:lnTo>
                  <a:cubicBezTo>
                    <a:pt x="7515" y="7110"/>
                    <a:pt x="8528" y="3565"/>
                    <a:pt x="7070" y="3363"/>
                  </a:cubicBezTo>
                  <a:lnTo>
                    <a:pt x="6968" y="3363"/>
                  </a:lnTo>
                  <a:cubicBezTo>
                    <a:pt x="6300" y="3342"/>
                    <a:pt x="5652" y="3282"/>
                    <a:pt x="4983" y="3201"/>
                  </a:cubicBezTo>
                  <a:cubicBezTo>
                    <a:pt x="3889" y="3039"/>
                    <a:pt x="2796" y="2775"/>
                    <a:pt x="1762" y="2390"/>
                  </a:cubicBezTo>
                  <a:cubicBezTo>
                    <a:pt x="1155" y="2208"/>
                    <a:pt x="567" y="1965"/>
                    <a:pt x="0" y="1702"/>
                  </a:cubicBezTo>
                  <a:lnTo>
                    <a:pt x="0" y="1702"/>
                  </a:lnTo>
                  <a:cubicBezTo>
                    <a:pt x="81" y="1600"/>
                    <a:pt x="162" y="1499"/>
                    <a:pt x="243" y="1418"/>
                  </a:cubicBezTo>
                  <a:cubicBezTo>
                    <a:pt x="446" y="1195"/>
                    <a:pt x="669" y="1013"/>
                    <a:pt x="912" y="831"/>
                  </a:cubicBezTo>
                  <a:cubicBezTo>
                    <a:pt x="993" y="770"/>
                    <a:pt x="1074" y="729"/>
                    <a:pt x="1155" y="689"/>
                  </a:cubicBezTo>
                  <a:cubicBezTo>
                    <a:pt x="1702" y="385"/>
                    <a:pt x="2289" y="182"/>
                    <a:pt x="2897" y="81"/>
                  </a:cubicBezTo>
                  <a:cubicBezTo>
                    <a:pt x="3099" y="41"/>
                    <a:pt x="3322" y="20"/>
                    <a:pt x="3545" y="0"/>
                  </a:cubicBezTo>
                  <a:lnTo>
                    <a:pt x="3545" y="0"/>
                  </a:lnTo>
                  <a:cubicBezTo>
                    <a:pt x="4051" y="0"/>
                    <a:pt x="4558" y="41"/>
                    <a:pt x="5064" y="101"/>
                  </a:cubicBezTo>
                </a:path>
              </a:pathLst>
            </a:custGeom>
            <a:solidFill>
              <a:srgbClr val="B58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4721250" y="3288700"/>
              <a:ext cx="114475" cy="115475"/>
            </a:xfrm>
            <a:custGeom>
              <a:avLst/>
              <a:gdLst/>
              <a:ahLst/>
              <a:cxnLst/>
              <a:rect l="l" t="t" r="r" b="b"/>
              <a:pathLst>
                <a:path w="4579" h="4619" extrusionOk="0">
                  <a:moveTo>
                    <a:pt x="4578" y="0"/>
                  </a:moveTo>
                  <a:lnTo>
                    <a:pt x="0" y="952"/>
                  </a:lnTo>
                  <a:lnTo>
                    <a:pt x="527" y="4619"/>
                  </a:lnTo>
                  <a:lnTo>
                    <a:pt x="3809" y="2309"/>
                  </a:lnTo>
                  <a:lnTo>
                    <a:pt x="45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3566650" y="3999175"/>
              <a:ext cx="403625" cy="387925"/>
            </a:xfrm>
            <a:custGeom>
              <a:avLst/>
              <a:gdLst/>
              <a:ahLst/>
              <a:cxnLst/>
              <a:rect l="l" t="t" r="r" b="b"/>
              <a:pathLst>
                <a:path w="16145" h="15517" extrusionOk="0">
                  <a:moveTo>
                    <a:pt x="11486" y="1"/>
                  </a:moveTo>
                  <a:cubicBezTo>
                    <a:pt x="11202" y="142"/>
                    <a:pt x="6969" y="5611"/>
                    <a:pt x="5794" y="7556"/>
                  </a:cubicBezTo>
                  <a:cubicBezTo>
                    <a:pt x="4234" y="8589"/>
                    <a:pt x="2391" y="8670"/>
                    <a:pt x="1236" y="9784"/>
                  </a:cubicBezTo>
                  <a:cubicBezTo>
                    <a:pt x="770" y="10230"/>
                    <a:pt x="0" y="12985"/>
                    <a:pt x="0" y="12985"/>
                  </a:cubicBezTo>
                  <a:lnTo>
                    <a:pt x="8002" y="15091"/>
                  </a:lnTo>
                  <a:lnTo>
                    <a:pt x="8812" y="15517"/>
                  </a:lnTo>
                  <a:cubicBezTo>
                    <a:pt x="8812" y="15517"/>
                    <a:pt x="10331" y="14160"/>
                    <a:pt x="10230" y="13532"/>
                  </a:cubicBezTo>
                  <a:cubicBezTo>
                    <a:pt x="10108" y="12883"/>
                    <a:pt x="9906" y="11162"/>
                    <a:pt x="9906" y="11162"/>
                  </a:cubicBezTo>
                  <a:lnTo>
                    <a:pt x="16145" y="4497"/>
                  </a:lnTo>
                  <a:lnTo>
                    <a:pt x="14808" y="3201"/>
                  </a:lnTo>
                  <a:lnTo>
                    <a:pt x="14018" y="2452"/>
                  </a:lnTo>
                  <a:lnTo>
                    <a:pt x="11486" y="1"/>
                  </a:lnTo>
                  <a:close/>
                </a:path>
              </a:pathLst>
            </a:custGeom>
            <a:solidFill>
              <a:srgbClr val="121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3813775" y="3946950"/>
              <a:ext cx="205625" cy="195050"/>
            </a:xfrm>
            <a:custGeom>
              <a:avLst/>
              <a:gdLst/>
              <a:ahLst/>
              <a:cxnLst/>
              <a:rect l="l" t="t" r="r" b="b"/>
              <a:pathLst>
                <a:path w="8225" h="7802" extrusionOk="0">
                  <a:moveTo>
                    <a:pt x="2159" y="1"/>
                  </a:moveTo>
                  <a:cubicBezTo>
                    <a:pt x="1655" y="1"/>
                    <a:pt x="0" y="1927"/>
                    <a:pt x="0" y="1927"/>
                  </a:cubicBezTo>
                  <a:lnTo>
                    <a:pt x="6422" y="7802"/>
                  </a:lnTo>
                  <a:lnTo>
                    <a:pt x="8143" y="5715"/>
                  </a:lnTo>
                  <a:cubicBezTo>
                    <a:pt x="8224" y="5189"/>
                    <a:pt x="2634" y="104"/>
                    <a:pt x="2188" y="3"/>
                  </a:cubicBezTo>
                  <a:cubicBezTo>
                    <a:pt x="2179" y="2"/>
                    <a:pt x="2169" y="1"/>
                    <a:pt x="2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552475" y="4321250"/>
              <a:ext cx="254225" cy="76500"/>
            </a:xfrm>
            <a:custGeom>
              <a:avLst/>
              <a:gdLst/>
              <a:ahLst/>
              <a:cxnLst/>
              <a:rect l="l" t="t" r="r" b="b"/>
              <a:pathLst>
                <a:path w="10169" h="3060" extrusionOk="0">
                  <a:moveTo>
                    <a:pt x="507" y="0"/>
                  </a:moveTo>
                  <a:cubicBezTo>
                    <a:pt x="41" y="385"/>
                    <a:pt x="0" y="1823"/>
                    <a:pt x="0" y="1823"/>
                  </a:cubicBezTo>
                  <a:lnTo>
                    <a:pt x="9906" y="3059"/>
                  </a:lnTo>
                  <a:lnTo>
                    <a:pt x="10169" y="1844"/>
                  </a:lnTo>
                  <a:lnTo>
                    <a:pt x="8265" y="1297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3846175" y="4069525"/>
              <a:ext cx="76000" cy="66250"/>
            </a:xfrm>
            <a:custGeom>
              <a:avLst/>
              <a:gdLst/>
              <a:ahLst/>
              <a:cxnLst/>
              <a:rect l="l" t="t" r="r" b="b"/>
              <a:pathLst>
                <a:path w="3040" h="2650" extrusionOk="0">
                  <a:moveTo>
                    <a:pt x="394" y="0"/>
                  </a:moveTo>
                  <a:cubicBezTo>
                    <a:pt x="298" y="0"/>
                    <a:pt x="202" y="32"/>
                    <a:pt x="122" y="103"/>
                  </a:cubicBezTo>
                  <a:cubicBezTo>
                    <a:pt x="1" y="265"/>
                    <a:pt x="41" y="509"/>
                    <a:pt x="224" y="650"/>
                  </a:cubicBezTo>
                  <a:lnTo>
                    <a:pt x="2067" y="2473"/>
                  </a:lnTo>
                  <a:cubicBezTo>
                    <a:pt x="2171" y="2591"/>
                    <a:pt x="2317" y="2649"/>
                    <a:pt x="2462" y="2649"/>
                  </a:cubicBezTo>
                  <a:cubicBezTo>
                    <a:pt x="2542" y="2649"/>
                    <a:pt x="2623" y="2631"/>
                    <a:pt x="2695" y="2595"/>
                  </a:cubicBezTo>
                  <a:lnTo>
                    <a:pt x="2877" y="2433"/>
                  </a:lnTo>
                  <a:cubicBezTo>
                    <a:pt x="3039" y="2291"/>
                    <a:pt x="2978" y="2007"/>
                    <a:pt x="2756" y="1825"/>
                  </a:cubicBezTo>
                  <a:lnTo>
                    <a:pt x="730" y="144"/>
                  </a:lnTo>
                  <a:cubicBezTo>
                    <a:pt x="639" y="53"/>
                    <a:pt x="516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3814275" y="4098075"/>
              <a:ext cx="76000" cy="66400"/>
            </a:xfrm>
            <a:custGeom>
              <a:avLst/>
              <a:gdLst/>
              <a:ahLst/>
              <a:cxnLst/>
              <a:rect l="l" t="t" r="r" b="b"/>
              <a:pathLst>
                <a:path w="3040" h="2656" extrusionOk="0">
                  <a:moveTo>
                    <a:pt x="401" y="1"/>
                  </a:moveTo>
                  <a:cubicBezTo>
                    <a:pt x="303" y="1"/>
                    <a:pt x="204" y="32"/>
                    <a:pt x="122" y="96"/>
                  </a:cubicBezTo>
                  <a:cubicBezTo>
                    <a:pt x="1" y="278"/>
                    <a:pt x="41" y="521"/>
                    <a:pt x="224" y="643"/>
                  </a:cubicBezTo>
                  <a:lnTo>
                    <a:pt x="2067" y="2466"/>
                  </a:lnTo>
                  <a:cubicBezTo>
                    <a:pt x="2155" y="2592"/>
                    <a:pt x="2292" y="2656"/>
                    <a:pt x="2436" y="2656"/>
                  </a:cubicBezTo>
                  <a:cubicBezTo>
                    <a:pt x="2522" y="2656"/>
                    <a:pt x="2611" y="2633"/>
                    <a:pt x="2695" y="2587"/>
                  </a:cubicBezTo>
                  <a:lnTo>
                    <a:pt x="2877" y="2445"/>
                  </a:lnTo>
                  <a:cubicBezTo>
                    <a:pt x="3039" y="2304"/>
                    <a:pt x="2978" y="2020"/>
                    <a:pt x="2756" y="1838"/>
                  </a:cubicBezTo>
                  <a:lnTo>
                    <a:pt x="730" y="136"/>
                  </a:lnTo>
                  <a:cubicBezTo>
                    <a:pt x="641" y="47"/>
                    <a:pt x="521" y="1"/>
                    <a:pt x="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3781875" y="4133525"/>
              <a:ext cx="75975" cy="66275"/>
            </a:xfrm>
            <a:custGeom>
              <a:avLst/>
              <a:gdLst/>
              <a:ahLst/>
              <a:cxnLst/>
              <a:rect l="l" t="t" r="r" b="b"/>
              <a:pathLst>
                <a:path w="3039" h="2651" extrusionOk="0">
                  <a:moveTo>
                    <a:pt x="401" y="1"/>
                  </a:moveTo>
                  <a:cubicBezTo>
                    <a:pt x="302" y="1"/>
                    <a:pt x="204" y="32"/>
                    <a:pt x="122" y="96"/>
                  </a:cubicBezTo>
                  <a:cubicBezTo>
                    <a:pt x="0" y="258"/>
                    <a:pt x="41" y="501"/>
                    <a:pt x="223" y="643"/>
                  </a:cubicBezTo>
                  <a:lnTo>
                    <a:pt x="2066" y="2466"/>
                  </a:lnTo>
                  <a:cubicBezTo>
                    <a:pt x="2171" y="2583"/>
                    <a:pt x="2318" y="2650"/>
                    <a:pt x="2463" y="2650"/>
                  </a:cubicBezTo>
                  <a:cubicBezTo>
                    <a:pt x="2543" y="2650"/>
                    <a:pt x="2623" y="2630"/>
                    <a:pt x="2694" y="2587"/>
                  </a:cubicBezTo>
                  <a:lnTo>
                    <a:pt x="2877" y="2425"/>
                  </a:lnTo>
                  <a:cubicBezTo>
                    <a:pt x="3039" y="2283"/>
                    <a:pt x="2978" y="2000"/>
                    <a:pt x="2755" y="1817"/>
                  </a:cubicBezTo>
                  <a:lnTo>
                    <a:pt x="730" y="136"/>
                  </a:lnTo>
                  <a:cubicBezTo>
                    <a:pt x="640" y="47"/>
                    <a:pt x="521" y="1"/>
                    <a:pt x="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3745925" y="4170000"/>
              <a:ext cx="75975" cy="66375"/>
            </a:xfrm>
            <a:custGeom>
              <a:avLst/>
              <a:gdLst/>
              <a:ahLst/>
              <a:cxnLst/>
              <a:rect l="l" t="t" r="r" b="b"/>
              <a:pathLst>
                <a:path w="3039" h="2655" extrusionOk="0">
                  <a:moveTo>
                    <a:pt x="400" y="0"/>
                  </a:moveTo>
                  <a:cubicBezTo>
                    <a:pt x="302" y="0"/>
                    <a:pt x="204" y="31"/>
                    <a:pt x="122" y="95"/>
                  </a:cubicBezTo>
                  <a:cubicBezTo>
                    <a:pt x="0" y="277"/>
                    <a:pt x="41" y="500"/>
                    <a:pt x="223" y="642"/>
                  </a:cubicBezTo>
                  <a:lnTo>
                    <a:pt x="2066" y="2465"/>
                  </a:lnTo>
                  <a:cubicBezTo>
                    <a:pt x="2168" y="2592"/>
                    <a:pt x="2308" y="2655"/>
                    <a:pt x="2449" y="2655"/>
                  </a:cubicBezTo>
                  <a:cubicBezTo>
                    <a:pt x="2534" y="2655"/>
                    <a:pt x="2618" y="2632"/>
                    <a:pt x="2694" y="2587"/>
                  </a:cubicBezTo>
                  <a:lnTo>
                    <a:pt x="2876" y="2445"/>
                  </a:lnTo>
                  <a:cubicBezTo>
                    <a:pt x="3039" y="2303"/>
                    <a:pt x="2978" y="2019"/>
                    <a:pt x="2755" y="1817"/>
                  </a:cubicBezTo>
                  <a:lnTo>
                    <a:pt x="729" y="136"/>
                  </a:lnTo>
                  <a:cubicBezTo>
                    <a:pt x="640" y="47"/>
                    <a:pt x="521" y="0"/>
                    <a:pt x="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4759725" y="3597600"/>
              <a:ext cx="109425" cy="22800"/>
            </a:xfrm>
            <a:custGeom>
              <a:avLst/>
              <a:gdLst/>
              <a:ahLst/>
              <a:cxnLst/>
              <a:rect l="l" t="t" r="r" b="b"/>
              <a:pathLst>
                <a:path w="4377" h="912" extrusionOk="0">
                  <a:moveTo>
                    <a:pt x="4356" y="0"/>
                  </a:moveTo>
                  <a:lnTo>
                    <a:pt x="609" y="345"/>
                  </a:lnTo>
                  <a:lnTo>
                    <a:pt x="1" y="912"/>
                  </a:lnTo>
                  <a:lnTo>
                    <a:pt x="3687" y="568"/>
                  </a:lnTo>
                  <a:lnTo>
                    <a:pt x="4376" y="0"/>
                  </a:lnTo>
                  <a:close/>
                </a:path>
              </a:pathLst>
            </a:custGeom>
            <a:solidFill>
              <a:srgbClr val="0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4379425" y="3419850"/>
              <a:ext cx="63825" cy="91675"/>
            </a:xfrm>
            <a:custGeom>
              <a:avLst/>
              <a:gdLst/>
              <a:ahLst/>
              <a:cxnLst/>
              <a:rect l="l" t="t" r="r" b="b"/>
              <a:pathLst>
                <a:path w="2553" h="3667" extrusionOk="0">
                  <a:moveTo>
                    <a:pt x="0" y="0"/>
                  </a:moveTo>
                  <a:lnTo>
                    <a:pt x="0" y="21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0" y="0"/>
                  </a:lnTo>
                  <a:close/>
                  <a:moveTo>
                    <a:pt x="3" y="24"/>
                  </a:moveTo>
                  <a:lnTo>
                    <a:pt x="102" y="892"/>
                  </a:lnTo>
                  <a:lnTo>
                    <a:pt x="2553" y="3667"/>
                  </a:lnTo>
                  <a:lnTo>
                    <a:pt x="2492" y="2836"/>
                  </a:lnTo>
                  <a:lnTo>
                    <a:pt x="3" y="24"/>
                  </a:lnTo>
                  <a:close/>
                </a:path>
              </a:pathLst>
            </a:custGeom>
            <a:solidFill>
              <a:srgbClr val="0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4605775" y="3360600"/>
              <a:ext cx="316025" cy="278050"/>
            </a:xfrm>
            <a:custGeom>
              <a:avLst/>
              <a:gdLst/>
              <a:ahLst/>
              <a:cxnLst/>
              <a:rect l="l" t="t" r="r" b="b"/>
              <a:pathLst>
                <a:path w="12641" h="11122" extrusionOk="0">
                  <a:moveTo>
                    <a:pt x="10271" y="1"/>
                  </a:moveTo>
                  <a:cubicBezTo>
                    <a:pt x="9339" y="466"/>
                    <a:pt x="4883" y="6624"/>
                    <a:pt x="3384" y="8062"/>
                  </a:cubicBezTo>
                  <a:cubicBezTo>
                    <a:pt x="1850" y="9577"/>
                    <a:pt x="1980" y="10260"/>
                    <a:pt x="366" y="10260"/>
                  </a:cubicBezTo>
                  <a:cubicBezTo>
                    <a:pt x="253" y="10260"/>
                    <a:pt x="132" y="10257"/>
                    <a:pt x="1" y="10250"/>
                  </a:cubicBezTo>
                  <a:lnTo>
                    <a:pt x="1" y="10250"/>
                  </a:lnTo>
                  <a:lnTo>
                    <a:pt x="2047" y="11081"/>
                  </a:lnTo>
                  <a:cubicBezTo>
                    <a:pt x="4619" y="10534"/>
                    <a:pt x="2249" y="11121"/>
                    <a:pt x="6159" y="10108"/>
                  </a:cubicBezTo>
                  <a:cubicBezTo>
                    <a:pt x="8367" y="9541"/>
                    <a:pt x="11628" y="2168"/>
                    <a:pt x="12641" y="1499"/>
                  </a:cubicBezTo>
                  <a:cubicBezTo>
                    <a:pt x="12256" y="730"/>
                    <a:pt x="11203" y="689"/>
                    <a:pt x="10271" y="1"/>
                  </a:cubicBezTo>
                  <a:close/>
                </a:path>
              </a:pathLst>
            </a:custGeom>
            <a:solidFill>
              <a:srgbClr val="20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4644850" y="3569250"/>
              <a:ext cx="127050" cy="68400"/>
            </a:xfrm>
            <a:custGeom>
              <a:avLst/>
              <a:gdLst/>
              <a:ahLst/>
              <a:cxnLst/>
              <a:rect l="l" t="t" r="r" b="b"/>
              <a:pathLst>
                <a:path w="5082" h="2736" extrusionOk="0">
                  <a:moveTo>
                    <a:pt x="1497" y="0"/>
                  </a:moveTo>
                  <a:cubicBezTo>
                    <a:pt x="1112" y="243"/>
                    <a:pt x="707" y="446"/>
                    <a:pt x="302" y="608"/>
                  </a:cubicBezTo>
                  <a:cubicBezTo>
                    <a:pt x="1" y="668"/>
                    <a:pt x="2422" y="2735"/>
                    <a:pt x="3334" y="2735"/>
                  </a:cubicBezTo>
                  <a:cubicBezTo>
                    <a:pt x="3343" y="2735"/>
                    <a:pt x="3352" y="2735"/>
                    <a:pt x="3360" y="2735"/>
                  </a:cubicBezTo>
                  <a:cubicBezTo>
                    <a:pt x="4251" y="2694"/>
                    <a:pt x="5082" y="1540"/>
                    <a:pt x="5082" y="1540"/>
                  </a:cubicBezTo>
                  <a:cubicBezTo>
                    <a:pt x="5082" y="1540"/>
                    <a:pt x="3279" y="1175"/>
                    <a:pt x="2793" y="891"/>
                  </a:cubicBezTo>
                  <a:cubicBezTo>
                    <a:pt x="2327" y="648"/>
                    <a:pt x="1902" y="344"/>
                    <a:pt x="1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4610850" y="3601150"/>
              <a:ext cx="112950" cy="86775"/>
            </a:xfrm>
            <a:custGeom>
              <a:avLst/>
              <a:gdLst/>
              <a:ahLst/>
              <a:cxnLst/>
              <a:rect l="l" t="t" r="r" b="b"/>
              <a:pathLst>
                <a:path w="4518" h="3471" extrusionOk="0">
                  <a:moveTo>
                    <a:pt x="385" y="0"/>
                  </a:moveTo>
                  <a:lnTo>
                    <a:pt x="1" y="1094"/>
                  </a:lnTo>
                  <a:cubicBezTo>
                    <a:pt x="1" y="1094"/>
                    <a:pt x="1" y="2471"/>
                    <a:pt x="1054" y="2998"/>
                  </a:cubicBezTo>
                  <a:cubicBezTo>
                    <a:pt x="1746" y="3353"/>
                    <a:pt x="2110" y="3471"/>
                    <a:pt x="2392" y="3471"/>
                  </a:cubicBezTo>
                  <a:cubicBezTo>
                    <a:pt x="2737" y="3471"/>
                    <a:pt x="2958" y="3294"/>
                    <a:pt x="3505" y="3160"/>
                  </a:cubicBezTo>
                  <a:cubicBezTo>
                    <a:pt x="4518" y="2917"/>
                    <a:pt x="4396" y="2492"/>
                    <a:pt x="4396" y="2492"/>
                  </a:cubicBezTo>
                  <a:lnTo>
                    <a:pt x="385" y="0"/>
                  </a:lnTo>
                  <a:close/>
                </a:path>
              </a:pathLst>
            </a:custGeom>
            <a:solidFill>
              <a:srgbClr val="20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4613375" y="3569750"/>
              <a:ext cx="147175" cy="106200"/>
            </a:xfrm>
            <a:custGeom>
              <a:avLst/>
              <a:gdLst/>
              <a:ahLst/>
              <a:cxnLst/>
              <a:rect l="l" t="t" r="r" b="b"/>
              <a:pathLst>
                <a:path w="5887" h="4248" extrusionOk="0">
                  <a:moveTo>
                    <a:pt x="1601" y="0"/>
                  </a:moveTo>
                  <a:cubicBezTo>
                    <a:pt x="1257" y="122"/>
                    <a:pt x="933" y="304"/>
                    <a:pt x="649" y="527"/>
                  </a:cubicBezTo>
                  <a:cubicBezTo>
                    <a:pt x="183" y="851"/>
                    <a:pt x="1" y="1438"/>
                    <a:pt x="203" y="1945"/>
                  </a:cubicBezTo>
                  <a:cubicBezTo>
                    <a:pt x="426" y="2553"/>
                    <a:pt x="1196" y="3181"/>
                    <a:pt x="1358" y="3363"/>
                  </a:cubicBezTo>
                  <a:cubicBezTo>
                    <a:pt x="1682" y="3707"/>
                    <a:pt x="2634" y="4112"/>
                    <a:pt x="3262" y="4234"/>
                  </a:cubicBezTo>
                  <a:cubicBezTo>
                    <a:pt x="3294" y="4243"/>
                    <a:pt x="3332" y="4247"/>
                    <a:pt x="3376" y="4247"/>
                  </a:cubicBezTo>
                  <a:cubicBezTo>
                    <a:pt x="4027" y="4247"/>
                    <a:pt x="5886" y="3300"/>
                    <a:pt x="5754" y="2674"/>
                  </a:cubicBezTo>
                  <a:cubicBezTo>
                    <a:pt x="5713" y="2411"/>
                    <a:pt x="1966" y="61"/>
                    <a:pt x="1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4648325" y="3643025"/>
              <a:ext cx="21800" cy="12275"/>
            </a:xfrm>
            <a:custGeom>
              <a:avLst/>
              <a:gdLst/>
              <a:ahLst/>
              <a:cxnLst/>
              <a:rect l="l" t="t" r="r" b="b"/>
              <a:pathLst>
                <a:path w="872" h="491" extrusionOk="0">
                  <a:moveTo>
                    <a:pt x="237" y="1"/>
                  </a:moveTo>
                  <a:cubicBezTo>
                    <a:pt x="165" y="1"/>
                    <a:pt x="109" y="22"/>
                    <a:pt x="82" y="67"/>
                  </a:cubicBezTo>
                  <a:cubicBezTo>
                    <a:pt x="0" y="148"/>
                    <a:pt x="122" y="290"/>
                    <a:pt x="325" y="412"/>
                  </a:cubicBezTo>
                  <a:cubicBezTo>
                    <a:pt x="432" y="465"/>
                    <a:pt x="538" y="490"/>
                    <a:pt x="627" y="490"/>
                  </a:cubicBezTo>
                  <a:cubicBezTo>
                    <a:pt x="707" y="490"/>
                    <a:pt x="772" y="470"/>
                    <a:pt x="811" y="432"/>
                  </a:cubicBezTo>
                  <a:cubicBezTo>
                    <a:pt x="871" y="331"/>
                    <a:pt x="750" y="189"/>
                    <a:pt x="547" y="87"/>
                  </a:cubicBezTo>
                  <a:cubicBezTo>
                    <a:pt x="436" y="32"/>
                    <a:pt x="325" y="1"/>
                    <a:pt x="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Expectativas</a:t>
            </a:r>
            <a:endParaRPr/>
          </a:p>
        </p:txBody>
      </p:sp>
      <p:sp>
        <p:nvSpPr>
          <p:cNvPr id="795" name="Google Shape;795;p33"/>
          <p:cNvSpPr txBox="1"/>
          <p:nvPr/>
        </p:nvSpPr>
        <p:spPr>
          <a:xfrm>
            <a:off x="6367649" y="2967686"/>
            <a:ext cx="17427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1" dirty="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Mais que pronto</a:t>
            </a:r>
            <a:endParaRPr sz="1800" b="1" dirty="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797" name="Google Shape;797;p33"/>
          <p:cNvSpPr txBox="1"/>
          <p:nvPr/>
        </p:nvSpPr>
        <p:spPr>
          <a:xfrm>
            <a:off x="985528" y="2967686"/>
            <a:ext cx="17427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 err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Chegando</a:t>
            </a:r>
            <a:r>
              <a:rPr lang="en" sz="1800" b="1" dirty="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 </a:t>
            </a:r>
            <a:r>
              <a:rPr lang="en" sz="1800" b="1" dirty="0" err="1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lá</a:t>
            </a:r>
            <a:endParaRPr sz="1800" b="1" dirty="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798" name="Google Shape;798;p33"/>
          <p:cNvGrpSpPr/>
          <p:nvPr/>
        </p:nvGrpSpPr>
        <p:grpSpPr>
          <a:xfrm>
            <a:off x="873694" y="1617659"/>
            <a:ext cx="7396603" cy="2276452"/>
            <a:chOff x="897757" y="1753023"/>
            <a:chExt cx="7396603" cy="2276452"/>
          </a:xfrm>
        </p:grpSpPr>
        <p:grpSp>
          <p:nvGrpSpPr>
            <p:cNvPr id="799" name="Google Shape;799;p33"/>
            <p:cNvGrpSpPr/>
            <p:nvPr/>
          </p:nvGrpSpPr>
          <p:grpSpPr>
            <a:xfrm>
              <a:off x="897757" y="1753023"/>
              <a:ext cx="7348487" cy="2276452"/>
              <a:chOff x="897757" y="1753023"/>
              <a:chExt cx="7348487" cy="2276452"/>
            </a:xfrm>
          </p:grpSpPr>
          <p:sp>
            <p:nvSpPr>
              <p:cNvPr id="800" name="Google Shape;800;p33"/>
              <p:cNvSpPr/>
              <p:nvPr/>
            </p:nvSpPr>
            <p:spPr>
              <a:xfrm rot="-5400000">
                <a:off x="1245362" y="1405418"/>
                <a:ext cx="1295502" cy="1990712"/>
              </a:xfrm>
              <a:custGeom>
                <a:avLst/>
                <a:gdLst/>
                <a:ahLst/>
                <a:cxnLst/>
                <a:rect l="l" t="t" r="r" b="b"/>
                <a:pathLst>
                  <a:path w="46050" h="70762" extrusionOk="0">
                    <a:moveTo>
                      <a:pt x="1703" y="0"/>
                    </a:moveTo>
                    <a:lnTo>
                      <a:pt x="1703" y="14226"/>
                    </a:lnTo>
                    <a:lnTo>
                      <a:pt x="0" y="15928"/>
                    </a:lnTo>
                    <a:lnTo>
                      <a:pt x="0" y="40700"/>
                    </a:lnTo>
                    <a:lnTo>
                      <a:pt x="1703" y="42402"/>
                    </a:lnTo>
                    <a:lnTo>
                      <a:pt x="1703" y="64956"/>
                    </a:lnTo>
                    <a:lnTo>
                      <a:pt x="5806" y="69090"/>
                    </a:lnTo>
                    <a:lnTo>
                      <a:pt x="17903" y="69090"/>
                    </a:lnTo>
                    <a:lnTo>
                      <a:pt x="19575" y="70761"/>
                    </a:lnTo>
                    <a:lnTo>
                      <a:pt x="24742" y="70761"/>
                    </a:lnTo>
                    <a:lnTo>
                      <a:pt x="26414" y="69090"/>
                    </a:lnTo>
                    <a:lnTo>
                      <a:pt x="44348" y="69090"/>
                    </a:lnTo>
                    <a:lnTo>
                      <a:pt x="44348" y="18815"/>
                    </a:lnTo>
                    <a:lnTo>
                      <a:pt x="46050" y="17144"/>
                    </a:lnTo>
                    <a:lnTo>
                      <a:pt x="46050" y="7569"/>
                    </a:lnTo>
                    <a:lnTo>
                      <a:pt x="38451" y="0"/>
                    </a:lnTo>
                    <a:lnTo>
                      <a:pt x="32037" y="0"/>
                    </a:lnTo>
                    <a:lnTo>
                      <a:pt x="30366" y="1672"/>
                    </a:lnTo>
                    <a:lnTo>
                      <a:pt x="17083" y="1672"/>
                    </a:lnTo>
                    <a:lnTo>
                      <a:pt x="15381" y="0"/>
                    </a:lnTo>
                    <a:close/>
                  </a:path>
                </a:pathLst>
              </a:custGeom>
              <a:solidFill>
                <a:schemeClr val="lt1"/>
              </a:solidFill>
              <a:ln w="9875" cap="rnd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3"/>
              <p:cNvSpPr/>
              <p:nvPr/>
            </p:nvSpPr>
            <p:spPr>
              <a:xfrm rot="5400000">
                <a:off x="2481550" y="2424653"/>
                <a:ext cx="1050293" cy="1158323"/>
              </a:xfrm>
              <a:custGeom>
                <a:avLst/>
                <a:gdLst/>
                <a:ahLst/>
                <a:cxnLst/>
                <a:rect l="l" t="t" r="r" b="b"/>
                <a:pathLst>
                  <a:path w="24325" h="26827" extrusionOk="0">
                    <a:moveTo>
                      <a:pt x="18976" y="1649"/>
                    </a:moveTo>
                    <a:cubicBezTo>
                      <a:pt x="18347" y="1649"/>
                      <a:pt x="18027" y="890"/>
                      <a:pt x="18478" y="451"/>
                    </a:cubicBezTo>
                    <a:cubicBezTo>
                      <a:pt x="18916" y="0"/>
                      <a:pt x="19675" y="320"/>
                      <a:pt x="19675" y="949"/>
                    </a:cubicBezTo>
                    <a:cubicBezTo>
                      <a:pt x="19675" y="1329"/>
                      <a:pt x="19355" y="1649"/>
                      <a:pt x="18976" y="1649"/>
                    </a:cubicBezTo>
                    <a:close/>
                    <a:moveTo>
                      <a:pt x="18976" y="534"/>
                    </a:moveTo>
                    <a:cubicBezTo>
                      <a:pt x="18608" y="534"/>
                      <a:pt x="18430" y="973"/>
                      <a:pt x="18679" y="1234"/>
                    </a:cubicBezTo>
                    <a:cubicBezTo>
                      <a:pt x="18940" y="1495"/>
                      <a:pt x="19379" y="1305"/>
                      <a:pt x="19379" y="949"/>
                    </a:cubicBezTo>
                    <a:cubicBezTo>
                      <a:pt x="19379" y="724"/>
                      <a:pt x="19201" y="534"/>
                      <a:pt x="18976" y="534"/>
                    </a:cubicBezTo>
                    <a:close/>
                    <a:moveTo>
                      <a:pt x="19118" y="7911"/>
                    </a:moveTo>
                    <a:lnTo>
                      <a:pt x="19118" y="1910"/>
                    </a:lnTo>
                    <a:lnTo>
                      <a:pt x="18822" y="1910"/>
                    </a:lnTo>
                    <a:lnTo>
                      <a:pt x="18822" y="7792"/>
                    </a:lnTo>
                    <a:lnTo>
                      <a:pt x="0" y="26613"/>
                    </a:lnTo>
                    <a:lnTo>
                      <a:pt x="202" y="26827"/>
                    </a:lnTo>
                    <a:close/>
                    <a:moveTo>
                      <a:pt x="20517" y="1649"/>
                    </a:moveTo>
                    <a:cubicBezTo>
                      <a:pt x="19889" y="1649"/>
                      <a:pt x="19581" y="890"/>
                      <a:pt x="20019" y="451"/>
                    </a:cubicBezTo>
                    <a:cubicBezTo>
                      <a:pt x="20470" y="0"/>
                      <a:pt x="21229" y="320"/>
                      <a:pt x="21229" y="949"/>
                    </a:cubicBezTo>
                    <a:cubicBezTo>
                      <a:pt x="21229" y="1329"/>
                      <a:pt x="20909" y="1649"/>
                      <a:pt x="20517" y="1649"/>
                    </a:cubicBezTo>
                    <a:close/>
                    <a:moveTo>
                      <a:pt x="20517" y="534"/>
                    </a:moveTo>
                    <a:cubicBezTo>
                      <a:pt x="20162" y="534"/>
                      <a:pt x="19972" y="973"/>
                      <a:pt x="20233" y="1234"/>
                    </a:cubicBezTo>
                    <a:cubicBezTo>
                      <a:pt x="20494" y="1495"/>
                      <a:pt x="20933" y="1305"/>
                      <a:pt x="20933" y="949"/>
                    </a:cubicBezTo>
                    <a:cubicBezTo>
                      <a:pt x="20933" y="724"/>
                      <a:pt x="20743" y="534"/>
                      <a:pt x="20517" y="534"/>
                    </a:cubicBezTo>
                    <a:close/>
                    <a:moveTo>
                      <a:pt x="20672" y="7911"/>
                    </a:moveTo>
                    <a:lnTo>
                      <a:pt x="20672" y="1910"/>
                    </a:lnTo>
                    <a:lnTo>
                      <a:pt x="20375" y="1910"/>
                    </a:lnTo>
                    <a:lnTo>
                      <a:pt x="20375" y="7792"/>
                    </a:lnTo>
                    <a:lnTo>
                      <a:pt x="1542" y="26613"/>
                    </a:lnTo>
                    <a:lnTo>
                      <a:pt x="1755" y="26827"/>
                    </a:lnTo>
                    <a:close/>
                    <a:moveTo>
                      <a:pt x="22071" y="1649"/>
                    </a:moveTo>
                    <a:cubicBezTo>
                      <a:pt x="21443" y="1649"/>
                      <a:pt x="21134" y="890"/>
                      <a:pt x="21573" y="451"/>
                    </a:cubicBezTo>
                    <a:cubicBezTo>
                      <a:pt x="22012" y="0"/>
                      <a:pt x="22771" y="320"/>
                      <a:pt x="22771" y="949"/>
                    </a:cubicBezTo>
                    <a:cubicBezTo>
                      <a:pt x="22771" y="1329"/>
                      <a:pt x="22462" y="1649"/>
                      <a:pt x="22071" y="1649"/>
                    </a:cubicBezTo>
                    <a:close/>
                    <a:moveTo>
                      <a:pt x="22071" y="534"/>
                    </a:moveTo>
                    <a:cubicBezTo>
                      <a:pt x="21703" y="534"/>
                      <a:pt x="21526" y="973"/>
                      <a:pt x="21786" y="1234"/>
                    </a:cubicBezTo>
                    <a:cubicBezTo>
                      <a:pt x="22036" y="1495"/>
                      <a:pt x="22474" y="1305"/>
                      <a:pt x="22474" y="949"/>
                    </a:cubicBezTo>
                    <a:cubicBezTo>
                      <a:pt x="22474" y="724"/>
                      <a:pt x="22296" y="534"/>
                      <a:pt x="22071" y="534"/>
                    </a:cubicBezTo>
                    <a:close/>
                    <a:moveTo>
                      <a:pt x="22225" y="7911"/>
                    </a:moveTo>
                    <a:lnTo>
                      <a:pt x="22225" y="1910"/>
                    </a:lnTo>
                    <a:lnTo>
                      <a:pt x="21929" y="1910"/>
                    </a:lnTo>
                    <a:lnTo>
                      <a:pt x="21929" y="7792"/>
                    </a:lnTo>
                    <a:lnTo>
                      <a:pt x="3095" y="26613"/>
                    </a:lnTo>
                    <a:lnTo>
                      <a:pt x="3309" y="26827"/>
                    </a:lnTo>
                    <a:close/>
                    <a:moveTo>
                      <a:pt x="23625" y="1649"/>
                    </a:moveTo>
                    <a:cubicBezTo>
                      <a:pt x="22996" y="1649"/>
                      <a:pt x="22676" y="890"/>
                      <a:pt x="23127" y="451"/>
                    </a:cubicBezTo>
                    <a:cubicBezTo>
                      <a:pt x="23565" y="0"/>
                      <a:pt x="24324" y="320"/>
                      <a:pt x="24324" y="949"/>
                    </a:cubicBezTo>
                    <a:cubicBezTo>
                      <a:pt x="24324" y="1329"/>
                      <a:pt x="24016" y="1649"/>
                      <a:pt x="23625" y="1649"/>
                    </a:cubicBezTo>
                    <a:close/>
                    <a:moveTo>
                      <a:pt x="23625" y="534"/>
                    </a:moveTo>
                    <a:cubicBezTo>
                      <a:pt x="23257" y="534"/>
                      <a:pt x="23079" y="973"/>
                      <a:pt x="23328" y="1234"/>
                    </a:cubicBezTo>
                    <a:cubicBezTo>
                      <a:pt x="23589" y="1495"/>
                      <a:pt x="24028" y="1305"/>
                      <a:pt x="24028" y="949"/>
                    </a:cubicBezTo>
                    <a:cubicBezTo>
                      <a:pt x="24028" y="724"/>
                      <a:pt x="23850" y="534"/>
                      <a:pt x="23625" y="534"/>
                    </a:cubicBezTo>
                    <a:close/>
                    <a:moveTo>
                      <a:pt x="23767" y="7911"/>
                    </a:moveTo>
                    <a:lnTo>
                      <a:pt x="23767" y="1910"/>
                    </a:lnTo>
                    <a:lnTo>
                      <a:pt x="23471" y="1910"/>
                    </a:lnTo>
                    <a:lnTo>
                      <a:pt x="23471" y="7792"/>
                    </a:lnTo>
                    <a:lnTo>
                      <a:pt x="4649" y="26613"/>
                    </a:lnTo>
                    <a:lnTo>
                      <a:pt x="4851" y="26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3"/>
              <p:cNvSpPr/>
              <p:nvPr/>
            </p:nvSpPr>
            <p:spPr>
              <a:xfrm rot="5400000" flipH="1">
                <a:off x="6603137" y="1405418"/>
                <a:ext cx="1295502" cy="1990712"/>
              </a:xfrm>
              <a:custGeom>
                <a:avLst/>
                <a:gdLst/>
                <a:ahLst/>
                <a:cxnLst/>
                <a:rect l="l" t="t" r="r" b="b"/>
                <a:pathLst>
                  <a:path w="46050" h="70762" extrusionOk="0">
                    <a:moveTo>
                      <a:pt x="1703" y="0"/>
                    </a:moveTo>
                    <a:lnTo>
                      <a:pt x="1703" y="14226"/>
                    </a:lnTo>
                    <a:lnTo>
                      <a:pt x="0" y="15928"/>
                    </a:lnTo>
                    <a:lnTo>
                      <a:pt x="0" y="40700"/>
                    </a:lnTo>
                    <a:lnTo>
                      <a:pt x="1703" y="42402"/>
                    </a:lnTo>
                    <a:lnTo>
                      <a:pt x="1703" y="64956"/>
                    </a:lnTo>
                    <a:lnTo>
                      <a:pt x="5806" y="69090"/>
                    </a:lnTo>
                    <a:lnTo>
                      <a:pt x="17903" y="69090"/>
                    </a:lnTo>
                    <a:lnTo>
                      <a:pt x="19575" y="70761"/>
                    </a:lnTo>
                    <a:lnTo>
                      <a:pt x="24742" y="70761"/>
                    </a:lnTo>
                    <a:lnTo>
                      <a:pt x="26414" y="69090"/>
                    </a:lnTo>
                    <a:lnTo>
                      <a:pt x="44348" y="69090"/>
                    </a:lnTo>
                    <a:lnTo>
                      <a:pt x="44348" y="18815"/>
                    </a:lnTo>
                    <a:lnTo>
                      <a:pt x="46050" y="17144"/>
                    </a:lnTo>
                    <a:lnTo>
                      <a:pt x="46050" y="7569"/>
                    </a:lnTo>
                    <a:lnTo>
                      <a:pt x="38451" y="0"/>
                    </a:lnTo>
                    <a:lnTo>
                      <a:pt x="32037" y="0"/>
                    </a:lnTo>
                    <a:lnTo>
                      <a:pt x="30366" y="1672"/>
                    </a:lnTo>
                    <a:lnTo>
                      <a:pt x="17083" y="1672"/>
                    </a:lnTo>
                    <a:lnTo>
                      <a:pt x="15381" y="0"/>
                    </a:lnTo>
                    <a:close/>
                  </a:path>
                </a:pathLst>
              </a:custGeom>
              <a:solidFill>
                <a:schemeClr val="lt1"/>
              </a:solidFill>
              <a:ln w="9875" cap="rnd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3"/>
              <p:cNvSpPr/>
              <p:nvPr/>
            </p:nvSpPr>
            <p:spPr>
              <a:xfrm rot="5400000" flipH="1">
                <a:off x="5151225" y="2514365"/>
                <a:ext cx="1050293" cy="1158323"/>
              </a:xfrm>
              <a:custGeom>
                <a:avLst/>
                <a:gdLst/>
                <a:ahLst/>
                <a:cxnLst/>
                <a:rect l="l" t="t" r="r" b="b"/>
                <a:pathLst>
                  <a:path w="24325" h="26827" extrusionOk="0">
                    <a:moveTo>
                      <a:pt x="18976" y="1649"/>
                    </a:moveTo>
                    <a:cubicBezTo>
                      <a:pt x="18347" y="1649"/>
                      <a:pt x="18027" y="890"/>
                      <a:pt x="18478" y="451"/>
                    </a:cubicBezTo>
                    <a:cubicBezTo>
                      <a:pt x="18916" y="0"/>
                      <a:pt x="19675" y="320"/>
                      <a:pt x="19675" y="949"/>
                    </a:cubicBezTo>
                    <a:cubicBezTo>
                      <a:pt x="19675" y="1329"/>
                      <a:pt x="19355" y="1649"/>
                      <a:pt x="18976" y="1649"/>
                    </a:cubicBezTo>
                    <a:close/>
                    <a:moveTo>
                      <a:pt x="18976" y="534"/>
                    </a:moveTo>
                    <a:cubicBezTo>
                      <a:pt x="18608" y="534"/>
                      <a:pt x="18430" y="973"/>
                      <a:pt x="18679" y="1234"/>
                    </a:cubicBezTo>
                    <a:cubicBezTo>
                      <a:pt x="18940" y="1495"/>
                      <a:pt x="19379" y="1305"/>
                      <a:pt x="19379" y="949"/>
                    </a:cubicBezTo>
                    <a:cubicBezTo>
                      <a:pt x="19379" y="724"/>
                      <a:pt x="19201" y="534"/>
                      <a:pt x="18976" y="534"/>
                    </a:cubicBezTo>
                    <a:close/>
                    <a:moveTo>
                      <a:pt x="19118" y="7911"/>
                    </a:moveTo>
                    <a:lnTo>
                      <a:pt x="19118" y="1910"/>
                    </a:lnTo>
                    <a:lnTo>
                      <a:pt x="18822" y="1910"/>
                    </a:lnTo>
                    <a:lnTo>
                      <a:pt x="18822" y="7792"/>
                    </a:lnTo>
                    <a:lnTo>
                      <a:pt x="0" y="26613"/>
                    </a:lnTo>
                    <a:lnTo>
                      <a:pt x="202" y="26827"/>
                    </a:lnTo>
                    <a:close/>
                    <a:moveTo>
                      <a:pt x="20517" y="1649"/>
                    </a:moveTo>
                    <a:cubicBezTo>
                      <a:pt x="19889" y="1649"/>
                      <a:pt x="19581" y="890"/>
                      <a:pt x="20019" y="451"/>
                    </a:cubicBezTo>
                    <a:cubicBezTo>
                      <a:pt x="20470" y="0"/>
                      <a:pt x="21229" y="320"/>
                      <a:pt x="21229" y="949"/>
                    </a:cubicBezTo>
                    <a:cubicBezTo>
                      <a:pt x="21229" y="1329"/>
                      <a:pt x="20909" y="1649"/>
                      <a:pt x="20517" y="1649"/>
                    </a:cubicBezTo>
                    <a:close/>
                    <a:moveTo>
                      <a:pt x="20517" y="534"/>
                    </a:moveTo>
                    <a:cubicBezTo>
                      <a:pt x="20162" y="534"/>
                      <a:pt x="19972" y="973"/>
                      <a:pt x="20233" y="1234"/>
                    </a:cubicBezTo>
                    <a:cubicBezTo>
                      <a:pt x="20494" y="1495"/>
                      <a:pt x="20933" y="1305"/>
                      <a:pt x="20933" y="949"/>
                    </a:cubicBezTo>
                    <a:cubicBezTo>
                      <a:pt x="20933" y="724"/>
                      <a:pt x="20743" y="534"/>
                      <a:pt x="20517" y="534"/>
                    </a:cubicBezTo>
                    <a:close/>
                    <a:moveTo>
                      <a:pt x="20672" y="7911"/>
                    </a:moveTo>
                    <a:lnTo>
                      <a:pt x="20672" y="1910"/>
                    </a:lnTo>
                    <a:lnTo>
                      <a:pt x="20375" y="1910"/>
                    </a:lnTo>
                    <a:lnTo>
                      <a:pt x="20375" y="7792"/>
                    </a:lnTo>
                    <a:lnTo>
                      <a:pt x="1542" y="26613"/>
                    </a:lnTo>
                    <a:lnTo>
                      <a:pt x="1755" y="26827"/>
                    </a:lnTo>
                    <a:close/>
                    <a:moveTo>
                      <a:pt x="22071" y="1649"/>
                    </a:moveTo>
                    <a:cubicBezTo>
                      <a:pt x="21443" y="1649"/>
                      <a:pt x="21134" y="890"/>
                      <a:pt x="21573" y="451"/>
                    </a:cubicBezTo>
                    <a:cubicBezTo>
                      <a:pt x="22012" y="0"/>
                      <a:pt x="22771" y="320"/>
                      <a:pt x="22771" y="949"/>
                    </a:cubicBezTo>
                    <a:cubicBezTo>
                      <a:pt x="22771" y="1329"/>
                      <a:pt x="22462" y="1649"/>
                      <a:pt x="22071" y="1649"/>
                    </a:cubicBezTo>
                    <a:close/>
                    <a:moveTo>
                      <a:pt x="22071" y="534"/>
                    </a:moveTo>
                    <a:cubicBezTo>
                      <a:pt x="21703" y="534"/>
                      <a:pt x="21526" y="973"/>
                      <a:pt x="21786" y="1234"/>
                    </a:cubicBezTo>
                    <a:cubicBezTo>
                      <a:pt x="22036" y="1495"/>
                      <a:pt x="22474" y="1305"/>
                      <a:pt x="22474" y="949"/>
                    </a:cubicBezTo>
                    <a:cubicBezTo>
                      <a:pt x="22474" y="724"/>
                      <a:pt x="22296" y="534"/>
                      <a:pt x="22071" y="534"/>
                    </a:cubicBezTo>
                    <a:close/>
                    <a:moveTo>
                      <a:pt x="22225" y="7911"/>
                    </a:moveTo>
                    <a:lnTo>
                      <a:pt x="22225" y="1910"/>
                    </a:lnTo>
                    <a:lnTo>
                      <a:pt x="21929" y="1910"/>
                    </a:lnTo>
                    <a:lnTo>
                      <a:pt x="21929" y="7792"/>
                    </a:lnTo>
                    <a:lnTo>
                      <a:pt x="3095" y="26613"/>
                    </a:lnTo>
                    <a:lnTo>
                      <a:pt x="3309" y="26827"/>
                    </a:lnTo>
                    <a:close/>
                    <a:moveTo>
                      <a:pt x="23625" y="1649"/>
                    </a:moveTo>
                    <a:cubicBezTo>
                      <a:pt x="22996" y="1649"/>
                      <a:pt x="22676" y="890"/>
                      <a:pt x="23127" y="451"/>
                    </a:cubicBezTo>
                    <a:cubicBezTo>
                      <a:pt x="23565" y="0"/>
                      <a:pt x="24324" y="320"/>
                      <a:pt x="24324" y="949"/>
                    </a:cubicBezTo>
                    <a:cubicBezTo>
                      <a:pt x="24324" y="1329"/>
                      <a:pt x="24016" y="1649"/>
                      <a:pt x="23625" y="1649"/>
                    </a:cubicBezTo>
                    <a:close/>
                    <a:moveTo>
                      <a:pt x="23625" y="534"/>
                    </a:moveTo>
                    <a:cubicBezTo>
                      <a:pt x="23257" y="534"/>
                      <a:pt x="23079" y="973"/>
                      <a:pt x="23328" y="1234"/>
                    </a:cubicBezTo>
                    <a:cubicBezTo>
                      <a:pt x="23589" y="1495"/>
                      <a:pt x="24028" y="1305"/>
                      <a:pt x="24028" y="949"/>
                    </a:cubicBezTo>
                    <a:cubicBezTo>
                      <a:pt x="24028" y="724"/>
                      <a:pt x="23850" y="534"/>
                      <a:pt x="23625" y="534"/>
                    </a:cubicBezTo>
                    <a:close/>
                    <a:moveTo>
                      <a:pt x="23767" y="7911"/>
                    </a:moveTo>
                    <a:lnTo>
                      <a:pt x="23767" y="1910"/>
                    </a:lnTo>
                    <a:lnTo>
                      <a:pt x="23471" y="1910"/>
                    </a:lnTo>
                    <a:lnTo>
                      <a:pt x="23471" y="7792"/>
                    </a:lnTo>
                    <a:lnTo>
                      <a:pt x="4649" y="26613"/>
                    </a:lnTo>
                    <a:lnTo>
                      <a:pt x="4851" y="26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3"/>
              <p:cNvSpPr/>
              <p:nvPr/>
            </p:nvSpPr>
            <p:spPr>
              <a:xfrm rot="-5400000" flipH="1">
                <a:off x="3924249" y="2386368"/>
                <a:ext cx="1295502" cy="1990712"/>
              </a:xfrm>
              <a:custGeom>
                <a:avLst/>
                <a:gdLst/>
                <a:ahLst/>
                <a:cxnLst/>
                <a:rect l="l" t="t" r="r" b="b"/>
                <a:pathLst>
                  <a:path w="46050" h="70762" extrusionOk="0">
                    <a:moveTo>
                      <a:pt x="1703" y="0"/>
                    </a:moveTo>
                    <a:lnTo>
                      <a:pt x="1703" y="14226"/>
                    </a:lnTo>
                    <a:lnTo>
                      <a:pt x="0" y="15928"/>
                    </a:lnTo>
                    <a:lnTo>
                      <a:pt x="0" y="40700"/>
                    </a:lnTo>
                    <a:lnTo>
                      <a:pt x="1703" y="42402"/>
                    </a:lnTo>
                    <a:lnTo>
                      <a:pt x="1703" y="64956"/>
                    </a:lnTo>
                    <a:lnTo>
                      <a:pt x="5806" y="69090"/>
                    </a:lnTo>
                    <a:lnTo>
                      <a:pt x="17903" y="69090"/>
                    </a:lnTo>
                    <a:lnTo>
                      <a:pt x="19575" y="70761"/>
                    </a:lnTo>
                    <a:lnTo>
                      <a:pt x="24742" y="70761"/>
                    </a:lnTo>
                    <a:lnTo>
                      <a:pt x="26414" y="69090"/>
                    </a:lnTo>
                    <a:lnTo>
                      <a:pt x="44348" y="69090"/>
                    </a:lnTo>
                    <a:lnTo>
                      <a:pt x="44348" y="18815"/>
                    </a:lnTo>
                    <a:lnTo>
                      <a:pt x="46050" y="17144"/>
                    </a:lnTo>
                    <a:lnTo>
                      <a:pt x="46050" y="7569"/>
                    </a:lnTo>
                    <a:lnTo>
                      <a:pt x="38451" y="0"/>
                    </a:lnTo>
                    <a:lnTo>
                      <a:pt x="32037" y="0"/>
                    </a:lnTo>
                    <a:lnTo>
                      <a:pt x="30366" y="1672"/>
                    </a:lnTo>
                    <a:lnTo>
                      <a:pt x="17083" y="1672"/>
                    </a:lnTo>
                    <a:lnTo>
                      <a:pt x="15381" y="0"/>
                    </a:lnTo>
                    <a:close/>
                  </a:path>
                </a:pathLst>
              </a:custGeom>
              <a:solidFill>
                <a:schemeClr val="lt1"/>
              </a:solidFill>
              <a:ln w="9875" cap="rnd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5" name="Google Shape;805;p33"/>
            <p:cNvSpPr/>
            <p:nvPr/>
          </p:nvSpPr>
          <p:spPr>
            <a:xfrm>
              <a:off x="2453375" y="2586775"/>
              <a:ext cx="372000" cy="372000"/>
            </a:xfrm>
            <a:custGeom>
              <a:avLst/>
              <a:gdLst/>
              <a:ahLst/>
              <a:cxnLst/>
              <a:rect l="l" t="t" r="r" b="b"/>
              <a:pathLst>
                <a:path w="9252" h="9252" extrusionOk="0">
                  <a:moveTo>
                    <a:pt x="4579" y="5349"/>
                  </a:moveTo>
                  <a:cubicBezTo>
                    <a:pt x="3950" y="5349"/>
                    <a:pt x="3642" y="4590"/>
                    <a:pt x="4081" y="4151"/>
                  </a:cubicBezTo>
                  <a:cubicBezTo>
                    <a:pt x="4519" y="3701"/>
                    <a:pt x="5278" y="4021"/>
                    <a:pt x="5278" y="4649"/>
                  </a:cubicBezTo>
                  <a:cubicBezTo>
                    <a:pt x="5278" y="5041"/>
                    <a:pt x="4970" y="5349"/>
                    <a:pt x="4579" y="5349"/>
                  </a:cubicBezTo>
                  <a:close/>
                  <a:moveTo>
                    <a:pt x="4579" y="4246"/>
                  </a:moveTo>
                  <a:cubicBezTo>
                    <a:pt x="4211" y="4246"/>
                    <a:pt x="4033" y="4685"/>
                    <a:pt x="4294" y="4934"/>
                  </a:cubicBezTo>
                  <a:cubicBezTo>
                    <a:pt x="4543" y="5195"/>
                    <a:pt x="4982" y="5017"/>
                    <a:pt x="4982" y="4649"/>
                  </a:cubicBezTo>
                  <a:cubicBezTo>
                    <a:pt x="4994" y="4424"/>
                    <a:pt x="4804" y="4234"/>
                    <a:pt x="4579" y="4234"/>
                  </a:cubicBezTo>
                  <a:close/>
                  <a:moveTo>
                    <a:pt x="8552" y="1649"/>
                  </a:moveTo>
                  <a:cubicBezTo>
                    <a:pt x="7923" y="1649"/>
                    <a:pt x="7603" y="890"/>
                    <a:pt x="8054" y="439"/>
                  </a:cubicBezTo>
                  <a:cubicBezTo>
                    <a:pt x="8492" y="0"/>
                    <a:pt x="9251" y="309"/>
                    <a:pt x="9251" y="937"/>
                  </a:cubicBezTo>
                  <a:cubicBezTo>
                    <a:pt x="9251" y="1329"/>
                    <a:pt x="8943" y="1649"/>
                    <a:pt x="8552" y="1649"/>
                  </a:cubicBezTo>
                  <a:close/>
                  <a:moveTo>
                    <a:pt x="8552" y="534"/>
                  </a:moveTo>
                  <a:cubicBezTo>
                    <a:pt x="8184" y="534"/>
                    <a:pt x="8006" y="973"/>
                    <a:pt x="8267" y="1234"/>
                  </a:cubicBezTo>
                  <a:cubicBezTo>
                    <a:pt x="8516" y="1483"/>
                    <a:pt x="8955" y="1305"/>
                    <a:pt x="8955" y="937"/>
                  </a:cubicBezTo>
                  <a:cubicBezTo>
                    <a:pt x="8955" y="712"/>
                    <a:pt x="8777" y="522"/>
                    <a:pt x="8552" y="534"/>
                  </a:cubicBezTo>
                  <a:close/>
                  <a:moveTo>
                    <a:pt x="950" y="9251"/>
                  </a:moveTo>
                  <a:cubicBezTo>
                    <a:pt x="321" y="9251"/>
                    <a:pt x="1" y="8492"/>
                    <a:pt x="452" y="8041"/>
                  </a:cubicBezTo>
                  <a:cubicBezTo>
                    <a:pt x="890" y="7603"/>
                    <a:pt x="1649" y="7911"/>
                    <a:pt x="1649" y="8539"/>
                  </a:cubicBezTo>
                  <a:cubicBezTo>
                    <a:pt x="1649" y="8931"/>
                    <a:pt x="1329" y="9251"/>
                    <a:pt x="950" y="9251"/>
                  </a:cubicBezTo>
                  <a:close/>
                  <a:moveTo>
                    <a:pt x="950" y="8136"/>
                  </a:moveTo>
                  <a:cubicBezTo>
                    <a:pt x="582" y="8136"/>
                    <a:pt x="404" y="8575"/>
                    <a:pt x="653" y="8836"/>
                  </a:cubicBezTo>
                  <a:cubicBezTo>
                    <a:pt x="914" y="9085"/>
                    <a:pt x="1353" y="8907"/>
                    <a:pt x="1353" y="8539"/>
                  </a:cubicBezTo>
                  <a:cubicBezTo>
                    <a:pt x="1353" y="8314"/>
                    <a:pt x="1175" y="8136"/>
                    <a:pt x="950" y="8136"/>
                  </a:cubicBezTo>
                  <a:close/>
                  <a:moveTo>
                    <a:pt x="950" y="7377"/>
                  </a:moveTo>
                  <a:cubicBezTo>
                    <a:pt x="321" y="7377"/>
                    <a:pt x="1" y="6618"/>
                    <a:pt x="452" y="6179"/>
                  </a:cubicBezTo>
                  <a:cubicBezTo>
                    <a:pt x="890" y="5729"/>
                    <a:pt x="1649" y="6049"/>
                    <a:pt x="1649" y="6677"/>
                  </a:cubicBezTo>
                  <a:cubicBezTo>
                    <a:pt x="1649" y="7069"/>
                    <a:pt x="1329" y="7377"/>
                    <a:pt x="950" y="7377"/>
                  </a:cubicBezTo>
                  <a:close/>
                  <a:moveTo>
                    <a:pt x="950" y="6274"/>
                  </a:moveTo>
                  <a:cubicBezTo>
                    <a:pt x="582" y="6274"/>
                    <a:pt x="404" y="6713"/>
                    <a:pt x="653" y="6962"/>
                  </a:cubicBezTo>
                  <a:cubicBezTo>
                    <a:pt x="914" y="7223"/>
                    <a:pt x="1353" y="7045"/>
                    <a:pt x="1353" y="6677"/>
                  </a:cubicBezTo>
                  <a:cubicBezTo>
                    <a:pt x="1353" y="6452"/>
                    <a:pt x="1175" y="6274"/>
                    <a:pt x="950" y="6274"/>
                  </a:cubicBezTo>
                  <a:close/>
                  <a:moveTo>
                    <a:pt x="8694" y="3452"/>
                  </a:moveTo>
                  <a:lnTo>
                    <a:pt x="8694" y="1862"/>
                  </a:lnTo>
                  <a:lnTo>
                    <a:pt x="8398" y="1862"/>
                  </a:lnTo>
                  <a:lnTo>
                    <a:pt x="8398" y="3321"/>
                  </a:lnTo>
                  <a:lnTo>
                    <a:pt x="3333" y="8397"/>
                  </a:lnTo>
                  <a:lnTo>
                    <a:pt x="1804" y="8397"/>
                  </a:lnTo>
                  <a:lnTo>
                    <a:pt x="1804" y="8694"/>
                  </a:lnTo>
                  <a:lnTo>
                    <a:pt x="3452" y="8694"/>
                  </a:lnTo>
                  <a:close/>
                  <a:moveTo>
                    <a:pt x="4081" y="5515"/>
                  </a:moveTo>
                  <a:lnTo>
                    <a:pt x="3879" y="5302"/>
                  </a:lnTo>
                  <a:lnTo>
                    <a:pt x="2646" y="6523"/>
                  </a:lnTo>
                  <a:lnTo>
                    <a:pt x="1804" y="6523"/>
                  </a:lnTo>
                  <a:lnTo>
                    <a:pt x="1804" y="6820"/>
                  </a:lnTo>
                  <a:lnTo>
                    <a:pt x="2764" y="682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 rot="-8100000">
              <a:off x="4196106" y="2705253"/>
              <a:ext cx="371987" cy="371987"/>
            </a:xfrm>
            <a:custGeom>
              <a:avLst/>
              <a:gdLst/>
              <a:ahLst/>
              <a:cxnLst/>
              <a:rect l="l" t="t" r="r" b="b"/>
              <a:pathLst>
                <a:path w="9252" h="9252" extrusionOk="0">
                  <a:moveTo>
                    <a:pt x="4579" y="5349"/>
                  </a:moveTo>
                  <a:cubicBezTo>
                    <a:pt x="3950" y="5349"/>
                    <a:pt x="3642" y="4590"/>
                    <a:pt x="4081" y="4151"/>
                  </a:cubicBezTo>
                  <a:cubicBezTo>
                    <a:pt x="4519" y="3701"/>
                    <a:pt x="5278" y="4021"/>
                    <a:pt x="5278" y="4649"/>
                  </a:cubicBezTo>
                  <a:cubicBezTo>
                    <a:pt x="5278" y="5041"/>
                    <a:pt x="4970" y="5349"/>
                    <a:pt x="4579" y="5349"/>
                  </a:cubicBezTo>
                  <a:close/>
                  <a:moveTo>
                    <a:pt x="4579" y="4246"/>
                  </a:moveTo>
                  <a:cubicBezTo>
                    <a:pt x="4211" y="4246"/>
                    <a:pt x="4033" y="4685"/>
                    <a:pt x="4294" y="4934"/>
                  </a:cubicBezTo>
                  <a:cubicBezTo>
                    <a:pt x="4543" y="5195"/>
                    <a:pt x="4982" y="5017"/>
                    <a:pt x="4982" y="4649"/>
                  </a:cubicBezTo>
                  <a:cubicBezTo>
                    <a:pt x="4994" y="4424"/>
                    <a:pt x="4804" y="4234"/>
                    <a:pt x="4579" y="4234"/>
                  </a:cubicBezTo>
                  <a:close/>
                  <a:moveTo>
                    <a:pt x="8552" y="1649"/>
                  </a:moveTo>
                  <a:cubicBezTo>
                    <a:pt x="7923" y="1649"/>
                    <a:pt x="7603" y="890"/>
                    <a:pt x="8054" y="439"/>
                  </a:cubicBezTo>
                  <a:cubicBezTo>
                    <a:pt x="8492" y="0"/>
                    <a:pt x="9251" y="309"/>
                    <a:pt x="9251" y="937"/>
                  </a:cubicBezTo>
                  <a:cubicBezTo>
                    <a:pt x="9251" y="1329"/>
                    <a:pt x="8943" y="1649"/>
                    <a:pt x="8552" y="1649"/>
                  </a:cubicBezTo>
                  <a:close/>
                  <a:moveTo>
                    <a:pt x="8552" y="534"/>
                  </a:moveTo>
                  <a:cubicBezTo>
                    <a:pt x="8184" y="534"/>
                    <a:pt x="8006" y="973"/>
                    <a:pt x="8267" y="1234"/>
                  </a:cubicBezTo>
                  <a:cubicBezTo>
                    <a:pt x="8516" y="1483"/>
                    <a:pt x="8955" y="1305"/>
                    <a:pt x="8955" y="937"/>
                  </a:cubicBezTo>
                  <a:cubicBezTo>
                    <a:pt x="8955" y="712"/>
                    <a:pt x="8777" y="522"/>
                    <a:pt x="8552" y="534"/>
                  </a:cubicBezTo>
                  <a:close/>
                  <a:moveTo>
                    <a:pt x="950" y="9251"/>
                  </a:moveTo>
                  <a:cubicBezTo>
                    <a:pt x="321" y="9251"/>
                    <a:pt x="1" y="8492"/>
                    <a:pt x="452" y="8041"/>
                  </a:cubicBezTo>
                  <a:cubicBezTo>
                    <a:pt x="890" y="7603"/>
                    <a:pt x="1649" y="7911"/>
                    <a:pt x="1649" y="8539"/>
                  </a:cubicBezTo>
                  <a:cubicBezTo>
                    <a:pt x="1649" y="8931"/>
                    <a:pt x="1329" y="9251"/>
                    <a:pt x="950" y="9251"/>
                  </a:cubicBezTo>
                  <a:close/>
                  <a:moveTo>
                    <a:pt x="950" y="8136"/>
                  </a:moveTo>
                  <a:cubicBezTo>
                    <a:pt x="582" y="8136"/>
                    <a:pt x="404" y="8575"/>
                    <a:pt x="653" y="8836"/>
                  </a:cubicBezTo>
                  <a:cubicBezTo>
                    <a:pt x="914" y="9085"/>
                    <a:pt x="1353" y="8907"/>
                    <a:pt x="1353" y="8539"/>
                  </a:cubicBezTo>
                  <a:cubicBezTo>
                    <a:pt x="1353" y="8314"/>
                    <a:pt x="1175" y="8136"/>
                    <a:pt x="950" y="8136"/>
                  </a:cubicBezTo>
                  <a:close/>
                  <a:moveTo>
                    <a:pt x="950" y="7377"/>
                  </a:moveTo>
                  <a:cubicBezTo>
                    <a:pt x="321" y="7377"/>
                    <a:pt x="1" y="6618"/>
                    <a:pt x="452" y="6179"/>
                  </a:cubicBezTo>
                  <a:cubicBezTo>
                    <a:pt x="890" y="5729"/>
                    <a:pt x="1649" y="6049"/>
                    <a:pt x="1649" y="6677"/>
                  </a:cubicBezTo>
                  <a:cubicBezTo>
                    <a:pt x="1649" y="7069"/>
                    <a:pt x="1329" y="7377"/>
                    <a:pt x="950" y="7377"/>
                  </a:cubicBezTo>
                  <a:close/>
                  <a:moveTo>
                    <a:pt x="950" y="6274"/>
                  </a:moveTo>
                  <a:cubicBezTo>
                    <a:pt x="582" y="6274"/>
                    <a:pt x="404" y="6713"/>
                    <a:pt x="653" y="6962"/>
                  </a:cubicBezTo>
                  <a:cubicBezTo>
                    <a:pt x="914" y="7223"/>
                    <a:pt x="1353" y="7045"/>
                    <a:pt x="1353" y="6677"/>
                  </a:cubicBezTo>
                  <a:cubicBezTo>
                    <a:pt x="1353" y="6452"/>
                    <a:pt x="1175" y="6274"/>
                    <a:pt x="950" y="6274"/>
                  </a:cubicBezTo>
                  <a:close/>
                  <a:moveTo>
                    <a:pt x="8694" y="3452"/>
                  </a:moveTo>
                  <a:lnTo>
                    <a:pt x="8694" y="1862"/>
                  </a:lnTo>
                  <a:lnTo>
                    <a:pt x="8398" y="1862"/>
                  </a:lnTo>
                  <a:lnTo>
                    <a:pt x="8398" y="3321"/>
                  </a:lnTo>
                  <a:lnTo>
                    <a:pt x="3333" y="8397"/>
                  </a:lnTo>
                  <a:lnTo>
                    <a:pt x="1804" y="8397"/>
                  </a:lnTo>
                  <a:lnTo>
                    <a:pt x="1804" y="8694"/>
                  </a:lnTo>
                  <a:lnTo>
                    <a:pt x="3452" y="8694"/>
                  </a:lnTo>
                  <a:close/>
                  <a:moveTo>
                    <a:pt x="4081" y="5515"/>
                  </a:moveTo>
                  <a:lnTo>
                    <a:pt x="3879" y="5302"/>
                  </a:lnTo>
                  <a:lnTo>
                    <a:pt x="2646" y="6523"/>
                  </a:lnTo>
                  <a:lnTo>
                    <a:pt x="1804" y="6523"/>
                  </a:lnTo>
                  <a:lnTo>
                    <a:pt x="1804" y="6820"/>
                  </a:lnTo>
                  <a:lnTo>
                    <a:pt x="2764" y="682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3"/>
            <p:cNvSpPr/>
            <p:nvPr/>
          </p:nvSpPr>
          <p:spPr>
            <a:xfrm rot="-2700000">
              <a:off x="7845331" y="2179166"/>
              <a:ext cx="371987" cy="371987"/>
            </a:xfrm>
            <a:custGeom>
              <a:avLst/>
              <a:gdLst/>
              <a:ahLst/>
              <a:cxnLst/>
              <a:rect l="l" t="t" r="r" b="b"/>
              <a:pathLst>
                <a:path w="9252" h="9252" extrusionOk="0">
                  <a:moveTo>
                    <a:pt x="4579" y="5349"/>
                  </a:moveTo>
                  <a:cubicBezTo>
                    <a:pt x="3950" y="5349"/>
                    <a:pt x="3642" y="4590"/>
                    <a:pt x="4081" y="4151"/>
                  </a:cubicBezTo>
                  <a:cubicBezTo>
                    <a:pt x="4519" y="3701"/>
                    <a:pt x="5278" y="4021"/>
                    <a:pt x="5278" y="4649"/>
                  </a:cubicBezTo>
                  <a:cubicBezTo>
                    <a:pt x="5278" y="5041"/>
                    <a:pt x="4970" y="5349"/>
                    <a:pt x="4579" y="5349"/>
                  </a:cubicBezTo>
                  <a:close/>
                  <a:moveTo>
                    <a:pt x="4579" y="4246"/>
                  </a:moveTo>
                  <a:cubicBezTo>
                    <a:pt x="4211" y="4246"/>
                    <a:pt x="4033" y="4685"/>
                    <a:pt x="4294" y="4934"/>
                  </a:cubicBezTo>
                  <a:cubicBezTo>
                    <a:pt x="4543" y="5195"/>
                    <a:pt x="4982" y="5017"/>
                    <a:pt x="4982" y="4649"/>
                  </a:cubicBezTo>
                  <a:cubicBezTo>
                    <a:pt x="4994" y="4424"/>
                    <a:pt x="4804" y="4234"/>
                    <a:pt x="4579" y="4234"/>
                  </a:cubicBezTo>
                  <a:close/>
                  <a:moveTo>
                    <a:pt x="8552" y="1649"/>
                  </a:moveTo>
                  <a:cubicBezTo>
                    <a:pt x="7923" y="1649"/>
                    <a:pt x="7603" y="890"/>
                    <a:pt x="8054" y="439"/>
                  </a:cubicBezTo>
                  <a:cubicBezTo>
                    <a:pt x="8492" y="0"/>
                    <a:pt x="9251" y="309"/>
                    <a:pt x="9251" y="937"/>
                  </a:cubicBezTo>
                  <a:cubicBezTo>
                    <a:pt x="9251" y="1329"/>
                    <a:pt x="8943" y="1649"/>
                    <a:pt x="8552" y="1649"/>
                  </a:cubicBezTo>
                  <a:close/>
                  <a:moveTo>
                    <a:pt x="8552" y="534"/>
                  </a:moveTo>
                  <a:cubicBezTo>
                    <a:pt x="8184" y="534"/>
                    <a:pt x="8006" y="973"/>
                    <a:pt x="8267" y="1234"/>
                  </a:cubicBezTo>
                  <a:cubicBezTo>
                    <a:pt x="8516" y="1483"/>
                    <a:pt x="8955" y="1305"/>
                    <a:pt x="8955" y="937"/>
                  </a:cubicBezTo>
                  <a:cubicBezTo>
                    <a:pt x="8955" y="712"/>
                    <a:pt x="8777" y="522"/>
                    <a:pt x="8552" y="534"/>
                  </a:cubicBezTo>
                  <a:close/>
                  <a:moveTo>
                    <a:pt x="950" y="9251"/>
                  </a:moveTo>
                  <a:cubicBezTo>
                    <a:pt x="321" y="9251"/>
                    <a:pt x="1" y="8492"/>
                    <a:pt x="452" y="8041"/>
                  </a:cubicBezTo>
                  <a:cubicBezTo>
                    <a:pt x="890" y="7603"/>
                    <a:pt x="1649" y="7911"/>
                    <a:pt x="1649" y="8539"/>
                  </a:cubicBezTo>
                  <a:cubicBezTo>
                    <a:pt x="1649" y="8931"/>
                    <a:pt x="1329" y="9251"/>
                    <a:pt x="950" y="9251"/>
                  </a:cubicBezTo>
                  <a:close/>
                  <a:moveTo>
                    <a:pt x="950" y="8136"/>
                  </a:moveTo>
                  <a:cubicBezTo>
                    <a:pt x="582" y="8136"/>
                    <a:pt x="404" y="8575"/>
                    <a:pt x="653" y="8836"/>
                  </a:cubicBezTo>
                  <a:cubicBezTo>
                    <a:pt x="914" y="9085"/>
                    <a:pt x="1353" y="8907"/>
                    <a:pt x="1353" y="8539"/>
                  </a:cubicBezTo>
                  <a:cubicBezTo>
                    <a:pt x="1353" y="8314"/>
                    <a:pt x="1175" y="8136"/>
                    <a:pt x="950" y="8136"/>
                  </a:cubicBezTo>
                  <a:close/>
                  <a:moveTo>
                    <a:pt x="950" y="7377"/>
                  </a:moveTo>
                  <a:cubicBezTo>
                    <a:pt x="321" y="7377"/>
                    <a:pt x="1" y="6618"/>
                    <a:pt x="452" y="6179"/>
                  </a:cubicBezTo>
                  <a:cubicBezTo>
                    <a:pt x="890" y="5729"/>
                    <a:pt x="1649" y="6049"/>
                    <a:pt x="1649" y="6677"/>
                  </a:cubicBezTo>
                  <a:cubicBezTo>
                    <a:pt x="1649" y="7069"/>
                    <a:pt x="1329" y="7377"/>
                    <a:pt x="950" y="7377"/>
                  </a:cubicBezTo>
                  <a:close/>
                  <a:moveTo>
                    <a:pt x="950" y="6274"/>
                  </a:moveTo>
                  <a:cubicBezTo>
                    <a:pt x="582" y="6274"/>
                    <a:pt x="404" y="6713"/>
                    <a:pt x="653" y="6962"/>
                  </a:cubicBezTo>
                  <a:cubicBezTo>
                    <a:pt x="914" y="7223"/>
                    <a:pt x="1353" y="7045"/>
                    <a:pt x="1353" y="6677"/>
                  </a:cubicBezTo>
                  <a:cubicBezTo>
                    <a:pt x="1353" y="6452"/>
                    <a:pt x="1175" y="6274"/>
                    <a:pt x="950" y="6274"/>
                  </a:cubicBezTo>
                  <a:close/>
                  <a:moveTo>
                    <a:pt x="8694" y="3452"/>
                  </a:moveTo>
                  <a:lnTo>
                    <a:pt x="8694" y="1862"/>
                  </a:lnTo>
                  <a:lnTo>
                    <a:pt x="8398" y="1862"/>
                  </a:lnTo>
                  <a:lnTo>
                    <a:pt x="8398" y="3321"/>
                  </a:lnTo>
                  <a:lnTo>
                    <a:pt x="3333" y="8397"/>
                  </a:lnTo>
                  <a:lnTo>
                    <a:pt x="1804" y="8397"/>
                  </a:lnTo>
                  <a:lnTo>
                    <a:pt x="1804" y="8694"/>
                  </a:lnTo>
                  <a:lnTo>
                    <a:pt x="3452" y="8694"/>
                  </a:lnTo>
                  <a:close/>
                  <a:moveTo>
                    <a:pt x="4081" y="5515"/>
                  </a:moveTo>
                  <a:lnTo>
                    <a:pt x="3879" y="5302"/>
                  </a:lnTo>
                  <a:lnTo>
                    <a:pt x="2646" y="6523"/>
                  </a:lnTo>
                  <a:lnTo>
                    <a:pt x="1804" y="6523"/>
                  </a:lnTo>
                  <a:lnTo>
                    <a:pt x="1804" y="6820"/>
                  </a:lnTo>
                  <a:lnTo>
                    <a:pt x="2764" y="682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33"/>
          <p:cNvSpPr txBox="1"/>
          <p:nvPr/>
        </p:nvSpPr>
        <p:spPr>
          <a:xfrm>
            <a:off x="3676566" y="3953836"/>
            <a:ext cx="17427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Pronto</a:t>
            </a:r>
            <a:endParaRPr sz="1800" b="1" dirty="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810" name="Google Shape;810;p33"/>
          <p:cNvSpPr/>
          <p:nvPr/>
        </p:nvSpPr>
        <p:spPr>
          <a:xfrm>
            <a:off x="1632187" y="2057036"/>
            <a:ext cx="449375" cy="403050"/>
          </a:xfrm>
          <a:custGeom>
            <a:avLst/>
            <a:gdLst/>
            <a:ahLst/>
            <a:cxnLst/>
            <a:rect l="l" t="t" r="r" b="b"/>
            <a:pathLst>
              <a:path w="17975" h="16122" extrusionOk="0">
                <a:moveTo>
                  <a:pt x="8667" y="2470"/>
                </a:moveTo>
                <a:lnTo>
                  <a:pt x="8667" y="6815"/>
                </a:lnTo>
                <a:lnTo>
                  <a:pt x="2470" y="6815"/>
                </a:lnTo>
                <a:lnTo>
                  <a:pt x="2470" y="2470"/>
                </a:lnTo>
                <a:close/>
                <a:moveTo>
                  <a:pt x="13332" y="2470"/>
                </a:moveTo>
                <a:lnTo>
                  <a:pt x="13332" y="2493"/>
                </a:lnTo>
                <a:cubicBezTo>
                  <a:pt x="13341" y="2493"/>
                  <a:pt x="13351" y="2493"/>
                  <a:pt x="13360" y="2493"/>
                </a:cubicBezTo>
                <a:cubicBezTo>
                  <a:pt x="15262" y="2493"/>
                  <a:pt x="16230" y="4832"/>
                  <a:pt x="14864" y="6197"/>
                </a:cubicBezTo>
                <a:cubicBezTo>
                  <a:pt x="14422" y="6640"/>
                  <a:pt x="13879" y="6837"/>
                  <a:pt x="13347" y="6837"/>
                </a:cubicBezTo>
                <a:cubicBezTo>
                  <a:pt x="12230" y="6837"/>
                  <a:pt x="11160" y="5967"/>
                  <a:pt x="11160" y="4665"/>
                </a:cubicBezTo>
                <a:cubicBezTo>
                  <a:pt x="11137" y="3453"/>
                  <a:pt x="12120" y="2470"/>
                  <a:pt x="13332" y="2470"/>
                </a:cubicBezTo>
                <a:close/>
                <a:moveTo>
                  <a:pt x="2173" y="1853"/>
                </a:moveTo>
                <a:cubicBezTo>
                  <a:pt x="1990" y="1853"/>
                  <a:pt x="1853" y="1990"/>
                  <a:pt x="1853" y="2173"/>
                </a:cubicBezTo>
                <a:lnTo>
                  <a:pt x="1853" y="7135"/>
                </a:lnTo>
                <a:cubicBezTo>
                  <a:pt x="1853" y="7295"/>
                  <a:pt x="1990" y="7432"/>
                  <a:pt x="2173" y="7432"/>
                </a:cubicBezTo>
                <a:lnTo>
                  <a:pt x="8987" y="7432"/>
                </a:lnTo>
                <a:cubicBezTo>
                  <a:pt x="9148" y="7432"/>
                  <a:pt x="9285" y="7295"/>
                  <a:pt x="9285" y="7135"/>
                </a:cubicBezTo>
                <a:lnTo>
                  <a:pt x="9285" y="2173"/>
                </a:lnTo>
                <a:cubicBezTo>
                  <a:pt x="9285" y="1990"/>
                  <a:pt x="9148" y="1853"/>
                  <a:pt x="8987" y="1853"/>
                </a:cubicBezTo>
                <a:close/>
                <a:moveTo>
                  <a:pt x="13357" y="1849"/>
                </a:moveTo>
                <a:cubicBezTo>
                  <a:pt x="11920" y="1849"/>
                  <a:pt x="10542" y="2959"/>
                  <a:pt x="10542" y="4642"/>
                </a:cubicBezTo>
                <a:cubicBezTo>
                  <a:pt x="10542" y="6175"/>
                  <a:pt x="11777" y="7432"/>
                  <a:pt x="13332" y="7432"/>
                </a:cubicBezTo>
                <a:lnTo>
                  <a:pt x="13332" y="7455"/>
                </a:lnTo>
                <a:cubicBezTo>
                  <a:pt x="15802" y="7455"/>
                  <a:pt x="17059" y="4437"/>
                  <a:pt x="15322" y="2676"/>
                </a:cubicBezTo>
                <a:cubicBezTo>
                  <a:pt x="14750" y="2105"/>
                  <a:pt x="14047" y="1849"/>
                  <a:pt x="13357" y="1849"/>
                </a:cubicBezTo>
                <a:close/>
                <a:moveTo>
                  <a:pt x="4323" y="9284"/>
                </a:moveTo>
                <a:lnTo>
                  <a:pt x="4323" y="9925"/>
                </a:lnTo>
                <a:lnTo>
                  <a:pt x="2470" y="9925"/>
                </a:lnTo>
                <a:lnTo>
                  <a:pt x="2470" y="9284"/>
                </a:lnTo>
                <a:close/>
                <a:moveTo>
                  <a:pt x="8690" y="9284"/>
                </a:moveTo>
                <a:lnTo>
                  <a:pt x="8667" y="9925"/>
                </a:lnTo>
                <a:lnTo>
                  <a:pt x="6838" y="9925"/>
                </a:lnTo>
                <a:lnTo>
                  <a:pt x="6838" y="9284"/>
                </a:lnTo>
                <a:close/>
                <a:moveTo>
                  <a:pt x="2173" y="8667"/>
                </a:moveTo>
                <a:cubicBezTo>
                  <a:pt x="1990" y="8667"/>
                  <a:pt x="1853" y="8804"/>
                  <a:pt x="1853" y="8987"/>
                </a:cubicBezTo>
                <a:lnTo>
                  <a:pt x="1853" y="10222"/>
                </a:lnTo>
                <a:cubicBezTo>
                  <a:pt x="1853" y="10405"/>
                  <a:pt x="1990" y="10542"/>
                  <a:pt x="2173" y="10542"/>
                </a:cubicBezTo>
                <a:lnTo>
                  <a:pt x="4643" y="10542"/>
                </a:lnTo>
                <a:cubicBezTo>
                  <a:pt x="4826" y="10542"/>
                  <a:pt x="4963" y="10405"/>
                  <a:pt x="4963" y="10222"/>
                </a:cubicBezTo>
                <a:lnTo>
                  <a:pt x="4963" y="8987"/>
                </a:lnTo>
                <a:cubicBezTo>
                  <a:pt x="4963" y="8804"/>
                  <a:pt x="4803" y="8667"/>
                  <a:pt x="4643" y="8667"/>
                </a:cubicBezTo>
                <a:close/>
                <a:moveTo>
                  <a:pt x="6495" y="8667"/>
                </a:moveTo>
                <a:cubicBezTo>
                  <a:pt x="6335" y="8667"/>
                  <a:pt x="6198" y="8804"/>
                  <a:pt x="6198" y="8987"/>
                </a:cubicBezTo>
                <a:lnTo>
                  <a:pt x="6198" y="10222"/>
                </a:lnTo>
                <a:cubicBezTo>
                  <a:pt x="6198" y="10405"/>
                  <a:pt x="6335" y="10542"/>
                  <a:pt x="6495" y="10542"/>
                </a:cubicBezTo>
                <a:lnTo>
                  <a:pt x="8987" y="10542"/>
                </a:lnTo>
                <a:cubicBezTo>
                  <a:pt x="9148" y="10542"/>
                  <a:pt x="9285" y="10405"/>
                  <a:pt x="9285" y="10222"/>
                </a:cubicBezTo>
                <a:lnTo>
                  <a:pt x="9285" y="8987"/>
                </a:lnTo>
                <a:cubicBezTo>
                  <a:pt x="9285" y="8804"/>
                  <a:pt x="9148" y="8667"/>
                  <a:pt x="8987" y="8667"/>
                </a:cubicBezTo>
                <a:close/>
                <a:moveTo>
                  <a:pt x="17357" y="618"/>
                </a:moveTo>
                <a:lnTo>
                  <a:pt x="17357" y="11777"/>
                </a:lnTo>
                <a:lnTo>
                  <a:pt x="618" y="11777"/>
                </a:lnTo>
                <a:lnTo>
                  <a:pt x="618" y="618"/>
                </a:lnTo>
                <a:close/>
                <a:moveTo>
                  <a:pt x="2779" y="13606"/>
                </a:moveTo>
                <a:cubicBezTo>
                  <a:pt x="2945" y="13606"/>
                  <a:pt x="3111" y="13721"/>
                  <a:pt x="3088" y="13949"/>
                </a:cubicBezTo>
                <a:cubicBezTo>
                  <a:pt x="3076" y="14132"/>
                  <a:pt x="2934" y="14224"/>
                  <a:pt x="2788" y="14224"/>
                </a:cubicBezTo>
                <a:cubicBezTo>
                  <a:pt x="2642" y="14224"/>
                  <a:pt x="2493" y="14132"/>
                  <a:pt x="2470" y="13949"/>
                </a:cubicBezTo>
                <a:cubicBezTo>
                  <a:pt x="2448" y="13721"/>
                  <a:pt x="2613" y="13606"/>
                  <a:pt x="2779" y="13606"/>
                </a:cubicBezTo>
                <a:close/>
                <a:moveTo>
                  <a:pt x="5272" y="13606"/>
                </a:moveTo>
                <a:cubicBezTo>
                  <a:pt x="5437" y="13606"/>
                  <a:pt x="5603" y="13721"/>
                  <a:pt x="5580" y="13949"/>
                </a:cubicBezTo>
                <a:cubicBezTo>
                  <a:pt x="5557" y="14132"/>
                  <a:pt x="5409" y="14224"/>
                  <a:pt x="5263" y="14224"/>
                </a:cubicBezTo>
                <a:cubicBezTo>
                  <a:pt x="5117" y="14224"/>
                  <a:pt x="4974" y="14132"/>
                  <a:pt x="4963" y="13949"/>
                </a:cubicBezTo>
                <a:cubicBezTo>
                  <a:pt x="4940" y="13721"/>
                  <a:pt x="5106" y="13606"/>
                  <a:pt x="5272" y="13606"/>
                </a:cubicBezTo>
                <a:close/>
                <a:moveTo>
                  <a:pt x="15176" y="13606"/>
                </a:moveTo>
                <a:cubicBezTo>
                  <a:pt x="15344" y="13606"/>
                  <a:pt x="15516" y="13721"/>
                  <a:pt x="15504" y="13949"/>
                </a:cubicBezTo>
                <a:cubicBezTo>
                  <a:pt x="15482" y="14132"/>
                  <a:pt x="15333" y="14224"/>
                  <a:pt x="15184" y="14224"/>
                </a:cubicBezTo>
                <a:cubicBezTo>
                  <a:pt x="15036" y="14224"/>
                  <a:pt x="14887" y="14132"/>
                  <a:pt x="14864" y="13949"/>
                </a:cubicBezTo>
                <a:cubicBezTo>
                  <a:pt x="14841" y="13721"/>
                  <a:pt x="15007" y="13606"/>
                  <a:pt x="15176" y="13606"/>
                </a:cubicBezTo>
                <a:close/>
                <a:moveTo>
                  <a:pt x="7787" y="13649"/>
                </a:moveTo>
                <a:cubicBezTo>
                  <a:pt x="7932" y="13649"/>
                  <a:pt x="8050" y="13780"/>
                  <a:pt x="8050" y="13949"/>
                </a:cubicBezTo>
                <a:cubicBezTo>
                  <a:pt x="8050" y="14137"/>
                  <a:pt x="7899" y="14261"/>
                  <a:pt x="7738" y="14261"/>
                </a:cubicBezTo>
                <a:cubicBezTo>
                  <a:pt x="7664" y="14261"/>
                  <a:pt x="7589" y="14235"/>
                  <a:pt x="7524" y="14178"/>
                </a:cubicBezTo>
                <a:cubicBezTo>
                  <a:pt x="7318" y="13972"/>
                  <a:pt x="7455" y="13652"/>
                  <a:pt x="7753" y="13652"/>
                </a:cubicBezTo>
                <a:cubicBezTo>
                  <a:pt x="7764" y="13650"/>
                  <a:pt x="7776" y="13649"/>
                  <a:pt x="7787" y="13649"/>
                </a:cubicBezTo>
                <a:close/>
                <a:moveTo>
                  <a:pt x="10262" y="13649"/>
                </a:moveTo>
                <a:cubicBezTo>
                  <a:pt x="10425" y="13649"/>
                  <a:pt x="10542" y="13780"/>
                  <a:pt x="10542" y="13949"/>
                </a:cubicBezTo>
                <a:cubicBezTo>
                  <a:pt x="10542" y="14137"/>
                  <a:pt x="10381" y="14261"/>
                  <a:pt x="10213" y="14261"/>
                </a:cubicBezTo>
                <a:cubicBezTo>
                  <a:pt x="10136" y="14261"/>
                  <a:pt x="10058" y="14235"/>
                  <a:pt x="9994" y="14178"/>
                </a:cubicBezTo>
                <a:cubicBezTo>
                  <a:pt x="9811" y="13972"/>
                  <a:pt x="9948" y="13652"/>
                  <a:pt x="10222" y="13652"/>
                </a:cubicBezTo>
                <a:cubicBezTo>
                  <a:pt x="10236" y="13650"/>
                  <a:pt x="10249" y="13649"/>
                  <a:pt x="10262" y="13649"/>
                </a:cubicBezTo>
                <a:close/>
                <a:moveTo>
                  <a:pt x="12715" y="13652"/>
                </a:moveTo>
                <a:cubicBezTo>
                  <a:pt x="12875" y="13652"/>
                  <a:pt x="13012" y="13766"/>
                  <a:pt x="13012" y="13949"/>
                </a:cubicBezTo>
                <a:cubicBezTo>
                  <a:pt x="13012" y="14137"/>
                  <a:pt x="12861" y="14261"/>
                  <a:pt x="12700" y="14261"/>
                </a:cubicBezTo>
                <a:cubicBezTo>
                  <a:pt x="12627" y="14261"/>
                  <a:pt x="12551" y="14235"/>
                  <a:pt x="12486" y="14178"/>
                </a:cubicBezTo>
                <a:cubicBezTo>
                  <a:pt x="12280" y="13972"/>
                  <a:pt x="12417" y="13652"/>
                  <a:pt x="12715" y="13652"/>
                </a:cubicBezTo>
                <a:close/>
                <a:moveTo>
                  <a:pt x="16739" y="12394"/>
                </a:moveTo>
                <a:lnTo>
                  <a:pt x="16739" y="15504"/>
                </a:lnTo>
                <a:lnTo>
                  <a:pt x="1236" y="15504"/>
                </a:lnTo>
                <a:lnTo>
                  <a:pt x="1236" y="12394"/>
                </a:lnTo>
                <a:lnTo>
                  <a:pt x="2470" y="12394"/>
                </a:lnTo>
                <a:lnTo>
                  <a:pt x="2470" y="13080"/>
                </a:lnTo>
                <a:cubicBezTo>
                  <a:pt x="1487" y="13423"/>
                  <a:pt x="1739" y="14887"/>
                  <a:pt x="2791" y="14887"/>
                </a:cubicBezTo>
                <a:cubicBezTo>
                  <a:pt x="3842" y="14887"/>
                  <a:pt x="4094" y="13423"/>
                  <a:pt x="3088" y="13080"/>
                </a:cubicBezTo>
                <a:lnTo>
                  <a:pt x="3088" y="12394"/>
                </a:lnTo>
                <a:lnTo>
                  <a:pt x="4963" y="12394"/>
                </a:lnTo>
                <a:lnTo>
                  <a:pt x="4963" y="13080"/>
                </a:lnTo>
                <a:cubicBezTo>
                  <a:pt x="3957" y="13423"/>
                  <a:pt x="4208" y="14864"/>
                  <a:pt x="5260" y="14864"/>
                </a:cubicBezTo>
                <a:cubicBezTo>
                  <a:pt x="6312" y="14864"/>
                  <a:pt x="6564" y="13423"/>
                  <a:pt x="5580" y="13080"/>
                </a:cubicBezTo>
                <a:lnTo>
                  <a:pt x="5580" y="12394"/>
                </a:lnTo>
                <a:lnTo>
                  <a:pt x="7433" y="12394"/>
                </a:lnTo>
                <a:lnTo>
                  <a:pt x="7433" y="13080"/>
                </a:lnTo>
                <a:cubicBezTo>
                  <a:pt x="6449" y="13423"/>
                  <a:pt x="6701" y="14864"/>
                  <a:pt x="7753" y="14864"/>
                </a:cubicBezTo>
                <a:cubicBezTo>
                  <a:pt x="8782" y="14864"/>
                  <a:pt x="9033" y="13423"/>
                  <a:pt x="8050" y="13080"/>
                </a:cubicBezTo>
                <a:lnTo>
                  <a:pt x="8050" y="12394"/>
                </a:lnTo>
                <a:lnTo>
                  <a:pt x="9902" y="12394"/>
                </a:lnTo>
                <a:lnTo>
                  <a:pt x="9902" y="13080"/>
                </a:lnTo>
                <a:cubicBezTo>
                  <a:pt x="8942" y="13423"/>
                  <a:pt x="9193" y="14864"/>
                  <a:pt x="10222" y="14864"/>
                </a:cubicBezTo>
                <a:cubicBezTo>
                  <a:pt x="11274" y="14864"/>
                  <a:pt x="11526" y="13423"/>
                  <a:pt x="10542" y="13080"/>
                </a:cubicBezTo>
                <a:lnTo>
                  <a:pt x="10542" y="12394"/>
                </a:lnTo>
                <a:lnTo>
                  <a:pt x="12395" y="12394"/>
                </a:lnTo>
                <a:lnTo>
                  <a:pt x="12395" y="13080"/>
                </a:lnTo>
                <a:cubicBezTo>
                  <a:pt x="11617" y="13332"/>
                  <a:pt x="11549" y="14429"/>
                  <a:pt x="12303" y="14795"/>
                </a:cubicBezTo>
                <a:cubicBezTo>
                  <a:pt x="12437" y="14856"/>
                  <a:pt x="12573" y="14884"/>
                  <a:pt x="12704" y="14884"/>
                </a:cubicBezTo>
                <a:cubicBezTo>
                  <a:pt x="13308" y="14884"/>
                  <a:pt x="13809" y="14291"/>
                  <a:pt x="13584" y="13652"/>
                </a:cubicBezTo>
                <a:cubicBezTo>
                  <a:pt x="13492" y="13378"/>
                  <a:pt x="13286" y="13172"/>
                  <a:pt x="13012" y="13080"/>
                </a:cubicBezTo>
                <a:lnTo>
                  <a:pt x="13012" y="12394"/>
                </a:lnTo>
                <a:lnTo>
                  <a:pt x="14887" y="12394"/>
                </a:lnTo>
                <a:lnTo>
                  <a:pt x="14887" y="13080"/>
                </a:lnTo>
                <a:cubicBezTo>
                  <a:pt x="13881" y="13423"/>
                  <a:pt x="14132" y="14887"/>
                  <a:pt x="15184" y="14887"/>
                </a:cubicBezTo>
                <a:cubicBezTo>
                  <a:pt x="16236" y="14887"/>
                  <a:pt x="16488" y="13423"/>
                  <a:pt x="15504" y="13080"/>
                </a:cubicBezTo>
                <a:lnTo>
                  <a:pt x="15504" y="12394"/>
                </a:lnTo>
                <a:close/>
                <a:moveTo>
                  <a:pt x="298" y="1"/>
                </a:moveTo>
                <a:cubicBezTo>
                  <a:pt x="138" y="1"/>
                  <a:pt x="1" y="138"/>
                  <a:pt x="1" y="298"/>
                </a:cubicBezTo>
                <a:lnTo>
                  <a:pt x="1" y="12097"/>
                </a:lnTo>
                <a:cubicBezTo>
                  <a:pt x="1" y="12257"/>
                  <a:pt x="138" y="12394"/>
                  <a:pt x="298" y="12394"/>
                </a:cubicBezTo>
                <a:lnTo>
                  <a:pt x="618" y="12394"/>
                </a:lnTo>
                <a:lnTo>
                  <a:pt x="618" y="15801"/>
                </a:lnTo>
                <a:cubicBezTo>
                  <a:pt x="618" y="15984"/>
                  <a:pt x="756" y="16122"/>
                  <a:pt x="916" y="16122"/>
                </a:cubicBezTo>
                <a:lnTo>
                  <a:pt x="17037" y="16122"/>
                </a:lnTo>
                <a:cubicBezTo>
                  <a:pt x="17219" y="16122"/>
                  <a:pt x="17357" y="15984"/>
                  <a:pt x="17357" y="15801"/>
                </a:cubicBezTo>
                <a:lnTo>
                  <a:pt x="17357" y="12394"/>
                </a:lnTo>
                <a:lnTo>
                  <a:pt x="17677" y="12394"/>
                </a:lnTo>
                <a:cubicBezTo>
                  <a:pt x="17837" y="12394"/>
                  <a:pt x="17974" y="12257"/>
                  <a:pt x="17974" y="12097"/>
                </a:cubicBezTo>
                <a:lnTo>
                  <a:pt x="17974" y="298"/>
                </a:lnTo>
                <a:cubicBezTo>
                  <a:pt x="17974" y="138"/>
                  <a:pt x="17837" y="1"/>
                  <a:pt x="17677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3"/>
          <p:cNvSpPr/>
          <p:nvPr/>
        </p:nvSpPr>
        <p:spPr>
          <a:xfrm>
            <a:off x="4320100" y="3057161"/>
            <a:ext cx="455650" cy="449925"/>
          </a:xfrm>
          <a:custGeom>
            <a:avLst/>
            <a:gdLst/>
            <a:ahLst/>
            <a:cxnLst/>
            <a:rect l="l" t="t" r="r" b="b"/>
            <a:pathLst>
              <a:path w="18226" h="17997" extrusionOk="0">
                <a:moveTo>
                  <a:pt x="5279" y="611"/>
                </a:moveTo>
                <a:cubicBezTo>
                  <a:pt x="5436" y="611"/>
                  <a:pt x="5580" y="738"/>
                  <a:pt x="5580" y="938"/>
                </a:cubicBezTo>
                <a:cubicBezTo>
                  <a:pt x="5580" y="1098"/>
                  <a:pt x="5443" y="1235"/>
                  <a:pt x="5283" y="1235"/>
                </a:cubicBezTo>
                <a:cubicBezTo>
                  <a:pt x="5009" y="1235"/>
                  <a:pt x="4871" y="915"/>
                  <a:pt x="5054" y="709"/>
                </a:cubicBezTo>
                <a:cubicBezTo>
                  <a:pt x="5122" y="641"/>
                  <a:pt x="5202" y="611"/>
                  <a:pt x="5279" y="611"/>
                </a:cubicBezTo>
                <a:close/>
                <a:moveTo>
                  <a:pt x="8987" y="617"/>
                </a:moveTo>
                <a:cubicBezTo>
                  <a:pt x="9285" y="617"/>
                  <a:pt x="9422" y="960"/>
                  <a:pt x="9216" y="1143"/>
                </a:cubicBezTo>
                <a:cubicBezTo>
                  <a:pt x="9155" y="1212"/>
                  <a:pt x="9076" y="1242"/>
                  <a:pt x="8998" y="1242"/>
                </a:cubicBezTo>
                <a:cubicBezTo>
                  <a:pt x="8843" y="1242"/>
                  <a:pt x="8690" y="1120"/>
                  <a:pt x="8690" y="938"/>
                </a:cubicBezTo>
                <a:cubicBezTo>
                  <a:pt x="8690" y="755"/>
                  <a:pt x="8827" y="617"/>
                  <a:pt x="8987" y="617"/>
                </a:cubicBezTo>
                <a:close/>
                <a:moveTo>
                  <a:pt x="12715" y="617"/>
                </a:moveTo>
                <a:cubicBezTo>
                  <a:pt x="12989" y="617"/>
                  <a:pt x="13126" y="960"/>
                  <a:pt x="12921" y="1143"/>
                </a:cubicBezTo>
                <a:cubicBezTo>
                  <a:pt x="12860" y="1212"/>
                  <a:pt x="12781" y="1242"/>
                  <a:pt x="12703" y="1242"/>
                </a:cubicBezTo>
                <a:cubicBezTo>
                  <a:pt x="12547" y="1242"/>
                  <a:pt x="12395" y="1120"/>
                  <a:pt x="12395" y="938"/>
                </a:cubicBezTo>
                <a:cubicBezTo>
                  <a:pt x="12395" y="755"/>
                  <a:pt x="12532" y="617"/>
                  <a:pt x="12715" y="617"/>
                </a:cubicBezTo>
                <a:close/>
                <a:moveTo>
                  <a:pt x="2159" y="1243"/>
                </a:moveTo>
                <a:cubicBezTo>
                  <a:pt x="2320" y="1243"/>
                  <a:pt x="2470" y="1367"/>
                  <a:pt x="2470" y="1555"/>
                </a:cubicBezTo>
                <a:cubicBezTo>
                  <a:pt x="2470" y="1715"/>
                  <a:pt x="2333" y="1852"/>
                  <a:pt x="2173" y="1852"/>
                </a:cubicBezTo>
                <a:cubicBezTo>
                  <a:pt x="1899" y="1852"/>
                  <a:pt x="1762" y="1532"/>
                  <a:pt x="1945" y="1326"/>
                </a:cubicBezTo>
                <a:cubicBezTo>
                  <a:pt x="2009" y="1269"/>
                  <a:pt x="2085" y="1243"/>
                  <a:pt x="2159" y="1243"/>
                </a:cubicBezTo>
                <a:close/>
                <a:moveTo>
                  <a:pt x="15828" y="1234"/>
                </a:moveTo>
                <a:cubicBezTo>
                  <a:pt x="16087" y="1234"/>
                  <a:pt x="16252" y="1562"/>
                  <a:pt x="16053" y="1761"/>
                </a:cubicBezTo>
                <a:cubicBezTo>
                  <a:pt x="15992" y="1829"/>
                  <a:pt x="15911" y="1860"/>
                  <a:pt x="15830" y="1860"/>
                </a:cubicBezTo>
                <a:cubicBezTo>
                  <a:pt x="15670" y="1860"/>
                  <a:pt x="15512" y="1738"/>
                  <a:pt x="15527" y="1555"/>
                </a:cubicBezTo>
                <a:cubicBezTo>
                  <a:pt x="15504" y="1395"/>
                  <a:pt x="15642" y="1258"/>
                  <a:pt x="15802" y="1235"/>
                </a:cubicBezTo>
                <a:cubicBezTo>
                  <a:pt x="15810" y="1234"/>
                  <a:pt x="15819" y="1234"/>
                  <a:pt x="15828" y="1234"/>
                </a:cubicBezTo>
                <a:close/>
                <a:moveTo>
                  <a:pt x="938" y="3727"/>
                </a:moveTo>
                <a:cubicBezTo>
                  <a:pt x="1304" y="3750"/>
                  <a:pt x="1304" y="4299"/>
                  <a:pt x="938" y="4345"/>
                </a:cubicBezTo>
                <a:cubicBezTo>
                  <a:pt x="527" y="4345"/>
                  <a:pt x="527" y="3727"/>
                  <a:pt x="938" y="3727"/>
                </a:cubicBezTo>
                <a:close/>
                <a:moveTo>
                  <a:pt x="17025" y="3725"/>
                </a:moveTo>
                <a:cubicBezTo>
                  <a:pt x="17036" y="3725"/>
                  <a:pt x="17048" y="3726"/>
                  <a:pt x="17059" y="3727"/>
                </a:cubicBezTo>
                <a:cubicBezTo>
                  <a:pt x="17334" y="3727"/>
                  <a:pt x="17471" y="4047"/>
                  <a:pt x="17265" y="4253"/>
                </a:cubicBezTo>
                <a:cubicBezTo>
                  <a:pt x="17207" y="4318"/>
                  <a:pt x="17134" y="4347"/>
                  <a:pt x="17060" y="4347"/>
                </a:cubicBezTo>
                <a:cubicBezTo>
                  <a:pt x="16900" y="4347"/>
                  <a:pt x="16739" y="4212"/>
                  <a:pt x="16739" y="4025"/>
                </a:cubicBezTo>
                <a:cubicBezTo>
                  <a:pt x="16739" y="3875"/>
                  <a:pt x="16859" y="3725"/>
                  <a:pt x="17025" y="3725"/>
                </a:cubicBezTo>
                <a:close/>
                <a:moveTo>
                  <a:pt x="13629" y="8072"/>
                </a:moveTo>
                <a:lnTo>
                  <a:pt x="13629" y="9924"/>
                </a:lnTo>
                <a:lnTo>
                  <a:pt x="4346" y="9924"/>
                </a:lnTo>
                <a:lnTo>
                  <a:pt x="4346" y="8072"/>
                </a:lnTo>
                <a:close/>
                <a:moveTo>
                  <a:pt x="4025" y="7432"/>
                </a:moveTo>
                <a:cubicBezTo>
                  <a:pt x="3865" y="7432"/>
                  <a:pt x="3728" y="7569"/>
                  <a:pt x="3728" y="7752"/>
                </a:cubicBezTo>
                <a:lnTo>
                  <a:pt x="3728" y="10221"/>
                </a:lnTo>
                <a:cubicBezTo>
                  <a:pt x="3728" y="10404"/>
                  <a:pt x="3865" y="10542"/>
                  <a:pt x="4025" y="10542"/>
                </a:cubicBezTo>
                <a:lnTo>
                  <a:pt x="13950" y="10542"/>
                </a:lnTo>
                <a:cubicBezTo>
                  <a:pt x="14132" y="10542"/>
                  <a:pt x="14270" y="10404"/>
                  <a:pt x="14270" y="10244"/>
                </a:cubicBezTo>
                <a:lnTo>
                  <a:pt x="14270" y="7752"/>
                </a:lnTo>
                <a:cubicBezTo>
                  <a:pt x="14270" y="7569"/>
                  <a:pt x="14132" y="7432"/>
                  <a:pt x="13950" y="7432"/>
                </a:cubicBezTo>
                <a:close/>
                <a:moveTo>
                  <a:pt x="15184" y="6197"/>
                </a:moveTo>
                <a:cubicBezTo>
                  <a:pt x="15367" y="6197"/>
                  <a:pt x="15527" y="6334"/>
                  <a:pt x="15527" y="6517"/>
                </a:cubicBezTo>
                <a:lnTo>
                  <a:pt x="15527" y="11479"/>
                </a:lnTo>
                <a:cubicBezTo>
                  <a:pt x="15527" y="11639"/>
                  <a:pt x="15367" y="11776"/>
                  <a:pt x="15207" y="11776"/>
                </a:cubicBezTo>
                <a:lnTo>
                  <a:pt x="2791" y="11776"/>
                </a:lnTo>
                <a:cubicBezTo>
                  <a:pt x="2699" y="11776"/>
                  <a:pt x="2631" y="11753"/>
                  <a:pt x="2562" y="11685"/>
                </a:cubicBezTo>
                <a:cubicBezTo>
                  <a:pt x="2516" y="11639"/>
                  <a:pt x="2470" y="11548"/>
                  <a:pt x="2470" y="11479"/>
                </a:cubicBezTo>
                <a:lnTo>
                  <a:pt x="2470" y="6517"/>
                </a:lnTo>
                <a:cubicBezTo>
                  <a:pt x="2470" y="6334"/>
                  <a:pt x="2608" y="6197"/>
                  <a:pt x="2791" y="6197"/>
                </a:cubicBezTo>
                <a:close/>
                <a:moveTo>
                  <a:pt x="17059" y="13644"/>
                </a:moveTo>
                <a:cubicBezTo>
                  <a:pt x="17214" y="13644"/>
                  <a:pt x="17357" y="13766"/>
                  <a:pt x="17357" y="13949"/>
                </a:cubicBezTo>
                <a:cubicBezTo>
                  <a:pt x="17357" y="14132"/>
                  <a:pt x="17219" y="14269"/>
                  <a:pt x="17059" y="14269"/>
                </a:cubicBezTo>
                <a:cubicBezTo>
                  <a:pt x="16785" y="14269"/>
                  <a:pt x="16625" y="13926"/>
                  <a:pt x="16831" y="13743"/>
                </a:cubicBezTo>
                <a:cubicBezTo>
                  <a:pt x="16899" y="13674"/>
                  <a:pt x="16981" y="13644"/>
                  <a:pt x="17059" y="13644"/>
                </a:cubicBezTo>
                <a:close/>
                <a:moveTo>
                  <a:pt x="897" y="13649"/>
                </a:moveTo>
                <a:cubicBezTo>
                  <a:pt x="910" y="13649"/>
                  <a:pt x="924" y="13650"/>
                  <a:pt x="938" y="13651"/>
                </a:cubicBezTo>
                <a:cubicBezTo>
                  <a:pt x="1304" y="13674"/>
                  <a:pt x="1304" y="14223"/>
                  <a:pt x="938" y="14269"/>
                </a:cubicBezTo>
                <a:cubicBezTo>
                  <a:pt x="924" y="14270"/>
                  <a:pt x="910" y="14271"/>
                  <a:pt x="897" y="14271"/>
                </a:cubicBezTo>
                <a:cubicBezTo>
                  <a:pt x="495" y="14271"/>
                  <a:pt x="495" y="13649"/>
                  <a:pt x="897" y="13649"/>
                </a:cubicBezTo>
                <a:close/>
                <a:moveTo>
                  <a:pt x="2132" y="16119"/>
                </a:moveTo>
                <a:cubicBezTo>
                  <a:pt x="2145" y="16119"/>
                  <a:pt x="2159" y="16120"/>
                  <a:pt x="2173" y="16121"/>
                </a:cubicBezTo>
                <a:cubicBezTo>
                  <a:pt x="2562" y="16167"/>
                  <a:pt x="2562" y="16716"/>
                  <a:pt x="2173" y="16738"/>
                </a:cubicBezTo>
                <a:cubicBezTo>
                  <a:pt x="2159" y="16740"/>
                  <a:pt x="2145" y="16741"/>
                  <a:pt x="2132" y="16741"/>
                </a:cubicBezTo>
                <a:cubicBezTo>
                  <a:pt x="1730" y="16741"/>
                  <a:pt x="1730" y="16119"/>
                  <a:pt x="2132" y="16119"/>
                </a:cubicBezTo>
                <a:close/>
                <a:moveTo>
                  <a:pt x="15760" y="16119"/>
                </a:moveTo>
                <a:cubicBezTo>
                  <a:pt x="15774" y="16119"/>
                  <a:pt x="15787" y="16120"/>
                  <a:pt x="15802" y="16121"/>
                </a:cubicBezTo>
                <a:cubicBezTo>
                  <a:pt x="16168" y="16167"/>
                  <a:pt x="16168" y="16716"/>
                  <a:pt x="15802" y="16738"/>
                </a:cubicBezTo>
                <a:cubicBezTo>
                  <a:pt x="15787" y="16740"/>
                  <a:pt x="15774" y="16741"/>
                  <a:pt x="15760" y="16741"/>
                </a:cubicBezTo>
                <a:cubicBezTo>
                  <a:pt x="15358" y="16741"/>
                  <a:pt x="15358" y="16119"/>
                  <a:pt x="15760" y="16119"/>
                </a:cubicBezTo>
                <a:close/>
                <a:moveTo>
                  <a:pt x="12673" y="16736"/>
                </a:moveTo>
                <a:cubicBezTo>
                  <a:pt x="12687" y="16736"/>
                  <a:pt x="12700" y="16737"/>
                  <a:pt x="12715" y="16738"/>
                </a:cubicBezTo>
                <a:cubicBezTo>
                  <a:pt x="13081" y="16784"/>
                  <a:pt x="13081" y="17333"/>
                  <a:pt x="12715" y="17356"/>
                </a:cubicBezTo>
                <a:cubicBezTo>
                  <a:pt x="12700" y="17357"/>
                  <a:pt x="12687" y="17358"/>
                  <a:pt x="12673" y="17358"/>
                </a:cubicBezTo>
                <a:cubicBezTo>
                  <a:pt x="12271" y="17358"/>
                  <a:pt x="12271" y="16736"/>
                  <a:pt x="12673" y="16736"/>
                </a:cubicBezTo>
                <a:close/>
                <a:moveTo>
                  <a:pt x="5269" y="16747"/>
                </a:moveTo>
                <a:cubicBezTo>
                  <a:pt x="5430" y="16747"/>
                  <a:pt x="5580" y="16870"/>
                  <a:pt x="5580" y="17059"/>
                </a:cubicBezTo>
                <a:cubicBezTo>
                  <a:pt x="5580" y="17208"/>
                  <a:pt x="5460" y="17358"/>
                  <a:pt x="5314" y="17358"/>
                </a:cubicBezTo>
                <a:cubicBezTo>
                  <a:pt x="5304" y="17358"/>
                  <a:pt x="5293" y="17357"/>
                  <a:pt x="5283" y="17356"/>
                </a:cubicBezTo>
                <a:cubicBezTo>
                  <a:pt x="5009" y="17356"/>
                  <a:pt x="4871" y="17036"/>
                  <a:pt x="5054" y="16830"/>
                </a:cubicBezTo>
                <a:cubicBezTo>
                  <a:pt x="5119" y="16772"/>
                  <a:pt x="5195" y="16747"/>
                  <a:pt x="5269" y="16747"/>
                </a:cubicBezTo>
                <a:close/>
                <a:moveTo>
                  <a:pt x="8986" y="16747"/>
                </a:moveTo>
                <a:cubicBezTo>
                  <a:pt x="9146" y="16747"/>
                  <a:pt x="9308" y="16870"/>
                  <a:pt x="9308" y="17059"/>
                </a:cubicBezTo>
                <a:cubicBezTo>
                  <a:pt x="9308" y="17208"/>
                  <a:pt x="9188" y="17358"/>
                  <a:pt x="9022" y="17358"/>
                </a:cubicBezTo>
                <a:cubicBezTo>
                  <a:pt x="9011" y="17358"/>
                  <a:pt x="8999" y="17357"/>
                  <a:pt x="8987" y="17356"/>
                </a:cubicBezTo>
                <a:cubicBezTo>
                  <a:pt x="8713" y="17356"/>
                  <a:pt x="8576" y="17036"/>
                  <a:pt x="8782" y="16830"/>
                </a:cubicBezTo>
                <a:cubicBezTo>
                  <a:pt x="8839" y="16772"/>
                  <a:pt x="8912" y="16747"/>
                  <a:pt x="8986" y="16747"/>
                </a:cubicBezTo>
                <a:close/>
                <a:moveTo>
                  <a:pt x="5283" y="0"/>
                </a:moveTo>
                <a:cubicBezTo>
                  <a:pt x="4231" y="0"/>
                  <a:pt x="3980" y="1463"/>
                  <a:pt x="4963" y="1806"/>
                </a:cubicBezTo>
                <a:lnTo>
                  <a:pt x="4963" y="2172"/>
                </a:lnTo>
                <a:cubicBezTo>
                  <a:pt x="4963" y="2241"/>
                  <a:pt x="5009" y="2332"/>
                  <a:pt x="5054" y="2401"/>
                </a:cubicBezTo>
                <a:lnTo>
                  <a:pt x="6838" y="4162"/>
                </a:lnTo>
                <a:lnTo>
                  <a:pt x="6838" y="5579"/>
                </a:lnTo>
                <a:lnTo>
                  <a:pt x="5603" y="5579"/>
                </a:lnTo>
                <a:lnTo>
                  <a:pt x="5603" y="4642"/>
                </a:lnTo>
                <a:cubicBezTo>
                  <a:pt x="5603" y="4573"/>
                  <a:pt x="5557" y="4482"/>
                  <a:pt x="5512" y="4436"/>
                </a:cubicBezTo>
                <a:lnTo>
                  <a:pt x="3019" y="1944"/>
                </a:lnTo>
                <a:cubicBezTo>
                  <a:pt x="3355" y="1255"/>
                  <a:pt x="2790" y="615"/>
                  <a:pt x="2176" y="615"/>
                </a:cubicBezTo>
                <a:cubicBezTo>
                  <a:pt x="1954" y="615"/>
                  <a:pt x="1727" y="698"/>
                  <a:pt x="1533" y="892"/>
                </a:cubicBezTo>
                <a:cubicBezTo>
                  <a:pt x="888" y="1517"/>
                  <a:pt x="1429" y="2493"/>
                  <a:pt x="2184" y="2493"/>
                </a:cubicBezTo>
                <a:cubicBezTo>
                  <a:pt x="2313" y="2493"/>
                  <a:pt x="2448" y="2464"/>
                  <a:pt x="2585" y="2401"/>
                </a:cubicBezTo>
                <a:lnTo>
                  <a:pt x="4963" y="4779"/>
                </a:lnTo>
                <a:lnTo>
                  <a:pt x="4963" y="5579"/>
                </a:lnTo>
                <a:lnTo>
                  <a:pt x="3728" y="5579"/>
                </a:lnTo>
                <a:lnTo>
                  <a:pt x="3728" y="5282"/>
                </a:lnTo>
                <a:cubicBezTo>
                  <a:pt x="3728" y="5191"/>
                  <a:pt x="3705" y="5099"/>
                  <a:pt x="3637" y="5054"/>
                </a:cubicBezTo>
                <a:lnTo>
                  <a:pt x="2402" y="3819"/>
                </a:lnTo>
                <a:cubicBezTo>
                  <a:pt x="2333" y="3750"/>
                  <a:pt x="2265" y="3727"/>
                  <a:pt x="2173" y="3727"/>
                </a:cubicBezTo>
                <a:lnTo>
                  <a:pt x="1807" y="3727"/>
                </a:lnTo>
                <a:cubicBezTo>
                  <a:pt x="1649" y="3302"/>
                  <a:pt x="1289" y="3107"/>
                  <a:pt x="932" y="3107"/>
                </a:cubicBezTo>
                <a:cubicBezTo>
                  <a:pt x="464" y="3107"/>
                  <a:pt x="1" y="3441"/>
                  <a:pt x="1" y="4025"/>
                </a:cubicBezTo>
                <a:cubicBezTo>
                  <a:pt x="1" y="4623"/>
                  <a:pt x="468" y="4963"/>
                  <a:pt x="937" y="4963"/>
                </a:cubicBezTo>
                <a:cubicBezTo>
                  <a:pt x="1293" y="4963"/>
                  <a:pt x="1650" y="4768"/>
                  <a:pt x="1807" y="4345"/>
                </a:cubicBezTo>
                <a:lnTo>
                  <a:pt x="2036" y="4345"/>
                </a:lnTo>
                <a:lnTo>
                  <a:pt x="3088" y="5397"/>
                </a:lnTo>
                <a:lnTo>
                  <a:pt x="3088" y="5579"/>
                </a:lnTo>
                <a:lnTo>
                  <a:pt x="2791" y="5579"/>
                </a:lnTo>
                <a:cubicBezTo>
                  <a:pt x="2539" y="5579"/>
                  <a:pt x="2288" y="5671"/>
                  <a:pt x="2127" y="5854"/>
                </a:cubicBezTo>
                <a:cubicBezTo>
                  <a:pt x="1945" y="6037"/>
                  <a:pt x="1830" y="6265"/>
                  <a:pt x="1830" y="6517"/>
                </a:cubicBezTo>
                <a:lnTo>
                  <a:pt x="1830" y="11479"/>
                </a:lnTo>
                <a:cubicBezTo>
                  <a:pt x="1830" y="11982"/>
                  <a:pt x="2265" y="12394"/>
                  <a:pt x="2768" y="12394"/>
                </a:cubicBezTo>
                <a:lnTo>
                  <a:pt x="3065" y="12394"/>
                </a:lnTo>
                <a:lnTo>
                  <a:pt x="3065" y="12577"/>
                </a:lnTo>
                <a:lnTo>
                  <a:pt x="2013" y="13629"/>
                </a:lnTo>
                <a:lnTo>
                  <a:pt x="1807" y="13629"/>
                </a:lnTo>
                <a:cubicBezTo>
                  <a:pt x="1650" y="13205"/>
                  <a:pt x="1293" y="13011"/>
                  <a:pt x="937" y="13011"/>
                </a:cubicBezTo>
                <a:cubicBezTo>
                  <a:pt x="468" y="13011"/>
                  <a:pt x="1" y="13350"/>
                  <a:pt x="1" y="13949"/>
                </a:cubicBezTo>
                <a:cubicBezTo>
                  <a:pt x="1" y="14532"/>
                  <a:pt x="464" y="14866"/>
                  <a:pt x="932" y="14866"/>
                </a:cubicBezTo>
                <a:cubicBezTo>
                  <a:pt x="1289" y="14866"/>
                  <a:pt x="1649" y="14672"/>
                  <a:pt x="1807" y="14246"/>
                </a:cubicBezTo>
                <a:lnTo>
                  <a:pt x="2150" y="14246"/>
                </a:lnTo>
                <a:cubicBezTo>
                  <a:pt x="2242" y="14246"/>
                  <a:pt x="2310" y="14223"/>
                  <a:pt x="2379" y="14154"/>
                </a:cubicBezTo>
                <a:lnTo>
                  <a:pt x="3614" y="12920"/>
                </a:lnTo>
                <a:cubicBezTo>
                  <a:pt x="3682" y="12874"/>
                  <a:pt x="3705" y="12782"/>
                  <a:pt x="3705" y="12714"/>
                </a:cubicBezTo>
                <a:lnTo>
                  <a:pt x="3705" y="12394"/>
                </a:lnTo>
                <a:lnTo>
                  <a:pt x="4940" y="12394"/>
                </a:lnTo>
                <a:lnTo>
                  <a:pt x="4940" y="13194"/>
                </a:lnTo>
                <a:lnTo>
                  <a:pt x="2562" y="15595"/>
                </a:lnTo>
                <a:cubicBezTo>
                  <a:pt x="2424" y="15528"/>
                  <a:pt x="2285" y="15498"/>
                  <a:pt x="2151" y="15498"/>
                </a:cubicBezTo>
                <a:cubicBezTo>
                  <a:pt x="1551" y="15498"/>
                  <a:pt x="1057" y="16103"/>
                  <a:pt x="1281" y="16738"/>
                </a:cubicBezTo>
                <a:cubicBezTo>
                  <a:pt x="1426" y="17147"/>
                  <a:pt x="1792" y="17360"/>
                  <a:pt x="2159" y="17360"/>
                </a:cubicBezTo>
                <a:cubicBezTo>
                  <a:pt x="2490" y="17360"/>
                  <a:pt x="2823" y="17187"/>
                  <a:pt x="2996" y="16830"/>
                </a:cubicBezTo>
                <a:cubicBezTo>
                  <a:pt x="3111" y="16578"/>
                  <a:pt x="3111" y="16281"/>
                  <a:pt x="2996" y="16030"/>
                </a:cubicBezTo>
                <a:lnTo>
                  <a:pt x="5466" y="13560"/>
                </a:lnTo>
                <a:cubicBezTo>
                  <a:pt x="5535" y="13491"/>
                  <a:pt x="5580" y="13423"/>
                  <a:pt x="5557" y="13331"/>
                </a:cubicBezTo>
                <a:lnTo>
                  <a:pt x="5557" y="12394"/>
                </a:lnTo>
                <a:lnTo>
                  <a:pt x="6815" y="12394"/>
                </a:lnTo>
                <a:lnTo>
                  <a:pt x="6815" y="13834"/>
                </a:lnTo>
                <a:lnTo>
                  <a:pt x="5032" y="15595"/>
                </a:lnTo>
                <a:cubicBezTo>
                  <a:pt x="4986" y="15664"/>
                  <a:pt x="4940" y="15732"/>
                  <a:pt x="4940" y="15824"/>
                </a:cubicBezTo>
                <a:lnTo>
                  <a:pt x="4940" y="16190"/>
                </a:lnTo>
                <a:cubicBezTo>
                  <a:pt x="3957" y="16533"/>
                  <a:pt x="4208" y="17996"/>
                  <a:pt x="5260" y="17996"/>
                </a:cubicBezTo>
                <a:cubicBezTo>
                  <a:pt x="6312" y="17996"/>
                  <a:pt x="6564" y="16533"/>
                  <a:pt x="5557" y="16190"/>
                </a:cubicBezTo>
                <a:lnTo>
                  <a:pt x="5557" y="15961"/>
                </a:lnTo>
                <a:lnTo>
                  <a:pt x="7341" y="14177"/>
                </a:lnTo>
                <a:cubicBezTo>
                  <a:pt x="7387" y="14132"/>
                  <a:pt x="7433" y="14040"/>
                  <a:pt x="7433" y="13972"/>
                </a:cubicBezTo>
                <a:lnTo>
                  <a:pt x="7433" y="12394"/>
                </a:lnTo>
                <a:lnTo>
                  <a:pt x="8667" y="12394"/>
                </a:lnTo>
                <a:lnTo>
                  <a:pt x="8667" y="16167"/>
                </a:lnTo>
                <a:cubicBezTo>
                  <a:pt x="7684" y="16533"/>
                  <a:pt x="7936" y="17973"/>
                  <a:pt x="8987" y="17973"/>
                </a:cubicBezTo>
                <a:cubicBezTo>
                  <a:pt x="10016" y="17973"/>
                  <a:pt x="10268" y="16533"/>
                  <a:pt x="9285" y="16167"/>
                </a:cubicBezTo>
                <a:lnTo>
                  <a:pt x="9285" y="12394"/>
                </a:lnTo>
                <a:lnTo>
                  <a:pt x="10520" y="12394"/>
                </a:lnTo>
                <a:lnTo>
                  <a:pt x="10520" y="13949"/>
                </a:lnTo>
                <a:cubicBezTo>
                  <a:pt x="10520" y="14040"/>
                  <a:pt x="10565" y="14109"/>
                  <a:pt x="10611" y="14177"/>
                </a:cubicBezTo>
                <a:lnTo>
                  <a:pt x="12395" y="15938"/>
                </a:lnTo>
                <a:lnTo>
                  <a:pt x="12395" y="16167"/>
                </a:lnTo>
                <a:cubicBezTo>
                  <a:pt x="11411" y="16533"/>
                  <a:pt x="11663" y="17996"/>
                  <a:pt x="12692" y="17996"/>
                </a:cubicBezTo>
                <a:cubicBezTo>
                  <a:pt x="13744" y="17996"/>
                  <a:pt x="13995" y="16533"/>
                  <a:pt x="13012" y="16167"/>
                </a:cubicBezTo>
                <a:lnTo>
                  <a:pt x="13012" y="15824"/>
                </a:lnTo>
                <a:cubicBezTo>
                  <a:pt x="13012" y="15732"/>
                  <a:pt x="12989" y="15664"/>
                  <a:pt x="12921" y="15595"/>
                </a:cubicBezTo>
                <a:lnTo>
                  <a:pt x="11160" y="13834"/>
                </a:lnTo>
                <a:lnTo>
                  <a:pt x="11160" y="12394"/>
                </a:lnTo>
                <a:lnTo>
                  <a:pt x="12395" y="12394"/>
                </a:lnTo>
                <a:lnTo>
                  <a:pt x="12395" y="13331"/>
                </a:lnTo>
                <a:cubicBezTo>
                  <a:pt x="12395" y="13400"/>
                  <a:pt x="12417" y="13491"/>
                  <a:pt x="12486" y="13537"/>
                </a:cubicBezTo>
                <a:lnTo>
                  <a:pt x="14956" y="16030"/>
                </a:lnTo>
                <a:cubicBezTo>
                  <a:pt x="14659" y="16663"/>
                  <a:pt x="15149" y="17364"/>
                  <a:pt x="15791" y="17364"/>
                </a:cubicBezTo>
                <a:cubicBezTo>
                  <a:pt x="15891" y="17364"/>
                  <a:pt x="15994" y="17347"/>
                  <a:pt x="16099" y="17310"/>
                </a:cubicBezTo>
                <a:cubicBezTo>
                  <a:pt x="16899" y="17036"/>
                  <a:pt x="16945" y="15938"/>
                  <a:pt x="16190" y="15595"/>
                </a:cubicBezTo>
                <a:cubicBezTo>
                  <a:pt x="16065" y="15526"/>
                  <a:pt x="15927" y="15492"/>
                  <a:pt x="15790" y="15492"/>
                </a:cubicBezTo>
                <a:cubicBezTo>
                  <a:pt x="15653" y="15492"/>
                  <a:pt x="15516" y="15526"/>
                  <a:pt x="15390" y="15595"/>
                </a:cubicBezTo>
                <a:lnTo>
                  <a:pt x="13012" y="13194"/>
                </a:lnTo>
                <a:lnTo>
                  <a:pt x="13012" y="12394"/>
                </a:lnTo>
                <a:lnTo>
                  <a:pt x="14247" y="12394"/>
                </a:lnTo>
                <a:lnTo>
                  <a:pt x="14247" y="12714"/>
                </a:lnTo>
                <a:cubicBezTo>
                  <a:pt x="14247" y="12782"/>
                  <a:pt x="14293" y="12874"/>
                  <a:pt x="14338" y="12920"/>
                </a:cubicBezTo>
                <a:lnTo>
                  <a:pt x="15573" y="14154"/>
                </a:lnTo>
                <a:cubicBezTo>
                  <a:pt x="15642" y="14223"/>
                  <a:pt x="15710" y="14246"/>
                  <a:pt x="15802" y="14246"/>
                </a:cubicBezTo>
                <a:lnTo>
                  <a:pt x="16168" y="14246"/>
                </a:lnTo>
                <a:cubicBezTo>
                  <a:pt x="16311" y="14649"/>
                  <a:pt x="16675" y="14867"/>
                  <a:pt x="17043" y="14867"/>
                </a:cubicBezTo>
                <a:cubicBezTo>
                  <a:pt x="17322" y="14867"/>
                  <a:pt x="17604" y="14741"/>
                  <a:pt x="17791" y="14475"/>
                </a:cubicBezTo>
                <a:cubicBezTo>
                  <a:pt x="18226" y="13857"/>
                  <a:pt x="17791" y="13011"/>
                  <a:pt x="17036" y="13011"/>
                </a:cubicBezTo>
                <a:lnTo>
                  <a:pt x="17059" y="13034"/>
                </a:lnTo>
                <a:cubicBezTo>
                  <a:pt x="16671" y="13034"/>
                  <a:pt x="16305" y="13263"/>
                  <a:pt x="16168" y="13651"/>
                </a:cubicBezTo>
                <a:lnTo>
                  <a:pt x="15939" y="13651"/>
                </a:lnTo>
                <a:lnTo>
                  <a:pt x="14887" y="12577"/>
                </a:lnTo>
                <a:lnTo>
                  <a:pt x="14887" y="12394"/>
                </a:lnTo>
                <a:lnTo>
                  <a:pt x="15184" y="12394"/>
                </a:lnTo>
                <a:cubicBezTo>
                  <a:pt x="15710" y="12394"/>
                  <a:pt x="16122" y="11982"/>
                  <a:pt x="16122" y="11456"/>
                </a:cubicBezTo>
                <a:lnTo>
                  <a:pt x="16122" y="6517"/>
                </a:lnTo>
                <a:cubicBezTo>
                  <a:pt x="16122" y="6265"/>
                  <a:pt x="16007" y="6037"/>
                  <a:pt x="15847" y="5854"/>
                </a:cubicBezTo>
                <a:cubicBezTo>
                  <a:pt x="15664" y="5671"/>
                  <a:pt x="15436" y="5579"/>
                  <a:pt x="15184" y="5579"/>
                </a:cubicBezTo>
                <a:lnTo>
                  <a:pt x="14864" y="5579"/>
                </a:lnTo>
                <a:lnTo>
                  <a:pt x="14864" y="5397"/>
                </a:lnTo>
                <a:lnTo>
                  <a:pt x="15939" y="4345"/>
                </a:lnTo>
                <a:lnTo>
                  <a:pt x="16168" y="4345"/>
                </a:lnTo>
                <a:cubicBezTo>
                  <a:pt x="16315" y="4768"/>
                  <a:pt x="16671" y="4963"/>
                  <a:pt x="17028" y="4963"/>
                </a:cubicBezTo>
                <a:cubicBezTo>
                  <a:pt x="17500" y="4963"/>
                  <a:pt x="17974" y="4623"/>
                  <a:pt x="17974" y="4025"/>
                </a:cubicBezTo>
                <a:cubicBezTo>
                  <a:pt x="17974" y="3429"/>
                  <a:pt x="17506" y="3091"/>
                  <a:pt x="17037" y="3091"/>
                </a:cubicBezTo>
                <a:cubicBezTo>
                  <a:pt x="16677" y="3091"/>
                  <a:pt x="16317" y="3290"/>
                  <a:pt x="16168" y="3727"/>
                </a:cubicBezTo>
                <a:lnTo>
                  <a:pt x="15802" y="3727"/>
                </a:lnTo>
                <a:cubicBezTo>
                  <a:pt x="15710" y="3727"/>
                  <a:pt x="15642" y="3750"/>
                  <a:pt x="15573" y="3819"/>
                </a:cubicBezTo>
                <a:lnTo>
                  <a:pt x="14338" y="5054"/>
                </a:lnTo>
                <a:cubicBezTo>
                  <a:pt x="14293" y="5099"/>
                  <a:pt x="14247" y="5191"/>
                  <a:pt x="14247" y="5282"/>
                </a:cubicBezTo>
                <a:lnTo>
                  <a:pt x="14247" y="5579"/>
                </a:lnTo>
                <a:lnTo>
                  <a:pt x="13012" y="5579"/>
                </a:lnTo>
                <a:lnTo>
                  <a:pt x="13012" y="4779"/>
                </a:lnTo>
                <a:lnTo>
                  <a:pt x="15390" y="2401"/>
                </a:lnTo>
                <a:cubicBezTo>
                  <a:pt x="15524" y="2462"/>
                  <a:pt x="15660" y="2490"/>
                  <a:pt x="15791" y="2490"/>
                </a:cubicBezTo>
                <a:cubicBezTo>
                  <a:pt x="16396" y="2490"/>
                  <a:pt x="16900" y="1897"/>
                  <a:pt x="16693" y="1258"/>
                </a:cubicBezTo>
                <a:cubicBezTo>
                  <a:pt x="16548" y="845"/>
                  <a:pt x="16177" y="632"/>
                  <a:pt x="15807" y="632"/>
                </a:cubicBezTo>
                <a:cubicBezTo>
                  <a:pt x="15479" y="632"/>
                  <a:pt x="15150" y="800"/>
                  <a:pt x="14979" y="1143"/>
                </a:cubicBezTo>
                <a:cubicBezTo>
                  <a:pt x="14841" y="1395"/>
                  <a:pt x="14841" y="1692"/>
                  <a:pt x="14979" y="1944"/>
                </a:cubicBezTo>
                <a:lnTo>
                  <a:pt x="12486" y="4436"/>
                </a:lnTo>
                <a:cubicBezTo>
                  <a:pt x="12440" y="4482"/>
                  <a:pt x="12395" y="4573"/>
                  <a:pt x="12395" y="4642"/>
                </a:cubicBezTo>
                <a:lnTo>
                  <a:pt x="12395" y="5579"/>
                </a:lnTo>
                <a:lnTo>
                  <a:pt x="11160" y="5579"/>
                </a:lnTo>
                <a:lnTo>
                  <a:pt x="11160" y="4139"/>
                </a:lnTo>
                <a:lnTo>
                  <a:pt x="12943" y="2401"/>
                </a:lnTo>
                <a:cubicBezTo>
                  <a:pt x="13012" y="2332"/>
                  <a:pt x="13035" y="2241"/>
                  <a:pt x="13035" y="2172"/>
                </a:cubicBezTo>
                <a:lnTo>
                  <a:pt x="13035" y="1806"/>
                </a:lnTo>
                <a:cubicBezTo>
                  <a:pt x="14018" y="1463"/>
                  <a:pt x="13767" y="0"/>
                  <a:pt x="12715" y="0"/>
                </a:cubicBezTo>
                <a:cubicBezTo>
                  <a:pt x="11686" y="0"/>
                  <a:pt x="11434" y="1463"/>
                  <a:pt x="12417" y="1806"/>
                </a:cubicBezTo>
                <a:lnTo>
                  <a:pt x="12417" y="2035"/>
                </a:lnTo>
                <a:lnTo>
                  <a:pt x="10634" y="3819"/>
                </a:lnTo>
                <a:cubicBezTo>
                  <a:pt x="10588" y="3864"/>
                  <a:pt x="10542" y="3956"/>
                  <a:pt x="10565" y="4025"/>
                </a:cubicBezTo>
                <a:lnTo>
                  <a:pt x="10565" y="5579"/>
                </a:lnTo>
                <a:lnTo>
                  <a:pt x="9308" y="5579"/>
                </a:lnTo>
                <a:lnTo>
                  <a:pt x="9308" y="1806"/>
                </a:lnTo>
                <a:cubicBezTo>
                  <a:pt x="10314" y="1463"/>
                  <a:pt x="10062" y="0"/>
                  <a:pt x="9010" y="0"/>
                </a:cubicBezTo>
                <a:cubicBezTo>
                  <a:pt x="7958" y="0"/>
                  <a:pt x="7707" y="1463"/>
                  <a:pt x="8690" y="1806"/>
                </a:cubicBezTo>
                <a:lnTo>
                  <a:pt x="8690" y="5579"/>
                </a:lnTo>
                <a:lnTo>
                  <a:pt x="7455" y="5579"/>
                </a:lnTo>
                <a:lnTo>
                  <a:pt x="7455" y="4025"/>
                </a:lnTo>
                <a:cubicBezTo>
                  <a:pt x="7455" y="3956"/>
                  <a:pt x="7410" y="3864"/>
                  <a:pt x="7364" y="3819"/>
                </a:cubicBezTo>
                <a:lnTo>
                  <a:pt x="5603" y="2035"/>
                </a:lnTo>
                <a:lnTo>
                  <a:pt x="5603" y="1806"/>
                </a:lnTo>
                <a:cubicBezTo>
                  <a:pt x="6586" y="1463"/>
                  <a:pt x="6335" y="0"/>
                  <a:pt x="5283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3"/>
          <p:cNvSpPr/>
          <p:nvPr/>
        </p:nvSpPr>
        <p:spPr>
          <a:xfrm>
            <a:off x="7014300" y="2057036"/>
            <a:ext cx="449350" cy="403050"/>
          </a:xfrm>
          <a:custGeom>
            <a:avLst/>
            <a:gdLst/>
            <a:ahLst/>
            <a:cxnLst/>
            <a:rect l="l" t="t" r="r" b="b"/>
            <a:pathLst>
              <a:path w="17974" h="16122" extrusionOk="0">
                <a:moveTo>
                  <a:pt x="2789" y="1846"/>
                </a:moveTo>
                <a:cubicBezTo>
                  <a:pt x="2869" y="1846"/>
                  <a:pt x="2952" y="1877"/>
                  <a:pt x="3019" y="1944"/>
                </a:cubicBezTo>
                <a:cubicBezTo>
                  <a:pt x="3202" y="2127"/>
                  <a:pt x="3065" y="2470"/>
                  <a:pt x="2791" y="2470"/>
                </a:cubicBezTo>
                <a:cubicBezTo>
                  <a:pt x="2608" y="2470"/>
                  <a:pt x="2470" y="2333"/>
                  <a:pt x="2470" y="2173"/>
                </a:cubicBezTo>
                <a:cubicBezTo>
                  <a:pt x="2470" y="1973"/>
                  <a:pt x="2625" y="1846"/>
                  <a:pt x="2789" y="1846"/>
                </a:cubicBezTo>
                <a:close/>
                <a:moveTo>
                  <a:pt x="5275" y="1861"/>
                </a:moveTo>
                <a:cubicBezTo>
                  <a:pt x="5348" y="1861"/>
                  <a:pt x="5424" y="1887"/>
                  <a:pt x="5489" y="1944"/>
                </a:cubicBezTo>
                <a:cubicBezTo>
                  <a:pt x="5672" y="2150"/>
                  <a:pt x="5535" y="2470"/>
                  <a:pt x="5260" y="2470"/>
                </a:cubicBezTo>
                <a:cubicBezTo>
                  <a:pt x="5100" y="2470"/>
                  <a:pt x="4963" y="2333"/>
                  <a:pt x="4963" y="2173"/>
                </a:cubicBezTo>
                <a:cubicBezTo>
                  <a:pt x="4963" y="1985"/>
                  <a:pt x="5114" y="1861"/>
                  <a:pt x="5275" y="1861"/>
                </a:cubicBezTo>
                <a:close/>
                <a:moveTo>
                  <a:pt x="7744" y="1846"/>
                </a:moveTo>
                <a:cubicBezTo>
                  <a:pt x="7821" y="1846"/>
                  <a:pt x="7898" y="1877"/>
                  <a:pt x="7958" y="1944"/>
                </a:cubicBezTo>
                <a:cubicBezTo>
                  <a:pt x="8164" y="2127"/>
                  <a:pt x="8027" y="2470"/>
                  <a:pt x="7753" y="2470"/>
                </a:cubicBezTo>
                <a:cubicBezTo>
                  <a:pt x="7570" y="2470"/>
                  <a:pt x="7432" y="2333"/>
                  <a:pt x="7432" y="2173"/>
                </a:cubicBezTo>
                <a:cubicBezTo>
                  <a:pt x="7432" y="1973"/>
                  <a:pt x="7587" y="1846"/>
                  <a:pt x="7744" y="1846"/>
                </a:cubicBezTo>
                <a:close/>
                <a:moveTo>
                  <a:pt x="10226" y="1846"/>
                </a:moveTo>
                <a:cubicBezTo>
                  <a:pt x="10303" y="1846"/>
                  <a:pt x="10383" y="1877"/>
                  <a:pt x="10451" y="1944"/>
                </a:cubicBezTo>
                <a:cubicBezTo>
                  <a:pt x="10634" y="2127"/>
                  <a:pt x="10497" y="2470"/>
                  <a:pt x="10222" y="2470"/>
                </a:cubicBezTo>
                <a:cubicBezTo>
                  <a:pt x="10062" y="2470"/>
                  <a:pt x="9925" y="2333"/>
                  <a:pt x="9925" y="2173"/>
                </a:cubicBezTo>
                <a:cubicBezTo>
                  <a:pt x="9925" y="1973"/>
                  <a:pt x="10069" y="1846"/>
                  <a:pt x="10226" y="1846"/>
                </a:cubicBezTo>
                <a:close/>
                <a:moveTo>
                  <a:pt x="12706" y="1846"/>
                </a:moveTo>
                <a:cubicBezTo>
                  <a:pt x="12783" y="1846"/>
                  <a:pt x="12860" y="1877"/>
                  <a:pt x="12920" y="1944"/>
                </a:cubicBezTo>
                <a:cubicBezTo>
                  <a:pt x="13126" y="2127"/>
                  <a:pt x="12989" y="2470"/>
                  <a:pt x="12715" y="2470"/>
                </a:cubicBezTo>
                <a:cubicBezTo>
                  <a:pt x="12532" y="2470"/>
                  <a:pt x="12395" y="2333"/>
                  <a:pt x="12395" y="2173"/>
                </a:cubicBezTo>
                <a:cubicBezTo>
                  <a:pt x="12395" y="1973"/>
                  <a:pt x="12549" y="1846"/>
                  <a:pt x="12706" y="1846"/>
                </a:cubicBezTo>
                <a:close/>
                <a:moveTo>
                  <a:pt x="15188" y="1846"/>
                </a:moveTo>
                <a:cubicBezTo>
                  <a:pt x="15265" y="1846"/>
                  <a:pt x="15345" y="1877"/>
                  <a:pt x="15413" y="1944"/>
                </a:cubicBezTo>
                <a:cubicBezTo>
                  <a:pt x="15619" y="2127"/>
                  <a:pt x="15459" y="2470"/>
                  <a:pt x="15184" y="2470"/>
                </a:cubicBezTo>
                <a:cubicBezTo>
                  <a:pt x="15024" y="2470"/>
                  <a:pt x="14887" y="2333"/>
                  <a:pt x="14887" y="2173"/>
                </a:cubicBezTo>
                <a:cubicBezTo>
                  <a:pt x="14887" y="1973"/>
                  <a:pt x="15031" y="1846"/>
                  <a:pt x="15188" y="1846"/>
                </a:cubicBezTo>
                <a:close/>
                <a:moveTo>
                  <a:pt x="16739" y="618"/>
                </a:moveTo>
                <a:lnTo>
                  <a:pt x="16739" y="3705"/>
                </a:lnTo>
                <a:lnTo>
                  <a:pt x="15504" y="3705"/>
                </a:lnTo>
                <a:lnTo>
                  <a:pt x="15504" y="3042"/>
                </a:lnTo>
                <a:cubicBezTo>
                  <a:pt x="16488" y="2699"/>
                  <a:pt x="16236" y="1235"/>
                  <a:pt x="15184" y="1235"/>
                </a:cubicBezTo>
                <a:cubicBezTo>
                  <a:pt x="14132" y="1235"/>
                  <a:pt x="13881" y="2699"/>
                  <a:pt x="14887" y="3042"/>
                </a:cubicBezTo>
                <a:lnTo>
                  <a:pt x="14887" y="3705"/>
                </a:lnTo>
                <a:lnTo>
                  <a:pt x="13012" y="3705"/>
                </a:lnTo>
                <a:lnTo>
                  <a:pt x="13012" y="3042"/>
                </a:lnTo>
                <a:cubicBezTo>
                  <a:pt x="13995" y="2699"/>
                  <a:pt x="13744" y="1235"/>
                  <a:pt x="12715" y="1235"/>
                </a:cubicBezTo>
                <a:cubicBezTo>
                  <a:pt x="11663" y="1235"/>
                  <a:pt x="11411" y="2699"/>
                  <a:pt x="12395" y="3042"/>
                </a:cubicBezTo>
                <a:lnTo>
                  <a:pt x="12395" y="3705"/>
                </a:lnTo>
                <a:lnTo>
                  <a:pt x="10542" y="3705"/>
                </a:lnTo>
                <a:lnTo>
                  <a:pt x="10542" y="3042"/>
                </a:lnTo>
                <a:cubicBezTo>
                  <a:pt x="11526" y="2699"/>
                  <a:pt x="11274" y="1235"/>
                  <a:pt x="10222" y="1235"/>
                </a:cubicBezTo>
                <a:cubicBezTo>
                  <a:pt x="9193" y="1235"/>
                  <a:pt x="8942" y="2699"/>
                  <a:pt x="9925" y="3042"/>
                </a:cubicBezTo>
                <a:lnTo>
                  <a:pt x="9925" y="3705"/>
                </a:lnTo>
                <a:lnTo>
                  <a:pt x="8050" y="3705"/>
                </a:lnTo>
                <a:lnTo>
                  <a:pt x="8050" y="3042"/>
                </a:lnTo>
                <a:cubicBezTo>
                  <a:pt x="9033" y="2699"/>
                  <a:pt x="8782" y="1235"/>
                  <a:pt x="7753" y="1235"/>
                </a:cubicBezTo>
                <a:cubicBezTo>
                  <a:pt x="6701" y="1235"/>
                  <a:pt x="6449" y="2699"/>
                  <a:pt x="7432" y="3042"/>
                </a:cubicBezTo>
                <a:lnTo>
                  <a:pt x="7432" y="3705"/>
                </a:lnTo>
                <a:lnTo>
                  <a:pt x="5580" y="3705"/>
                </a:lnTo>
                <a:lnTo>
                  <a:pt x="5580" y="3042"/>
                </a:lnTo>
                <a:cubicBezTo>
                  <a:pt x="6564" y="2699"/>
                  <a:pt x="6312" y="1235"/>
                  <a:pt x="5260" y="1235"/>
                </a:cubicBezTo>
                <a:cubicBezTo>
                  <a:pt x="4208" y="1235"/>
                  <a:pt x="3957" y="2699"/>
                  <a:pt x="4963" y="3042"/>
                </a:cubicBezTo>
                <a:lnTo>
                  <a:pt x="4963" y="3705"/>
                </a:lnTo>
                <a:lnTo>
                  <a:pt x="3088" y="3705"/>
                </a:lnTo>
                <a:lnTo>
                  <a:pt x="3088" y="3042"/>
                </a:lnTo>
                <a:cubicBezTo>
                  <a:pt x="4094" y="2699"/>
                  <a:pt x="3842" y="1235"/>
                  <a:pt x="2791" y="1235"/>
                </a:cubicBezTo>
                <a:cubicBezTo>
                  <a:pt x="1739" y="1235"/>
                  <a:pt x="1487" y="2699"/>
                  <a:pt x="2470" y="3042"/>
                </a:cubicBezTo>
                <a:lnTo>
                  <a:pt x="2470" y="3705"/>
                </a:lnTo>
                <a:lnTo>
                  <a:pt x="1236" y="3705"/>
                </a:lnTo>
                <a:lnTo>
                  <a:pt x="1236" y="618"/>
                </a:lnTo>
                <a:close/>
                <a:moveTo>
                  <a:pt x="13652" y="6518"/>
                </a:moveTo>
                <a:lnTo>
                  <a:pt x="13652" y="7135"/>
                </a:lnTo>
                <a:lnTo>
                  <a:pt x="13012" y="7135"/>
                </a:lnTo>
                <a:lnTo>
                  <a:pt x="13012" y="6518"/>
                </a:lnTo>
                <a:close/>
                <a:moveTo>
                  <a:pt x="13012" y="5877"/>
                </a:moveTo>
                <a:cubicBezTo>
                  <a:pt x="12669" y="5877"/>
                  <a:pt x="12395" y="6175"/>
                  <a:pt x="12395" y="6518"/>
                </a:cubicBezTo>
                <a:lnTo>
                  <a:pt x="12395" y="7135"/>
                </a:lnTo>
                <a:cubicBezTo>
                  <a:pt x="12395" y="7478"/>
                  <a:pt x="12669" y="7752"/>
                  <a:pt x="13012" y="7752"/>
                </a:cubicBezTo>
                <a:lnTo>
                  <a:pt x="13652" y="7752"/>
                </a:lnTo>
                <a:cubicBezTo>
                  <a:pt x="13972" y="7752"/>
                  <a:pt x="14270" y="7478"/>
                  <a:pt x="14270" y="7135"/>
                </a:cubicBezTo>
                <a:lnTo>
                  <a:pt x="14270" y="6518"/>
                </a:lnTo>
                <a:cubicBezTo>
                  <a:pt x="14270" y="6175"/>
                  <a:pt x="13972" y="5877"/>
                  <a:pt x="13652" y="5877"/>
                </a:cubicBezTo>
                <a:close/>
                <a:moveTo>
                  <a:pt x="11777" y="8370"/>
                </a:moveTo>
                <a:lnTo>
                  <a:pt x="11777" y="8987"/>
                </a:lnTo>
                <a:lnTo>
                  <a:pt x="11160" y="8987"/>
                </a:lnTo>
                <a:lnTo>
                  <a:pt x="11160" y="8370"/>
                </a:lnTo>
                <a:close/>
                <a:moveTo>
                  <a:pt x="15504" y="8370"/>
                </a:moveTo>
                <a:lnTo>
                  <a:pt x="15504" y="8987"/>
                </a:lnTo>
                <a:lnTo>
                  <a:pt x="14887" y="8987"/>
                </a:lnTo>
                <a:lnTo>
                  <a:pt x="14887" y="8370"/>
                </a:lnTo>
                <a:close/>
                <a:moveTo>
                  <a:pt x="11160" y="7752"/>
                </a:moveTo>
                <a:cubicBezTo>
                  <a:pt x="10817" y="7752"/>
                  <a:pt x="10542" y="8027"/>
                  <a:pt x="10542" y="8370"/>
                </a:cubicBezTo>
                <a:lnTo>
                  <a:pt x="10542" y="8987"/>
                </a:lnTo>
                <a:cubicBezTo>
                  <a:pt x="10542" y="9330"/>
                  <a:pt x="10817" y="9605"/>
                  <a:pt x="11160" y="9605"/>
                </a:cubicBezTo>
                <a:lnTo>
                  <a:pt x="11777" y="9605"/>
                </a:lnTo>
                <a:cubicBezTo>
                  <a:pt x="12120" y="9605"/>
                  <a:pt x="12395" y="9330"/>
                  <a:pt x="12395" y="8987"/>
                </a:cubicBezTo>
                <a:lnTo>
                  <a:pt x="12395" y="8370"/>
                </a:lnTo>
                <a:cubicBezTo>
                  <a:pt x="12395" y="8027"/>
                  <a:pt x="12120" y="7752"/>
                  <a:pt x="11777" y="7752"/>
                </a:cubicBezTo>
                <a:close/>
                <a:moveTo>
                  <a:pt x="14887" y="7729"/>
                </a:moveTo>
                <a:cubicBezTo>
                  <a:pt x="14544" y="7729"/>
                  <a:pt x="14247" y="8027"/>
                  <a:pt x="14247" y="8347"/>
                </a:cubicBezTo>
                <a:lnTo>
                  <a:pt x="14247" y="8987"/>
                </a:lnTo>
                <a:cubicBezTo>
                  <a:pt x="14247" y="9330"/>
                  <a:pt x="14544" y="9605"/>
                  <a:pt x="14887" y="9605"/>
                </a:cubicBezTo>
                <a:lnTo>
                  <a:pt x="15504" y="9605"/>
                </a:lnTo>
                <a:cubicBezTo>
                  <a:pt x="15847" y="9605"/>
                  <a:pt x="16122" y="9330"/>
                  <a:pt x="16122" y="8987"/>
                </a:cubicBezTo>
                <a:lnTo>
                  <a:pt x="16122" y="8370"/>
                </a:lnTo>
                <a:cubicBezTo>
                  <a:pt x="16122" y="8027"/>
                  <a:pt x="15847" y="7752"/>
                  <a:pt x="15504" y="7752"/>
                </a:cubicBezTo>
                <a:lnTo>
                  <a:pt x="15504" y="7729"/>
                </a:lnTo>
                <a:close/>
                <a:moveTo>
                  <a:pt x="13652" y="10222"/>
                </a:moveTo>
                <a:lnTo>
                  <a:pt x="13652" y="10839"/>
                </a:lnTo>
                <a:lnTo>
                  <a:pt x="13012" y="10839"/>
                </a:lnTo>
                <a:lnTo>
                  <a:pt x="13012" y="10222"/>
                </a:lnTo>
                <a:close/>
                <a:moveTo>
                  <a:pt x="13012" y="9605"/>
                </a:moveTo>
                <a:cubicBezTo>
                  <a:pt x="12669" y="9605"/>
                  <a:pt x="12395" y="9879"/>
                  <a:pt x="12395" y="10222"/>
                </a:cubicBezTo>
                <a:lnTo>
                  <a:pt x="12395" y="10839"/>
                </a:lnTo>
                <a:cubicBezTo>
                  <a:pt x="12395" y="11182"/>
                  <a:pt x="12669" y="11457"/>
                  <a:pt x="13012" y="11457"/>
                </a:cubicBezTo>
                <a:lnTo>
                  <a:pt x="13652" y="11457"/>
                </a:lnTo>
                <a:cubicBezTo>
                  <a:pt x="13972" y="11457"/>
                  <a:pt x="14270" y="11182"/>
                  <a:pt x="14270" y="10839"/>
                </a:cubicBezTo>
                <a:lnTo>
                  <a:pt x="14270" y="10222"/>
                </a:lnTo>
                <a:cubicBezTo>
                  <a:pt x="14270" y="9879"/>
                  <a:pt x="13972" y="9605"/>
                  <a:pt x="13652" y="9605"/>
                </a:cubicBezTo>
                <a:close/>
                <a:moveTo>
                  <a:pt x="8667" y="7135"/>
                </a:moveTo>
                <a:lnTo>
                  <a:pt x="8667" y="12692"/>
                </a:lnTo>
                <a:lnTo>
                  <a:pt x="2470" y="12692"/>
                </a:lnTo>
                <a:lnTo>
                  <a:pt x="2470" y="7135"/>
                </a:lnTo>
                <a:close/>
                <a:moveTo>
                  <a:pt x="11777" y="12692"/>
                </a:moveTo>
                <a:lnTo>
                  <a:pt x="11777" y="13309"/>
                </a:lnTo>
                <a:lnTo>
                  <a:pt x="11160" y="13309"/>
                </a:lnTo>
                <a:lnTo>
                  <a:pt x="11160" y="12692"/>
                </a:lnTo>
                <a:close/>
                <a:moveTo>
                  <a:pt x="15504" y="12692"/>
                </a:moveTo>
                <a:lnTo>
                  <a:pt x="15504" y="13309"/>
                </a:lnTo>
                <a:lnTo>
                  <a:pt x="14887" y="13309"/>
                </a:lnTo>
                <a:lnTo>
                  <a:pt x="14887" y="12692"/>
                </a:lnTo>
                <a:close/>
                <a:moveTo>
                  <a:pt x="11160" y="12074"/>
                </a:moveTo>
                <a:cubicBezTo>
                  <a:pt x="10817" y="12074"/>
                  <a:pt x="10542" y="12349"/>
                  <a:pt x="10542" y="12692"/>
                </a:cubicBezTo>
                <a:lnTo>
                  <a:pt x="10542" y="13332"/>
                </a:lnTo>
                <a:cubicBezTo>
                  <a:pt x="10542" y="13652"/>
                  <a:pt x="10817" y="13949"/>
                  <a:pt x="11160" y="13949"/>
                </a:cubicBezTo>
                <a:lnTo>
                  <a:pt x="11777" y="13949"/>
                </a:lnTo>
                <a:cubicBezTo>
                  <a:pt x="12120" y="13949"/>
                  <a:pt x="12395" y="13652"/>
                  <a:pt x="12395" y="13332"/>
                </a:cubicBezTo>
                <a:lnTo>
                  <a:pt x="12395" y="12692"/>
                </a:lnTo>
                <a:cubicBezTo>
                  <a:pt x="12395" y="12362"/>
                  <a:pt x="12141" y="12096"/>
                  <a:pt x="11817" y="12096"/>
                </a:cubicBezTo>
                <a:cubicBezTo>
                  <a:pt x="11804" y="12096"/>
                  <a:pt x="11791" y="12096"/>
                  <a:pt x="11777" y="12097"/>
                </a:cubicBezTo>
                <a:lnTo>
                  <a:pt x="11777" y="12074"/>
                </a:lnTo>
                <a:close/>
                <a:moveTo>
                  <a:pt x="14887" y="12074"/>
                </a:moveTo>
                <a:cubicBezTo>
                  <a:pt x="14544" y="12074"/>
                  <a:pt x="14247" y="12349"/>
                  <a:pt x="14247" y="12692"/>
                </a:cubicBezTo>
                <a:lnTo>
                  <a:pt x="14247" y="13309"/>
                </a:lnTo>
                <a:cubicBezTo>
                  <a:pt x="14247" y="13652"/>
                  <a:pt x="14544" y="13949"/>
                  <a:pt x="14887" y="13949"/>
                </a:cubicBezTo>
                <a:lnTo>
                  <a:pt x="15504" y="13949"/>
                </a:lnTo>
                <a:cubicBezTo>
                  <a:pt x="15847" y="13949"/>
                  <a:pt x="16122" y="13652"/>
                  <a:pt x="16122" y="13309"/>
                </a:cubicBezTo>
                <a:lnTo>
                  <a:pt x="16122" y="12692"/>
                </a:lnTo>
                <a:cubicBezTo>
                  <a:pt x="16122" y="12371"/>
                  <a:pt x="15847" y="12097"/>
                  <a:pt x="15504" y="12097"/>
                </a:cubicBezTo>
                <a:lnTo>
                  <a:pt x="15504" y="12074"/>
                </a:lnTo>
                <a:close/>
                <a:moveTo>
                  <a:pt x="3708" y="5283"/>
                </a:moveTo>
                <a:cubicBezTo>
                  <a:pt x="3562" y="5283"/>
                  <a:pt x="3419" y="5374"/>
                  <a:pt x="3408" y="5557"/>
                </a:cubicBezTo>
                <a:lnTo>
                  <a:pt x="3408" y="6495"/>
                </a:lnTo>
                <a:lnTo>
                  <a:pt x="2173" y="6495"/>
                </a:lnTo>
                <a:cubicBezTo>
                  <a:pt x="1990" y="6495"/>
                  <a:pt x="1853" y="6632"/>
                  <a:pt x="1853" y="6815"/>
                </a:cubicBezTo>
                <a:lnTo>
                  <a:pt x="1853" y="13012"/>
                </a:lnTo>
                <a:cubicBezTo>
                  <a:pt x="1853" y="13172"/>
                  <a:pt x="1990" y="13309"/>
                  <a:pt x="2173" y="13309"/>
                </a:cubicBezTo>
                <a:lnTo>
                  <a:pt x="3408" y="13309"/>
                </a:lnTo>
                <a:lnTo>
                  <a:pt x="3408" y="14246"/>
                </a:lnTo>
                <a:cubicBezTo>
                  <a:pt x="3385" y="14475"/>
                  <a:pt x="3551" y="14589"/>
                  <a:pt x="3717" y="14589"/>
                </a:cubicBezTo>
                <a:cubicBezTo>
                  <a:pt x="3882" y="14589"/>
                  <a:pt x="4048" y="14475"/>
                  <a:pt x="4025" y="14246"/>
                </a:cubicBezTo>
                <a:lnTo>
                  <a:pt x="4025" y="13309"/>
                </a:lnTo>
                <a:lnTo>
                  <a:pt x="5260" y="13309"/>
                </a:lnTo>
                <a:lnTo>
                  <a:pt x="5260" y="14246"/>
                </a:lnTo>
                <a:cubicBezTo>
                  <a:pt x="5237" y="14475"/>
                  <a:pt x="5403" y="14589"/>
                  <a:pt x="5569" y="14589"/>
                </a:cubicBezTo>
                <a:cubicBezTo>
                  <a:pt x="5735" y="14589"/>
                  <a:pt x="5900" y="14475"/>
                  <a:pt x="5878" y="14246"/>
                </a:cubicBezTo>
                <a:lnTo>
                  <a:pt x="5878" y="13309"/>
                </a:lnTo>
                <a:lnTo>
                  <a:pt x="7135" y="13309"/>
                </a:lnTo>
                <a:lnTo>
                  <a:pt x="7135" y="14246"/>
                </a:lnTo>
                <a:cubicBezTo>
                  <a:pt x="7112" y="14475"/>
                  <a:pt x="7278" y="14589"/>
                  <a:pt x="7444" y="14589"/>
                </a:cubicBezTo>
                <a:cubicBezTo>
                  <a:pt x="7610" y="14589"/>
                  <a:pt x="7775" y="14475"/>
                  <a:pt x="7753" y="14246"/>
                </a:cubicBezTo>
                <a:lnTo>
                  <a:pt x="7753" y="13309"/>
                </a:lnTo>
                <a:lnTo>
                  <a:pt x="8987" y="13309"/>
                </a:lnTo>
                <a:cubicBezTo>
                  <a:pt x="9147" y="13309"/>
                  <a:pt x="9285" y="13172"/>
                  <a:pt x="9285" y="13012"/>
                </a:cubicBezTo>
                <a:lnTo>
                  <a:pt x="9285" y="6815"/>
                </a:lnTo>
                <a:cubicBezTo>
                  <a:pt x="9285" y="6632"/>
                  <a:pt x="9147" y="6518"/>
                  <a:pt x="8987" y="6518"/>
                </a:cubicBezTo>
                <a:lnTo>
                  <a:pt x="8987" y="6495"/>
                </a:lnTo>
                <a:lnTo>
                  <a:pt x="7753" y="6495"/>
                </a:lnTo>
                <a:lnTo>
                  <a:pt x="7753" y="5557"/>
                </a:lnTo>
                <a:cubicBezTo>
                  <a:pt x="7730" y="5374"/>
                  <a:pt x="7581" y="5283"/>
                  <a:pt x="7435" y="5283"/>
                </a:cubicBezTo>
                <a:cubicBezTo>
                  <a:pt x="7290" y="5283"/>
                  <a:pt x="7147" y="5374"/>
                  <a:pt x="7135" y="5557"/>
                </a:cubicBezTo>
                <a:lnTo>
                  <a:pt x="7135" y="6495"/>
                </a:lnTo>
                <a:lnTo>
                  <a:pt x="5878" y="6495"/>
                </a:lnTo>
                <a:lnTo>
                  <a:pt x="5878" y="5557"/>
                </a:lnTo>
                <a:cubicBezTo>
                  <a:pt x="5866" y="5374"/>
                  <a:pt x="5723" y="5283"/>
                  <a:pt x="5577" y="5283"/>
                </a:cubicBezTo>
                <a:cubicBezTo>
                  <a:pt x="5432" y="5283"/>
                  <a:pt x="5283" y="5374"/>
                  <a:pt x="5260" y="5557"/>
                </a:cubicBezTo>
                <a:lnTo>
                  <a:pt x="5260" y="6495"/>
                </a:lnTo>
                <a:lnTo>
                  <a:pt x="4025" y="6495"/>
                </a:lnTo>
                <a:lnTo>
                  <a:pt x="4025" y="5557"/>
                </a:lnTo>
                <a:cubicBezTo>
                  <a:pt x="4002" y="5374"/>
                  <a:pt x="3854" y="5283"/>
                  <a:pt x="3708" y="5283"/>
                </a:cubicBezTo>
                <a:close/>
                <a:moveTo>
                  <a:pt x="17357" y="4345"/>
                </a:moveTo>
                <a:lnTo>
                  <a:pt x="17357" y="15504"/>
                </a:lnTo>
                <a:lnTo>
                  <a:pt x="618" y="15504"/>
                </a:lnTo>
                <a:lnTo>
                  <a:pt x="618" y="4345"/>
                </a:lnTo>
                <a:close/>
                <a:moveTo>
                  <a:pt x="916" y="1"/>
                </a:moveTo>
                <a:cubicBezTo>
                  <a:pt x="755" y="1"/>
                  <a:pt x="618" y="138"/>
                  <a:pt x="618" y="298"/>
                </a:cubicBezTo>
                <a:lnTo>
                  <a:pt x="618" y="3705"/>
                </a:lnTo>
                <a:lnTo>
                  <a:pt x="298" y="3705"/>
                </a:lnTo>
                <a:cubicBezTo>
                  <a:pt x="138" y="3705"/>
                  <a:pt x="1" y="3865"/>
                  <a:pt x="1" y="4025"/>
                </a:cubicBezTo>
                <a:lnTo>
                  <a:pt x="1" y="15801"/>
                </a:lnTo>
                <a:cubicBezTo>
                  <a:pt x="1" y="15984"/>
                  <a:pt x="138" y="16122"/>
                  <a:pt x="298" y="16122"/>
                </a:cubicBezTo>
                <a:lnTo>
                  <a:pt x="17677" y="16122"/>
                </a:lnTo>
                <a:cubicBezTo>
                  <a:pt x="17837" y="16122"/>
                  <a:pt x="17974" y="15984"/>
                  <a:pt x="17974" y="15801"/>
                </a:cubicBezTo>
                <a:lnTo>
                  <a:pt x="17974" y="4025"/>
                </a:lnTo>
                <a:cubicBezTo>
                  <a:pt x="17974" y="3842"/>
                  <a:pt x="17837" y="3705"/>
                  <a:pt x="17677" y="3705"/>
                </a:cubicBezTo>
                <a:lnTo>
                  <a:pt x="17357" y="3705"/>
                </a:lnTo>
                <a:lnTo>
                  <a:pt x="17357" y="298"/>
                </a:lnTo>
                <a:cubicBezTo>
                  <a:pt x="17357" y="138"/>
                  <a:pt x="17219" y="1"/>
                  <a:pt x="1703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4"/>
          <p:cNvSpPr txBox="1">
            <a:spLocks noGrp="1"/>
          </p:cNvSpPr>
          <p:nvPr>
            <p:ph type="title"/>
          </p:nvPr>
        </p:nvSpPr>
        <p:spPr>
          <a:xfrm>
            <a:off x="2764625" y="539500"/>
            <a:ext cx="5666100" cy="10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Desenvolvimento do projeto</a:t>
            </a:r>
            <a:endParaRPr/>
          </a:p>
        </p:txBody>
      </p:sp>
      <p:sp>
        <p:nvSpPr>
          <p:cNvPr id="818" name="Google Shape;818;p34"/>
          <p:cNvSpPr txBox="1">
            <a:spLocks noGrp="1"/>
          </p:cNvSpPr>
          <p:nvPr>
            <p:ph type="subTitle" idx="1"/>
          </p:nvPr>
        </p:nvSpPr>
        <p:spPr>
          <a:xfrm>
            <a:off x="3093238" y="3488324"/>
            <a:ext cx="2116800" cy="1257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 err="1"/>
              <a:t>Ajuda</a:t>
            </a:r>
            <a:r>
              <a:rPr lang="en" dirty="0"/>
              <a:t> </a:t>
            </a:r>
            <a:r>
              <a:rPr lang="en" dirty="0" err="1"/>
              <a:t>mútua</a:t>
            </a: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 err="1"/>
              <a:t>Planejamento</a:t>
            </a: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 err="1"/>
              <a:t>Proatividade</a:t>
            </a:r>
            <a:endParaRPr dirty="0"/>
          </a:p>
        </p:txBody>
      </p:sp>
      <p:sp>
        <p:nvSpPr>
          <p:cNvPr id="819" name="Google Shape;819;p34"/>
          <p:cNvSpPr txBox="1">
            <a:spLocks noGrp="1"/>
          </p:cNvSpPr>
          <p:nvPr>
            <p:ph type="subTitle" idx="2"/>
          </p:nvPr>
        </p:nvSpPr>
        <p:spPr>
          <a:xfrm>
            <a:off x="3093254" y="2075250"/>
            <a:ext cx="2116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err="1"/>
              <a:t>Pontos</a:t>
            </a:r>
            <a:r>
              <a:rPr lang="en" dirty="0"/>
              <a:t> </a:t>
            </a:r>
            <a:r>
              <a:rPr lang="en" dirty="0" err="1"/>
              <a:t>positivos</a:t>
            </a:r>
            <a:endParaRPr dirty="0"/>
          </a:p>
        </p:txBody>
      </p:sp>
      <p:sp>
        <p:nvSpPr>
          <p:cNvPr id="820" name="Google Shape;820;p34"/>
          <p:cNvSpPr txBox="1">
            <a:spLocks noGrp="1"/>
          </p:cNvSpPr>
          <p:nvPr>
            <p:ph type="subTitle" idx="3"/>
          </p:nvPr>
        </p:nvSpPr>
        <p:spPr>
          <a:xfrm>
            <a:off x="5985306" y="3488324"/>
            <a:ext cx="2116800" cy="1426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 err="1"/>
              <a:t>Desenvolver</a:t>
            </a:r>
            <a:r>
              <a:rPr lang="en" dirty="0"/>
              <a:t> Hard Skills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 err="1"/>
              <a:t>Sair</a:t>
            </a:r>
            <a:r>
              <a:rPr lang="en" dirty="0"/>
              <a:t> do zero</a:t>
            </a:r>
          </a:p>
        </p:txBody>
      </p:sp>
      <p:sp>
        <p:nvSpPr>
          <p:cNvPr id="821" name="Google Shape;821;p34"/>
          <p:cNvSpPr txBox="1">
            <a:spLocks noGrp="1"/>
          </p:cNvSpPr>
          <p:nvPr>
            <p:ph type="subTitle" idx="4"/>
          </p:nvPr>
        </p:nvSpPr>
        <p:spPr>
          <a:xfrm>
            <a:off x="5985309" y="2227650"/>
            <a:ext cx="2116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Desafios</a:t>
            </a:r>
            <a:endParaRPr/>
          </a:p>
        </p:txBody>
      </p:sp>
      <p:grpSp>
        <p:nvGrpSpPr>
          <p:cNvPr id="822" name="Google Shape;822;p34"/>
          <p:cNvGrpSpPr/>
          <p:nvPr/>
        </p:nvGrpSpPr>
        <p:grpSpPr>
          <a:xfrm>
            <a:off x="3966200" y="2860722"/>
            <a:ext cx="370930" cy="370549"/>
            <a:chOff x="2497275" y="2744159"/>
            <a:chExt cx="370930" cy="370549"/>
          </a:xfrm>
        </p:grpSpPr>
        <p:sp>
          <p:nvSpPr>
            <p:cNvPr id="823" name="Google Shape;823;p34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9" name="Google Shape;829;p34"/>
          <p:cNvSpPr/>
          <p:nvPr/>
        </p:nvSpPr>
        <p:spPr>
          <a:xfrm>
            <a:off x="6901787" y="2894157"/>
            <a:ext cx="283842" cy="283816"/>
          </a:xfrm>
          <a:custGeom>
            <a:avLst/>
            <a:gdLst/>
            <a:ahLst/>
            <a:cxnLst/>
            <a:rect l="l" t="t" r="r" b="b"/>
            <a:pathLst>
              <a:path w="10812" h="10811" extrusionOk="0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927637" y="1593825"/>
            <a:ext cx="7566300" cy="9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Apresentação</a:t>
            </a:r>
            <a:r>
              <a:rPr lang="en" dirty="0"/>
              <a:t> dos </a:t>
            </a:r>
            <a:r>
              <a:rPr lang="en" dirty="0" err="1"/>
              <a:t>projetos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61;p41">
            <a:extLst>
              <a:ext uri="{FF2B5EF4-FFF2-40B4-BE49-F238E27FC236}">
                <a16:creationId xmlns:a16="http://schemas.microsoft.com/office/drawing/2014/main" id="{9C258DF5-A086-1246-90EC-9C9F9330EBAD}"/>
              </a:ext>
            </a:extLst>
          </p:cNvPr>
          <p:cNvSpPr txBox="1">
            <a:spLocks/>
          </p:cNvSpPr>
          <p:nvPr/>
        </p:nvSpPr>
        <p:spPr>
          <a:xfrm>
            <a:off x="0" y="450300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lt1"/>
              </a:buClr>
              <a:buSzPts val="7200"/>
            </a:pPr>
            <a:r>
              <a:rPr lang="pt-BR" b="1" dirty="0">
                <a:solidFill>
                  <a:schemeClr val="lt1"/>
                </a:solidFill>
                <a:latin typeface="Audiowide"/>
              </a:rPr>
              <a:t>Juliano Mata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C93F86-ACE5-6F4D-BD29-3362B84731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34" r="13082"/>
          <a:stretch/>
        </p:blipFill>
        <p:spPr>
          <a:xfrm>
            <a:off x="119124" y="96520"/>
            <a:ext cx="3752613" cy="257581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0164C82-2F09-6D41-9899-0A2B85125F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18" t="5039" r="31091" b="21449"/>
          <a:stretch/>
        </p:blipFill>
        <p:spPr>
          <a:xfrm>
            <a:off x="1742700" y="1873517"/>
            <a:ext cx="3864108" cy="317346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656EE4D-C3C9-FC49-B73F-B41BC5BDC7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830" t="3456" r="27655"/>
          <a:stretch/>
        </p:blipFill>
        <p:spPr>
          <a:xfrm>
            <a:off x="5157216" y="96520"/>
            <a:ext cx="3288016" cy="321242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57;p41">
            <a:extLst>
              <a:ext uri="{FF2B5EF4-FFF2-40B4-BE49-F238E27FC236}">
                <a16:creationId xmlns:a16="http://schemas.microsoft.com/office/drawing/2014/main" id="{A207B2DC-1F02-D64B-9618-E68617ED3F0A}"/>
              </a:ext>
            </a:extLst>
          </p:cNvPr>
          <p:cNvSpPr txBox="1">
            <a:spLocks/>
          </p:cNvSpPr>
          <p:nvPr/>
        </p:nvSpPr>
        <p:spPr>
          <a:xfrm>
            <a:off x="7401300" y="4731600"/>
            <a:ext cx="17427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udiowide"/>
              <a:buNone/>
              <a:defRPr sz="6000" b="1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udiowide"/>
              <a:buNone/>
              <a:defRPr sz="7200" b="1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udiowide"/>
              <a:buNone/>
              <a:defRPr sz="7200" b="1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udiowide"/>
              <a:buNone/>
              <a:defRPr sz="7200" b="1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udiowide"/>
              <a:buNone/>
              <a:defRPr sz="7200" b="1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udiowide"/>
              <a:buNone/>
              <a:defRPr sz="7200" b="1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udiowide"/>
              <a:buNone/>
              <a:defRPr sz="7200" b="1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udiowide"/>
              <a:buNone/>
              <a:defRPr sz="7200" b="1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udiowide"/>
              <a:buNone/>
              <a:defRPr sz="7200" b="1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pPr>
              <a:spcAft>
                <a:spcPts val="1600"/>
              </a:spcAft>
            </a:pPr>
            <a:r>
              <a:rPr lang="pt-BR" sz="1400" dirty="0" err="1"/>
              <a:t>Brunna</a:t>
            </a:r>
            <a:r>
              <a:rPr lang="pt-BR" sz="1400" dirty="0"/>
              <a:t> Brito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9A505ED-B31A-2B4A-ABC2-59DC6525D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70" y="301752"/>
            <a:ext cx="4038484" cy="302666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5FEF347-E185-4B41-A067-076A8AAA0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544" y="2233231"/>
            <a:ext cx="3097941" cy="28186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D290B2A-2197-B947-889C-D78A9B02F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825" y="566629"/>
            <a:ext cx="3751959" cy="35480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59;p41">
            <a:extLst>
              <a:ext uri="{FF2B5EF4-FFF2-40B4-BE49-F238E27FC236}">
                <a16:creationId xmlns:a16="http://schemas.microsoft.com/office/drawing/2014/main" id="{8E557E43-3C3D-B747-AD57-AE6604E8E9E0}"/>
              </a:ext>
            </a:extLst>
          </p:cNvPr>
          <p:cNvSpPr txBox="1">
            <a:spLocks/>
          </p:cNvSpPr>
          <p:nvPr/>
        </p:nvSpPr>
        <p:spPr>
          <a:xfrm>
            <a:off x="7470648" y="4695024"/>
            <a:ext cx="17427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spcAft>
                <a:spcPts val="1600"/>
              </a:spcAft>
              <a:buClr>
                <a:schemeClr val="lt1"/>
              </a:buClr>
              <a:buSzPts val="7200"/>
              <a:buFont typeface="Audiowide"/>
              <a:buNone/>
              <a:defRPr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1pPr>
            <a:lvl2pPr algn="ctr">
              <a:buClr>
                <a:schemeClr val="lt1"/>
              </a:buClr>
              <a:buSzPts val="7200"/>
              <a:buFont typeface="Audiowide"/>
              <a:buNone/>
              <a:defRPr sz="7200"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2pPr>
            <a:lvl3pPr algn="ctr">
              <a:buClr>
                <a:schemeClr val="lt1"/>
              </a:buClr>
              <a:buSzPts val="7200"/>
              <a:buFont typeface="Audiowide"/>
              <a:buNone/>
              <a:defRPr sz="7200"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3pPr>
            <a:lvl4pPr algn="ctr">
              <a:buClr>
                <a:schemeClr val="lt1"/>
              </a:buClr>
              <a:buSzPts val="7200"/>
              <a:buFont typeface="Audiowide"/>
              <a:buNone/>
              <a:defRPr sz="7200"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4pPr>
            <a:lvl5pPr algn="ctr">
              <a:buClr>
                <a:schemeClr val="lt1"/>
              </a:buClr>
              <a:buSzPts val="7200"/>
              <a:buFont typeface="Audiowide"/>
              <a:buNone/>
              <a:defRPr sz="7200"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5pPr>
            <a:lvl6pPr algn="ctr">
              <a:buClr>
                <a:schemeClr val="lt1"/>
              </a:buClr>
              <a:buSzPts val="7200"/>
              <a:buFont typeface="Audiowide"/>
              <a:buNone/>
              <a:defRPr sz="7200"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6pPr>
            <a:lvl7pPr algn="ctr">
              <a:buClr>
                <a:schemeClr val="lt1"/>
              </a:buClr>
              <a:buSzPts val="7200"/>
              <a:buFont typeface="Audiowide"/>
              <a:buNone/>
              <a:defRPr sz="7200"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7pPr>
            <a:lvl8pPr algn="ctr">
              <a:buClr>
                <a:schemeClr val="lt1"/>
              </a:buClr>
              <a:buSzPts val="7200"/>
              <a:buFont typeface="Audiowide"/>
              <a:buNone/>
              <a:defRPr sz="7200"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8pPr>
            <a:lvl9pPr algn="ctr">
              <a:buClr>
                <a:schemeClr val="lt1"/>
              </a:buClr>
              <a:buSzPts val="7200"/>
              <a:buFont typeface="Audiowide"/>
              <a:buNone/>
              <a:defRPr sz="7200" b="1">
                <a:solidFill>
                  <a:schemeClr val="lt1"/>
                </a:solidFill>
                <a:latin typeface="Audiowide"/>
                <a:ea typeface="Audiowide"/>
                <a:cs typeface="Audiowide"/>
              </a:defRPr>
            </a:lvl9pPr>
          </a:lstStyle>
          <a:p>
            <a:r>
              <a:rPr lang="pt-BR" dirty="0"/>
              <a:t>Gabriel Oliveira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1552A4B-C9EC-7A40-BD1F-354449642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3" y="213344"/>
            <a:ext cx="4406393" cy="321666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59EE46C-4207-4048-A909-456AE82BA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416" y="1316111"/>
            <a:ext cx="4725752" cy="337891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2746070"/>
      </p:ext>
    </p:extLst>
  </p:cSld>
  <p:clrMapOvr>
    <a:masterClrMapping/>
  </p:clrMapOvr>
</p:sld>
</file>

<file path=ppt/theme/theme1.xml><?xml version="1.0" encoding="utf-8"?>
<a:theme xmlns:a="http://schemas.openxmlformats.org/drawingml/2006/main" name="2077 Futuristic City by Slidesgo">
  <a:themeElements>
    <a:clrScheme name="Simple Light">
      <a:dk1>
        <a:srgbClr val="FFFFFF"/>
      </a:dk1>
      <a:lt1>
        <a:srgbClr val="12151D"/>
      </a:lt1>
      <a:dk2>
        <a:srgbClr val="FFFFFF"/>
      </a:dk2>
      <a:lt2>
        <a:srgbClr val="12151D"/>
      </a:lt2>
      <a:accent1>
        <a:srgbClr val="28FCFF"/>
      </a:accent1>
      <a:accent2>
        <a:srgbClr val="847A00"/>
      </a:accent2>
      <a:accent3>
        <a:srgbClr val="F8FF00"/>
      </a:accent3>
      <a:accent4>
        <a:srgbClr val="F8FF00"/>
      </a:accent4>
      <a:accent5>
        <a:srgbClr val="FF3D49"/>
      </a:accent5>
      <a:accent6>
        <a:srgbClr val="00D1D4"/>
      </a:accent6>
      <a:hlink>
        <a:srgbClr val="1215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147</Words>
  <Application>Microsoft Macintosh PowerPoint</Application>
  <PresentationFormat>Apresentação na tela (16:9)</PresentationFormat>
  <Paragraphs>53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Roboto Condensed Light</vt:lpstr>
      <vt:lpstr>Space Grotesk</vt:lpstr>
      <vt:lpstr>Arial</vt:lpstr>
      <vt:lpstr>Work Sans</vt:lpstr>
      <vt:lpstr>Ribeye</vt:lpstr>
      <vt:lpstr>Livvic</vt:lpstr>
      <vt:lpstr>Audiowide</vt:lpstr>
      <vt:lpstr>2077 Futuristic City by Slidesgo</vt:lpstr>
      <vt:lpstr>BEM VINDOS AO FUTURO</vt:lpstr>
      <vt:lpstr>Nosso grupo</vt:lpstr>
      <vt:lpstr>Nosso grupo em poucas palavras</vt:lpstr>
      <vt:lpstr>Expectativas</vt:lpstr>
      <vt:lpstr>Desenvolvimento do projeto</vt:lpstr>
      <vt:lpstr>Apresentação dos projetos</vt:lpstr>
      <vt:lpstr>Apresentação do PowerPoint</vt:lpstr>
      <vt:lpstr>Apresentação do PowerPoint</vt:lpstr>
      <vt:lpstr>Apresentação do PowerPoint</vt:lpstr>
      <vt:lpstr>Apresentação do PowerPoint</vt:lpstr>
      <vt:lpstr>Resultados e aprendizados</vt:lpstr>
      <vt:lpstr>— Clarice Lispector</vt:lpstr>
      <vt:lpstr>Veja mais em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 VINDOS AO FUTURO</dc:title>
  <cp:lastModifiedBy>Tiago Carapeto</cp:lastModifiedBy>
  <cp:revision>2</cp:revision>
  <dcterms:modified xsi:type="dcterms:W3CDTF">2021-11-16T17:51:37Z</dcterms:modified>
</cp:coreProperties>
</file>