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5143500" cx="9144000"/>
  <p:notesSz cx="9144000" cy="5143500"/>
  <p:embeddedFontLst>
    <p:embeddedFont>
      <p:font typeface="Istok Web"/>
      <p:regular r:id="rId8"/>
      <p:bold r:id="rId9"/>
      <p:italic r:id="rId10"/>
      <p:boldItalic r:id="rId11"/>
    </p:embeddedFont>
    <p:embeddedFont>
      <p:font typeface="Montserrat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6" roundtripDataSignature="AMtx7mjtN7tx+HzyIknarhgdV0hKysIE1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IstokWeb-boldItalic.fntdata"/><Relationship Id="rId10" Type="http://schemas.openxmlformats.org/officeDocument/2006/relationships/font" Target="fonts/IstokWeb-italic.fntdata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IstokWeb-bold.fntdata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IstokWeb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2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obj">
  <p:cSld name="OBJECT"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5324" y="248849"/>
            <a:ext cx="1990075" cy="94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/>
          <p:nvPr/>
        </p:nvSpPr>
        <p:spPr>
          <a:xfrm>
            <a:off x="6441149" y="0"/>
            <a:ext cx="1214120" cy="1492885"/>
          </a:xfrm>
          <a:custGeom>
            <a:rect b="b" l="l" r="r" t="t"/>
            <a:pathLst>
              <a:path extrusionOk="0" h="1492885" w="1214120">
                <a:moveTo>
                  <a:pt x="1213499" y="1492499"/>
                </a:moveTo>
                <a:lnTo>
                  <a:pt x="0" y="1492499"/>
                </a:lnTo>
                <a:lnTo>
                  <a:pt x="0" y="0"/>
                </a:lnTo>
                <a:lnTo>
                  <a:pt x="1213499" y="0"/>
                </a:lnTo>
                <a:lnTo>
                  <a:pt x="1213499" y="1492499"/>
                </a:lnTo>
                <a:close/>
              </a:path>
            </a:pathLst>
          </a:custGeom>
          <a:solidFill>
            <a:srgbClr val="F1DE0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4"/>
          <p:cNvSpPr/>
          <p:nvPr/>
        </p:nvSpPr>
        <p:spPr>
          <a:xfrm>
            <a:off x="6441149" y="0"/>
            <a:ext cx="1214120" cy="1492885"/>
          </a:xfrm>
          <a:custGeom>
            <a:rect b="b" l="l" r="r" t="t"/>
            <a:pathLst>
              <a:path extrusionOk="0" h="1492885" w="1214120">
                <a:moveTo>
                  <a:pt x="0" y="0"/>
                </a:moveTo>
                <a:lnTo>
                  <a:pt x="1213499" y="0"/>
                </a:lnTo>
                <a:lnTo>
                  <a:pt x="1213499" y="1492499"/>
                </a:lnTo>
                <a:lnTo>
                  <a:pt x="0" y="1492499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F1DE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" name="Google Shape;2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79224" y="535695"/>
            <a:ext cx="737349" cy="42110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/>
          <p:nvPr>
            <p:ph type="ctrTitle"/>
          </p:nvPr>
        </p:nvSpPr>
        <p:spPr>
          <a:xfrm>
            <a:off x="2473495" y="2376192"/>
            <a:ext cx="4197009" cy="421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2639794" y="2556337"/>
            <a:ext cx="3864410" cy="772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1424593" y="1683363"/>
            <a:ext cx="6294813" cy="1732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2639794" y="2556337"/>
            <a:ext cx="3864410" cy="772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bg>
      <p:bgPr>
        <a:solidFill>
          <a:schemeClr val="l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2639794" y="2556337"/>
            <a:ext cx="3864410" cy="772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/>
          <p:nvPr/>
        </p:nvSpPr>
        <p:spPr>
          <a:xfrm>
            <a:off x="7776274" y="0"/>
            <a:ext cx="1367790" cy="1917064"/>
          </a:xfrm>
          <a:custGeom>
            <a:rect b="b" l="l" r="r" t="t"/>
            <a:pathLst>
              <a:path extrusionOk="0" h="1917064" w="1367790">
                <a:moveTo>
                  <a:pt x="1367724" y="1916824"/>
                </a:moveTo>
                <a:lnTo>
                  <a:pt x="0" y="0"/>
                </a:lnTo>
                <a:lnTo>
                  <a:pt x="412493" y="0"/>
                </a:lnTo>
                <a:lnTo>
                  <a:pt x="1367724" y="1338727"/>
                </a:lnTo>
                <a:lnTo>
                  <a:pt x="1367724" y="1916824"/>
                </a:lnTo>
                <a:close/>
              </a:path>
            </a:pathLst>
          </a:custGeom>
          <a:solidFill>
            <a:srgbClr val="F1DE0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3"/>
          <p:cNvSpPr/>
          <p:nvPr/>
        </p:nvSpPr>
        <p:spPr>
          <a:xfrm>
            <a:off x="8488160" y="0"/>
            <a:ext cx="655955" cy="877569"/>
          </a:xfrm>
          <a:custGeom>
            <a:rect b="b" l="l" r="r" t="t"/>
            <a:pathLst>
              <a:path extrusionOk="0" h="877569" w="655954">
                <a:moveTo>
                  <a:pt x="0" y="0"/>
                </a:moveTo>
                <a:lnTo>
                  <a:pt x="655839" y="877078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3"/>
          <p:cNvSpPr/>
          <p:nvPr/>
        </p:nvSpPr>
        <p:spPr>
          <a:xfrm>
            <a:off x="0" y="3862713"/>
            <a:ext cx="914400" cy="1280795"/>
          </a:xfrm>
          <a:custGeom>
            <a:rect b="b" l="l" r="r" t="t"/>
            <a:pathLst>
              <a:path extrusionOk="0" h="1280795" w="914400">
                <a:moveTo>
                  <a:pt x="913888" y="1280786"/>
                </a:moveTo>
                <a:lnTo>
                  <a:pt x="501394" y="1280786"/>
                </a:lnTo>
                <a:lnTo>
                  <a:pt x="0" y="578097"/>
                </a:lnTo>
                <a:lnTo>
                  <a:pt x="0" y="0"/>
                </a:lnTo>
                <a:lnTo>
                  <a:pt x="913888" y="1280786"/>
                </a:lnTo>
                <a:close/>
              </a:path>
            </a:pathLst>
          </a:custGeom>
          <a:solidFill>
            <a:srgbClr val="F1DE0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3"/>
          <p:cNvSpPr/>
          <p:nvPr/>
        </p:nvSpPr>
        <p:spPr>
          <a:xfrm>
            <a:off x="0" y="4890109"/>
            <a:ext cx="189865" cy="254000"/>
          </a:xfrm>
          <a:custGeom>
            <a:rect b="b" l="l" r="r" t="t"/>
            <a:pathLst>
              <a:path extrusionOk="0" h="254000" w="189865">
                <a:moveTo>
                  <a:pt x="189474" y="25339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3"/>
          <p:cNvSpPr txBox="1"/>
          <p:nvPr>
            <p:ph type="title"/>
          </p:nvPr>
        </p:nvSpPr>
        <p:spPr>
          <a:xfrm>
            <a:off x="2639794" y="2556337"/>
            <a:ext cx="3864410" cy="772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9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"/>
          <p:cNvSpPr txBox="1"/>
          <p:nvPr>
            <p:ph idx="1" type="body"/>
          </p:nvPr>
        </p:nvSpPr>
        <p:spPr>
          <a:xfrm>
            <a:off x="1424593" y="1683363"/>
            <a:ext cx="6294813" cy="1732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b="0" u="none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47949" y="1834303"/>
            <a:ext cx="3962400" cy="1474893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"/>
          <p:cNvSpPr/>
          <p:nvPr/>
        </p:nvSpPr>
        <p:spPr>
          <a:xfrm>
            <a:off x="3733800" y="840166"/>
            <a:ext cx="11192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Istok Web"/>
                <a:ea typeface="Istok Web"/>
                <a:cs typeface="Istok Web"/>
                <a:sym typeface="Istok Web"/>
              </a:rPr>
              <a:t>apresenta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05200" y="0"/>
            <a:ext cx="1813407" cy="954026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"/>
          <p:cNvSpPr txBox="1"/>
          <p:nvPr/>
        </p:nvSpPr>
        <p:spPr>
          <a:xfrm>
            <a:off x="2487147" y="4629150"/>
            <a:ext cx="384951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200" u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©escoladnc. Todos os direitos reservados.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>
            <p:ph type="title"/>
          </p:nvPr>
        </p:nvSpPr>
        <p:spPr>
          <a:xfrm>
            <a:off x="685800" y="209550"/>
            <a:ext cx="7696200" cy="4744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</a:rPr>
              <a:t>COLABS – Visualização de dados</a:t>
            </a:r>
            <a:endParaRPr sz="3000"/>
          </a:p>
        </p:txBody>
      </p:sp>
      <p:sp>
        <p:nvSpPr>
          <p:cNvPr id="62" name="Google Shape;62;p2"/>
          <p:cNvSpPr/>
          <p:nvPr/>
        </p:nvSpPr>
        <p:spPr>
          <a:xfrm>
            <a:off x="228600" y="1352550"/>
            <a:ext cx="152400" cy="152400"/>
          </a:xfrm>
          <a:prstGeom prst="chevron">
            <a:avLst>
              <a:gd fmla="val 50000" name="adj"/>
            </a:avLst>
          </a:prstGeom>
          <a:solidFill>
            <a:srgbClr val="FFC000"/>
          </a:solidFill>
          <a:ln cap="flat" cmpd="sng" w="254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2"/>
          <p:cNvSpPr txBox="1"/>
          <p:nvPr/>
        </p:nvSpPr>
        <p:spPr>
          <a:xfrm>
            <a:off x="364067" y="1273373"/>
            <a:ext cx="862753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Colab </a:t>
            </a: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01- https://colab.research.google.com/drive/1MvEjHlr4OJeb8uctYRIHyYndmtTsCNJr?usp=sharing</a:t>
            </a:r>
            <a:endParaRPr/>
          </a:p>
        </p:txBody>
      </p:sp>
      <p:sp>
        <p:nvSpPr>
          <p:cNvPr id="64" name="Google Shape;64;p2"/>
          <p:cNvSpPr/>
          <p:nvPr/>
        </p:nvSpPr>
        <p:spPr>
          <a:xfrm>
            <a:off x="228600" y="1711987"/>
            <a:ext cx="152400" cy="152400"/>
          </a:xfrm>
          <a:prstGeom prst="chevron">
            <a:avLst>
              <a:gd fmla="val 50000" name="adj"/>
            </a:avLst>
          </a:prstGeom>
          <a:solidFill>
            <a:srgbClr val="FFC000"/>
          </a:solidFill>
          <a:ln cap="flat" cmpd="sng" w="254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2"/>
          <p:cNvSpPr txBox="1"/>
          <p:nvPr/>
        </p:nvSpPr>
        <p:spPr>
          <a:xfrm>
            <a:off x="364067" y="1632810"/>
            <a:ext cx="862753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Colab </a:t>
            </a: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02- https://colab.research.google.com/drive/1YGFPFCU7OZfxt-uVK2-iN0EPfwi5JM_f?usp=sharing</a:t>
            </a:r>
            <a:endParaRPr/>
          </a:p>
        </p:txBody>
      </p:sp>
      <p:sp>
        <p:nvSpPr>
          <p:cNvPr id="66" name="Google Shape;66;p2"/>
          <p:cNvSpPr/>
          <p:nvPr/>
        </p:nvSpPr>
        <p:spPr>
          <a:xfrm>
            <a:off x="228600" y="2072912"/>
            <a:ext cx="152400" cy="152400"/>
          </a:xfrm>
          <a:prstGeom prst="chevron">
            <a:avLst>
              <a:gd fmla="val 50000" name="adj"/>
            </a:avLst>
          </a:prstGeom>
          <a:solidFill>
            <a:srgbClr val="FFC000"/>
          </a:solidFill>
          <a:ln cap="flat" cmpd="sng" w="254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2"/>
          <p:cNvSpPr txBox="1"/>
          <p:nvPr/>
        </p:nvSpPr>
        <p:spPr>
          <a:xfrm>
            <a:off x="364067" y="1993735"/>
            <a:ext cx="862753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Colab 03 - </a:t>
            </a: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https://colab.research.google.com/drive/1SP-TqHKrihodgWXQBbjIJ4PJODvQZUwu?usp=sharing</a:t>
            </a:r>
            <a:endParaRPr/>
          </a:p>
        </p:txBody>
      </p:sp>
      <p:sp>
        <p:nvSpPr>
          <p:cNvPr id="68" name="Google Shape;68;p2"/>
          <p:cNvSpPr/>
          <p:nvPr/>
        </p:nvSpPr>
        <p:spPr>
          <a:xfrm>
            <a:off x="228600" y="2459866"/>
            <a:ext cx="152400" cy="152400"/>
          </a:xfrm>
          <a:prstGeom prst="chevron">
            <a:avLst>
              <a:gd fmla="val 50000" name="adj"/>
            </a:avLst>
          </a:prstGeom>
          <a:solidFill>
            <a:srgbClr val="FFC000"/>
          </a:solidFill>
          <a:ln cap="flat" cmpd="sng" w="254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2"/>
          <p:cNvSpPr txBox="1"/>
          <p:nvPr/>
        </p:nvSpPr>
        <p:spPr>
          <a:xfrm>
            <a:off x="364067" y="2380689"/>
            <a:ext cx="862753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Colab 04 - https://colab.research.google.com/drive/1Qm1f5COqhF8MSmR8Q8Ce2pujw2u_Qi05?usp=sharing</a:t>
            </a: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228600" y="2846820"/>
            <a:ext cx="152400" cy="152400"/>
          </a:xfrm>
          <a:prstGeom prst="chevron">
            <a:avLst>
              <a:gd fmla="val 50000" name="adj"/>
            </a:avLst>
          </a:prstGeom>
          <a:solidFill>
            <a:srgbClr val="FFC000"/>
          </a:solidFill>
          <a:ln cap="flat" cmpd="sng" w="254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2"/>
          <p:cNvSpPr txBox="1"/>
          <p:nvPr/>
        </p:nvSpPr>
        <p:spPr>
          <a:xfrm>
            <a:off x="364067" y="2767643"/>
            <a:ext cx="862753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Colab 05 - https://colab.research.google.com/drive/1uIvgA8PlaSMpctBP_EcDixs3G1kVNBbH?usp=sharing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2022-08-08T17:39:16Z</dcterms:created>
  <dc:creator>DNC-PC-138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2022-09-18T13:39:56Z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5c80ecf6-4c67-404b-bf8a-5bac3d66a304</vt:lpwstr>
  </property>
  <property fmtid="{D5CDD505-2E9C-101B-9397-08002B2CF9AE}" pid="8" name="MSIP_Label_defa4170-0d19-0005-0004-bc88714345d2_ActionId">
    <vt:lpwstr>b8ecfadc-96ba-433d-8dfb-d6cda592104e</vt:lpwstr>
  </property>
  <property fmtid="{D5CDD505-2E9C-101B-9397-08002B2CF9AE}" pid="9" name="MSIP_Label_defa4170-0d19-0005-0004-bc88714345d2_ContentBits">
    <vt:lpwstr>0</vt:lpwstr>
  </property>
</Properties>
</file>