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24" y="248849"/>
            <a:ext cx="1990075" cy="9457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9224" y="535695"/>
            <a:ext cx="737349" cy="421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F0776C2-D711-C55F-6825-C7C1B992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6E9B041-F325-27DF-711D-BFEA5FE7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1834303"/>
            <a:ext cx="3962400" cy="14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F9CFAD-52E5-A360-0C48-CB3E80CF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FFFF"/>
                </a:solidFill>
                <a:latin typeface="Istok Web"/>
              </a:rPr>
              <a:t>apresenta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11AE378D-0B0C-121E-915B-DF3AF58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1813407" cy="9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E9C2-09FE-0D18-839D-D18019C3034C}"/>
              </a:ext>
            </a:extLst>
          </p:cNvPr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©</a:t>
            </a:r>
            <a:r>
              <a:rPr lang="pt-BR" sz="1200" b="1" i="0" u="none" strike="noStrike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escoladnc</a:t>
            </a: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. Todos os direitos reservados.</a:t>
            </a:r>
            <a:endParaRPr lang="pt-BR" sz="1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spc="-10" dirty="0">
                <a:solidFill>
                  <a:srgbClr val="000000"/>
                </a:solidFill>
              </a:rPr>
              <a:t>COLABS - </a:t>
            </a:r>
            <a:r>
              <a:rPr lang="pt-BR" sz="3000" spc="-10" dirty="0" err="1">
                <a:solidFill>
                  <a:srgbClr val="000000"/>
                </a:solidFill>
              </a:rPr>
              <a:t>Numpy</a:t>
            </a:r>
            <a:endParaRPr sz="3000" dirty="0"/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2966A9D1-71D6-0018-B0E0-5E7135B94A5B}"/>
              </a:ext>
            </a:extLst>
          </p:cNvPr>
          <p:cNvSpPr/>
          <p:nvPr/>
        </p:nvSpPr>
        <p:spPr>
          <a:xfrm>
            <a:off x="228600" y="1352550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419B0C-FFEB-7AB4-E1BA-9F9BA98D1DAD}"/>
              </a:ext>
            </a:extLst>
          </p:cNvPr>
          <p:cNvSpPr txBox="1"/>
          <p:nvPr/>
        </p:nvSpPr>
        <p:spPr>
          <a:xfrm>
            <a:off x="364067" y="1273373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Aula 01 - https://colab.research.google.com/drive/17XOlWs1mGQQLpS8eaXuBIVnUWfit49Ry?usp=sharing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F0227A61-A6DE-682C-71F2-D68DEBC26E59}"/>
              </a:ext>
            </a:extLst>
          </p:cNvPr>
          <p:cNvSpPr/>
          <p:nvPr/>
        </p:nvSpPr>
        <p:spPr>
          <a:xfrm>
            <a:off x="228600" y="1711987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90CFD5-D2E7-F87D-CE14-BBF20AA96B3C}"/>
              </a:ext>
            </a:extLst>
          </p:cNvPr>
          <p:cNvSpPr txBox="1"/>
          <p:nvPr/>
        </p:nvSpPr>
        <p:spPr>
          <a:xfrm>
            <a:off x="364067" y="1632810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Aula 02 - https://colab.research.google.com/drive/1ihSeybJMoyikRYcnYRl1zYvl2G5GkAle?usp=sharing</a:t>
            </a:r>
          </a:p>
        </p:txBody>
      </p:sp>
      <p:sp>
        <p:nvSpPr>
          <p:cNvPr id="8" name="Seta: Divisa 7">
            <a:extLst>
              <a:ext uri="{FF2B5EF4-FFF2-40B4-BE49-F238E27FC236}">
                <a16:creationId xmlns:a16="http://schemas.microsoft.com/office/drawing/2014/main" id="{17A295C7-0D53-01BA-36CD-34731F7A174D}"/>
              </a:ext>
            </a:extLst>
          </p:cNvPr>
          <p:cNvSpPr/>
          <p:nvPr/>
        </p:nvSpPr>
        <p:spPr>
          <a:xfrm>
            <a:off x="228600" y="2072912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476354-0C43-A899-DEA8-25FA59EB6622}"/>
              </a:ext>
            </a:extLst>
          </p:cNvPr>
          <p:cNvSpPr txBox="1"/>
          <p:nvPr/>
        </p:nvSpPr>
        <p:spPr>
          <a:xfrm>
            <a:off x="364067" y="1993735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Aula 03 - https://colab.research.google.com/drive/1R-yT2K04Lq7lGjv-UjJ85HHxiExFpDVB?usp=sharing</a:t>
            </a: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0003A123-660B-FA2A-B6B3-7B9C96E2A695}"/>
              </a:ext>
            </a:extLst>
          </p:cNvPr>
          <p:cNvSpPr/>
          <p:nvPr/>
        </p:nvSpPr>
        <p:spPr>
          <a:xfrm>
            <a:off x="228600" y="2459866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6D30C2-4EA8-C570-9EE5-DF0F23DFAD93}"/>
              </a:ext>
            </a:extLst>
          </p:cNvPr>
          <p:cNvSpPr txBox="1"/>
          <p:nvPr/>
        </p:nvSpPr>
        <p:spPr>
          <a:xfrm>
            <a:off x="364067" y="2380689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Aula 04 - https://colab.research.google.com/drive/1pJra7kqPf0ZGG3zo2JynY7oFJ1dSFJ9b?usp=sharing</a:t>
            </a: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CE76ADC5-9403-8BAC-A9CE-B72D77ECD478}"/>
              </a:ext>
            </a:extLst>
          </p:cNvPr>
          <p:cNvSpPr/>
          <p:nvPr/>
        </p:nvSpPr>
        <p:spPr>
          <a:xfrm>
            <a:off x="228600" y="2846820"/>
            <a:ext cx="152400" cy="152400"/>
          </a:xfrm>
          <a:prstGeom prst="chevr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454161-3A06-A9FD-373D-3D1745AF7E56}"/>
              </a:ext>
            </a:extLst>
          </p:cNvPr>
          <p:cNvSpPr txBox="1"/>
          <p:nvPr/>
        </p:nvSpPr>
        <p:spPr>
          <a:xfrm>
            <a:off x="364067" y="2767643"/>
            <a:ext cx="862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Aula 05 - https://colab.research.google.com/drive/1chTZkRLxGtHsv30sNa9O_2SFsMfEYm0C?usp=sharing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114</Words>
  <Application>Microsoft Office PowerPoint</Application>
  <PresentationFormat>Apresentação na tela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Istok Web</vt:lpstr>
      <vt:lpstr>Montserrat</vt:lpstr>
      <vt:lpstr>Verdana</vt:lpstr>
      <vt:lpstr>Office Theme</vt:lpstr>
      <vt:lpstr>Apresentação do PowerPoint</vt:lpstr>
      <vt:lpstr>COLABS - 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Instruções_Deliverable</dc:title>
  <dc:creator>DNC-PC-138</dc:creator>
  <cp:lastModifiedBy>Alan Morato</cp:lastModifiedBy>
  <cp:revision>5</cp:revision>
  <dcterms:created xsi:type="dcterms:W3CDTF">2022-08-08T17:39:16Z</dcterms:created>
  <dcterms:modified xsi:type="dcterms:W3CDTF">2022-09-19T20:15:57Z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