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9144000" cy="5143500"/>
  <p:embeddedFontLst>
    <p:embeddedFont>
      <p:font typeface="Istok Web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EwIrUtnOyxIu2rx1JyZ0kBKRU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stokWeb-boldItalic.fntdata"/><Relationship Id="rId10" Type="http://schemas.openxmlformats.org/officeDocument/2006/relationships/font" Target="fonts/IstokWeb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stokWeb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stok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D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rect b="b" l="l" r="r" t="t"/>
            <a:pathLst>
              <a:path extrusionOk="0" h="1917064" w="136779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rect b="b" l="l" r="r" t="t"/>
            <a:pathLst>
              <a:path extrusionOk="0" h="877569" w="655954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rect b="b" l="l" r="r" t="t"/>
            <a:pathLst>
              <a:path extrusionOk="0" h="1280795" w="91440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rect b="b" l="l" r="r" t="t"/>
            <a:pathLst>
              <a:path extrusionOk="0" h="254000" w="189865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33800" y="840166"/>
            <a:ext cx="1119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1066800" y="285750"/>
            <a:ext cx="6477000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</a:rPr>
              <a:t>COLABS – Estatística descritiva</a:t>
            </a:r>
            <a:endParaRPr sz="2800"/>
          </a:p>
        </p:txBody>
      </p:sp>
      <p:sp>
        <p:nvSpPr>
          <p:cNvPr id="62" name="Google Shape;62;p2"/>
          <p:cNvSpPr/>
          <p:nvPr/>
        </p:nvSpPr>
        <p:spPr>
          <a:xfrm>
            <a:off x="228600" y="135255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64067" y="1273373"/>
            <a:ext cx="862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Aulas - https://colab.research.google.com/drive/1flQEQIycr8ren7Si223rlYX4w3Pk5Duv?usp=sharing</a:t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228600" y="1711987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64067" y="1632810"/>
            <a:ext cx="862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 - https://colab.research.google.com/drive/1Fe8ftQyvlq4lFndSvNQm1pTMtRX5se4t?usp=sharing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228600" y="2072912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64067" y="1993735"/>
            <a:ext cx="862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Aulas Gabarito - https://colab.research.google.com/drive/1Fe8ftQyvlq4lFndSvNQm1pTMtRX5se4t?usp=sharing</a:t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228600" y="2459866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64067" y="2380689"/>
            <a:ext cx="862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Gabarito- https://colab.research.google.com/drive/1orSHh2h5lFI47YYznvZ7ln6ug7oNJq1m?usp=sharing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2022-08-08T17:39:16Z</dcterms:created>
  <dc:creator>DNC-PC-138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