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9144000" cy="5143500"/>
  <p:embeddedFontLst>
    <p:embeddedFont>
      <p:font typeface="Istok Web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h2W7ka0jrpvDkYRtSFkP4bqyrm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stokWeb-boldItalic.fntdata"/><Relationship Id="rId10" Type="http://schemas.openxmlformats.org/officeDocument/2006/relationships/font" Target="fonts/IstokWeb-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IstokWeb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IstokWe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5324" y="248849"/>
            <a:ext cx="1990075" cy="94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6441149" y="0"/>
            <a:ext cx="1214120" cy="1492885"/>
          </a:xfrm>
          <a:custGeom>
            <a:rect b="b" l="l" r="r" t="t"/>
            <a:pathLst>
              <a:path extrusionOk="0" h="1492885" w="1214120">
                <a:moveTo>
                  <a:pt x="1213499" y="1492499"/>
                </a:moveTo>
                <a:lnTo>
                  <a:pt x="0" y="1492499"/>
                </a:lnTo>
                <a:lnTo>
                  <a:pt x="0" y="0"/>
                </a:lnTo>
                <a:lnTo>
                  <a:pt x="1213499" y="0"/>
                </a:lnTo>
                <a:lnTo>
                  <a:pt x="1213499" y="1492499"/>
                </a:lnTo>
                <a:close/>
              </a:path>
            </a:pathLst>
          </a:custGeom>
          <a:solidFill>
            <a:srgbClr val="F1DE0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4"/>
          <p:cNvSpPr/>
          <p:nvPr/>
        </p:nvSpPr>
        <p:spPr>
          <a:xfrm>
            <a:off x="6441149" y="0"/>
            <a:ext cx="1214120" cy="1492885"/>
          </a:xfrm>
          <a:custGeom>
            <a:rect b="b" l="l" r="r" t="t"/>
            <a:pathLst>
              <a:path extrusionOk="0" h="1492885" w="1214120">
                <a:moveTo>
                  <a:pt x="0" y="0"/>
                </a:moveTo>
                <a:lnTo>
                  <a:pt x="1213499" y="0"/>
                </a:lnTo>
                <a:lnTo>
                  <a:pt x="1213499" y="1492499"/>
                </a:lnTo>
                <a:lnTo>
                  <a:pt x="0" y="14924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F1DE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9224" y="535695"/>
            <a:ext cx="737349" cy="42110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ctrTitle"/>
          </p:nvPr>
        </p:nvSpPr>
        <p:spPr>
          <a:xfrm>
            <a:off x="2473495" y="2376192"/>
            <a:ext cx="4197009" cy="421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1424593" y="1683363"/>
            <a:ext cx="6294813" cy="1732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/>
          <p:nvPr/>
        </p:nvSpPr>
        <p:spPr>
          <a:xfrm>
            <a:off x="7776274" y="0"/>
            <a:ext cx="1367790" cy="1917064"/>
          </a:xfrm>
          <a:custGeom>
            <a:rect b="b" l="l" r="r" t="t"/>
            <a:pathLst>
              <a:path extrusionOk="0" h="1917064" w="1367790">
                <a:moveTo>
                  <a:pt x="1367724" y="1916824"/>
                </a:moveTo>
                <a:lnTo>
                  <a:pt x="0" y="0"/>
                </a:lnTo>
                <a:lnTo>
                  <a:pt x="412493" y="0"/>
                </a:lnTo>
                <a:lnTo>
                  <a:pt x="1367724" y="1338727"/>
                </a:lnTo>
                <a:lnTo>
                  <a:pt x="1367724" y="1916824"/>
                </a:lnTo>
                <a:close/>
              </a:path>
            </a:pathLst>
          </a:custGeom>
          <a:solidFill>
            <a:srgbClr val="F1DE0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3"/>
          <p:cNvSpPr/>
          <p:nvPr/>
        </p:nvSpPr>
        <p:spPr>
          <a:xfrm>
            <a:off x="8488160" y="0"/>
            <a:ext cx="655955" cy="877569"/>
          </a:xfrm>
          <a:custGeom>
            <a:rect b="b" l="l" r="r" t="t"/>
            <a:pathLst>
              <a:path extrusionOk="0" h="877569" w="655954">
                <a:moveTo>
                  <a:pt x="0" y="0"/>
                </a:moveTo>
                <a:lnTo>
                  <a:pt x="655839" y="877078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3"/>
          <p:cNvSpPr/>
          <p:nvPr/>
        </p:nvSpPr>
        <p:spPr>
          <a:xfrm>
            <a:off x="0" y="3862713"/>
            <a:ext cx="914400" cy="1280795"/>
          </a:xfrm>
          <a:custGeom>
            <a:rect b="b" l="l" r="r" t="t"/>
            <a:pathLst>
              <a:path extrusionOk="0" h="1280795" w="914400">
                <a:moveTo>
                  <a:pt x="913888" y="1280786"/>
                </a:moveTo>
                <a:lnTo>
                  <a:pt x="501394" y="1280786"/>
                </a:lnTo>
                <a:lnTo>
                  <a:pt x="0" y="578097"/>
                </a:lnTo>
                <a:lnTo>
                  <a:pt x="0" y="0"/>
                </a:lnTo>
                <a:lnTo>
                  <a:pt x="913888" y="1280786"/>
                </a:lnTo>
                <a:close/>
              </a:path>
            </a:pathLst>
          </a:custGeom>
          <a:solidFill>
            <a:srgbClr val="F1DE0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3"/>
          <p:cNvSpPr/>
          <p:nvPr/>
        </p:nvSpPr>
        <p:spPr>
          <a:xfrm>
            <a:off x="0" y="4890109"/>
            <a:ext cx="189865" cy="254000"/>
          </a:xfrm>
          <a:custGeom>
            <a:rect b="b" l="l" r="r" t="t"/>
            <a:pathLst>
              <a:path extrusionOk="0" h="254000" w="189865">
                <a:moveTo>
                  <a:pt x="189474" y="2533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3"/>
          <p:cNvSpPr txBox="1"/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1424593" y="1683363"/>
            <a:ext cx="6294813" cy="1732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7949" y="1834303"/>
            <a:ext cx="3962400" cy="1474893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"/>
          <p:cNvSpPr/>
          <p:nvPr/>
        </p:nvSpPr>
        <p:spPr>
          <a:xfrm>
            <a:off x="3769347" y="814900"/>
            <a:ext cx="160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Istok Web"/>
                <a:ea typeface="Istok Web"/>
                <a:cs typeface="Istok Web"/>
                <a:sym typeface="Istok Web"/>
              </a:rPr>
              <a:t>apresenta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05200" y="0"/>
            <a:ext cx="1813407" cy="95402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2487147" y="4629150"/>
            <a:ext cx="384951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©escoladnc. Todos os direitos reservados.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2133600" y="285750"/>
            <a:ext cx="4419600" cy="474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000">
                <a:solidFill>
                  <a:srgbClr val="000000"/>
                </a:solidFill>
              </a:rPr>
              <a:t>COLABS - Exercício</a:t>
            </a:r>
            <a:endParaRPr sz="3000"/>
          </a:p>
        </p:txBody>
      </p:sp>
      <p:sp>
        <p:nvSpPr>
          <p:cNvPr id="62" name="Google Shape;62;p2"/>
          <p:cNvSpPr/>
          <p:nvPr/>
        </p:nvSpPr>
        <p:spPr>
          <a:xfrm>
            <a:off x="228600" y="1352550"/>
            <a:ext cx="152400" cy="152400"/>
          </a:xfrm>
          <a:prstGeom prst="chevron">
            <a:avLst>
              <a:gd fmla="val 50000" name="adj"/>
            </a:avLst>
          </a:prstGeom>
          <a:solidFill>
            <a:srgbClr val="FFC000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380992" y="1274861"/>
            <a:ext cx="862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Colab 01-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1213050" y="1228650"/>
            <a:ext cx="6963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300"/>
              <a:t>https://colab.research.google.com/drive/1D6hljfJrQKjc-EKiILHYYJSrTBwqQpLg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2022-08-08T17:39:16Z</dcterms:created>
  <dc:creator>DNC-PC-138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2022-09-18T13:39:56Z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5c80ecf6-4c67-404b-bf8a-5bac3d66a304</vt:lpwstr>
  </property>
  <property fmtid="{D5CDD505-2E9C-101B-9397-08002B2CF9AE}" pid="8" name="MSIP_Label_defa4170-0d19-0005-0004-bc88714345d2_ActionId">
    <vt:lpwstr>b8ecfadc-96ba-433d-8dfb-d6cda592104e</vt:lpwstr>
  </property>
  <property fmtid="{D5CDD505-2E9C-101B-9397-08002B2CF9AE}" pid="9" name="MSIP_Label_defa4170-0d19-0005-0004-bc88714345d2_ContentBits">
    <vt:lpwstr>0</vt:lpwstr>
  </property>
</Properties>
</file>