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Istok Web" panose="020B060402020202020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0LH4049vwAFfnG5HLM9xHfPYK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 extrusionOk="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 extrusionOk="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F1DE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avLst/>
            <a:gdLst/>
            <a:ahLst/>
            <a:cxnLst/>
            <a:rect l="l" t="t" r="r" b="b"/>
            <a:pathLst>
              <a:path w="1367790" h="1917064" extrusionOk="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avLst/>
            <a:gdLst/>
            <a:ahLst/>
            <a:cxnLst/>
            <a:rect l="l" t="t" r="r" b="b"/>
            <a:pathLst>
              <a:path w="655954" h="877569" extrusionOk="0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avLst/>
            <a:gdLst/>
            <a:ahLst/>
            <a:cxnLst/>
            <a:rect l="l" t="t" r="r" b="b"/>
            <a:pathLst>
              <a:path w="914400" h="1280795" extrusionOk="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avLst/>
            <a:gdLst/>
            <a:ahLst/>
            <a:cxnLst/>
            <a:rect l="l" t="t" r="r" b="b"/>
            <a:pathLst>
              <a:path w="189865" h="254000" extrusionOk="0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9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x.dnc.group/brow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uno_dex@dnc.gro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 dirty="0">
                <a:solidFill>
                  <a:srgbClr val="000000"/>
                </a:solidFill>
              </a:rPr>
              <a:t>METABASE</a:t>
            </a:r>
            <a:endParaRPr sz="3000" dirty="0"/>
          </a:p>
        </p:txBody>
      </p:sp>
      <p:sp>
        <p:nvSpPr>
          <p:cNvPr id="62" name="Google Shape;62;p2"/>
          <p:cNvSpPr/>
          <p:nvPr/>
        </p:nvSpPr>
        <p:spPr>
          <a:xfrm>
            <a:off x="76200" y="1692069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28592" y="1614369"/>
            <a:ext cx="8627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Metabase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339483" y="1614369"/>
            <a:ext cx="73758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3"/>
              </a:rPr>
              <a:t>https://dex.dnc.group/browse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Google Shape;62;p2">
            <a:extLst>
              <a:ext uri="{FF2B5EF4-FFF2-40B4-BE49-F238E27FC236}">
                <a16:creationId xmlns:a16="http://schemas.microsoft.com/office/drawing/2014/main" id="{B3D831A1-2F45-9B42-3B4B-D07074F4C7A3}"/>
              </a:ext>
            </a:extLst>
          </p:cNvPr>
          <p:cNvSpPr/>
          <p:nvPr/>
        </p:nvSpPr>
        <p:spPr>
          <a:xfrm>
            <a:off x="76200" y="2092137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63;p2">
            <a:extLst>
              <a:ext uri="{FF2B5EF4-FFF2-40B4-BE49-F238E27FC236}">
                <a16:creationId xmlns:a16="http://schemas.microsoft.com/office/drawing/2014/main" id="{B5A2CFC5-004E-F63C-7206-BD3F9C98734A}"/>
              </a:ext>
            </a:extLst>
          </p:cNvPr>
          <p:cNvSpPr txBox="1"/>
          <p:nvPr/>
        </p:nvSpPr>
        <p:spPr>
          <a:xfrm>
            <a:off x="228592" y="1999869"/>
            <a:ext cx="8627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aluno_dex@dnc.group</a:t>
            </a:r>
            <a:b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Senha: N7WC_SZYQ8ffMe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Apresentação na tela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Istok Web</vt:lpstr>
      <vt:lpstr>Verdana</vt:lpstr>
      <vt:lpstr>Arial</vt:lpstr>
      <vt:lpstr>Calibri</vt:lpstr>
      <vt:lpstr>Montserrat</vt:lpstr>
      <vt:lpstr>Office Theme</vt:lpstr>
      <vt:lpstr>Apresentação do PowerPoint</vt:lpstr>
      <vt:lpstr>METABASE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DNC-PC-138</dc:creator>
  <cp:lastModifiedBy>Jian Vinicius</cp:lastModifiedBy>
  <cp:revision>1</cp:revision>
  <dcterms:created xsi:type="dcterms:W3CDTF">2022-08-08T17:39:16Z</dcterms:created>
  <dcterms:modified xsi:type="dcterms:W3CDTF">2022-11-18T20:19:30Z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