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github.com/pboechat/cook_torran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3" y="802298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Proyecto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Segundo </a:t>
            </a:r>
            <a:r>
              <a:rPr lang="es-AR" sz="4000" dirty="0"/>
              <a:t>Cuatrimestre</a:t>
            </a:r>
            <a:r>
              <a:rPr lang="en-US" sz="4000" dirty="0"/>
              <a:t> 2019</a:t>
            </a:r>
            <a:br>
              <a:rPr lang="en-US" sz="4000" dirty="0"/>
            </a:br>
            <a:r>
              <a:rPr lang="en-US" sz="2000" dirty="0"/>
              <a:t>Sub Proyecto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Brunner Francisco - 102242</a:t>
            </a:r>
          </a:p>
          <a:p>
            <a:r>
              <a:rPr lang="es-AR" dirty="0"/>
              <a:t>Meneses Christian - 93619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texturas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828681" cy="3448595"/>
          </a:xfrm>
        </p:spPr>
        <p:txBody>
          <a:bodyPr>
            <a:normAutofit fontScale="92500"/>
          </a:bodyPr>
          <a:lstStyle/>
          <a:p>
            <a:r>
              <a:rPr lang="es-AR" dirty="0"/>
              <a:t>Utilizamos mapas de textura en los 3 tipos de edificios, aunque pudimos mapear las texturas a los objetos no logramos coincidir las coordenadas UV del objeto con las coordenadas de las imágenes de textura.</a:t>
            </a:r>
          </a:p>
          <a:p>
            <a:r>
              <a:rPr lang="es-AR" dirty="0"/>
              <a:t>En lo que respecta a los vértices, cada modelo fue pasado a </a:t>
            </a:r>
            <a:r>
              <a:rPr lang="es-AR" dirty="0" err="1"/>
              <a:t>Blender</a:t>
            </a:r>
            <a:r>
              <a:rPr lang="es-AR" dirty="0"/>
              <a:t>, y creado las UV para la textura seleccionada. Creemos que el problema se encuentra en la transformación de </a:t>
            </a:r>
            <a:r>
              <a:rPr lang="es-AR" dirty="0" err="1"/>
              <a:t>webgl</a:t>
            </a:r>
            <a:r>
              <a:rPr lang="es-AR" dirty="0"/>
              <a:t> de los UV del OBJ.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2010878"/>
            <a:ext cx="2434277" cy="1827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15" y="3838127"/>
            <a:ext cx="2084571" cy="20773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113A97C-6EDB-4D5F-ABF8-F3E6523D80A7}"/>
              </a:ext>
            </a:extLst>
          </p:cNvPr>
          <p:cNvSpPr txBox="1"/>
          <p:nvPr/>
        </p:nvSpPr>
        <p:spPr>
          <a:xfrm>
            <a:off x="8942082" y="749766"/>
            <a:ext cx="211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Dificultades</a:t>
            </a:r>
          </a:p>
        </p:txBody>
      </p:sp>
    </p:spTree>
    <p:extLst>
      <p:ext uri="{BB962C8B-B14F-4D97-AF65-F5344CB8AC3E}">
        <p14:creationId xmlns:p14="http://schemas.microsoft.com/office/powerpoint/2010/main" val="39133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Texturas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AR" dirty="0"/>
              <a:t>A los objetos antes mencionados se le aplican dos tipos de texturas diferentes, una procedural (madera) y otras 2D.  </a:t>
            </a:r>
          </a:p>
          <a:p>
            <a:r>
              <a:rPr lang="es-AR" dirty="0"/>
              <a:t>También usamos texturas para representar los diferentes tipos de suelos, donde se encuentran la calle, las veredas y la plaza.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51" y="3735175"/>
            <a:ext cx="2951998" cy="2114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11" y="3750104"/>
            <a:ext cx="2969040" cy="2210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63" y="3735175"/>
            <a:ext cx="2912473" cy="20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Constitución y estética de la escena</a:t>
            </a:r>
            <a:br>
              <a:rPr lang="es-A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ES" dirty="0"/>
              <a:t>La escena permite evaluar los objetivos planteados en el proyecto. Los objetos incorporados se relacionan de manera coherente. </a:t>
            </a:r>
          </a:p>
          <a:p>
            <a:r>
              <a:rPr lang="es-ES" dirty="0"/>
              <a:t>La escena puede recorrerse y verse desde amplios puntos de vista, tantos cercanos como alejados.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6" y="3726607"/>
            <a:ext cx="3382941" cy="2285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1" y="3726608"/>
            <a:ext cx="3077522" cy="2285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16" y="3726607"/>
            <a:ext cx="3450813" cy="23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Las luces y la cámara.</a:t>
            </a:r>
            <a:br>
              <a:rPr lang="es-A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AR" dirty="0"/>
              <a:t>Se pueden variar mediante un slider la intensidad de las luces, así como también mediante una botonera cambiar el ambiente a día, atardecer o noche. Con esto y gracias a que va cambiando la luz del ambiente se puede apreciar el día con su respectivo cielo soleado, en el caso del atardecer se aprecia un ocaso, y por el lado de la noche un cielo estrellado.</a:t>
            </a:r>
          </a:p>
          <a:p>
            <a:r>
              <a:rPr lang="es-AR" dirty="0"/>
              <a:t>La cámara que se implemento fue una cámara primera persona, que permite recorrer toda la plaza, y apreciar los diferentes aspectos. </a:t>
            </a:r>
          </a:p>
          <a:p>
            <a:r>
              <a:rPr lang="es-AR" dirty="0"/>
              <a:t>A esta cámara le agregamos la posibilidad de ir hacia arriba y hacia abajo, con el fin de poder probar y ver desde diferentes puntos de vista, y no solo a nivel del suelo.</a:t>
            </a:r>
          </a:p>
        </p:txBody>
      </p:sp>
    </p:spTree>
    <p:extLst>
      <p:ext uri="{BB962C8B-B14F-4D97-AF65-F5344CB8AC3E}">
        <p14:creationId xmlns:p14="http://schemas.microsoft.com/office/powerpoint/2010/main" val="167759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DIA / ATARDECER / NOCHE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9" y="2258786"/>
            <a:ext cx="3567302" cy="2648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37" y="2258786"/>
            <a:ext cx="3531694" cy="2587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61" y="3297868"/>
            <a:ext cx="3562078" cy="26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8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INDICE</a:t>
            </a:r>
            <a:br>
              <a:rPr lang="es-A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sz="1800" dirty="0"/>
              <a:t>Objetivos.</a:t>
            </a:r>
          </a:p>
          <a:p>
            <a:r>
              <a:rPr lang="es-AR" sz="1800" dirty="0"/>
              <a:t>Desafío.</a:t>
            </a:r>
          </a:p>
          <a:p>
            <a:r>
              <a:rPr lang="es-AR" sz="1800" dirty="0"/>
              <a:t>Construcción de la escena.</a:t>
            </a:r>
          </a:p>
          <a:p>
            <a:r>
              <a:rPr lang="es-AR" sz="1800" dirty="0"/>
              <a:t>Tipo de luces.</a:t>
            </a:r>
          </a:p>
          <a:p>
            <a:r>
              <a:rPr lang="es-AR" sz="1800" dirty="0"/>
              <a:t>Modelado de la luz.</a:t>
            </a:r>
          </a:p>
          <a:p>
            <a:r>
              <a:rPr lang="es-AR" sz="1800" dirty="0"/>
              <a:t>Integración de las luces.</a:t>
            </a:r>
          </a:p>
          <a:p>
            <a:r>
              <a:rPr lang="es-AR" sz="1800" dirty="0"/>
              <a:t>Material</a:t>
            </a:r>
          </a:p>
          <a:p>
            <a:endParaRPr lang="es-AR" sz="1800" dirty="0"/>
          </a:p>
          <a:p>
            <a:endParaRPr lang="es-AR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sz="1800" dirty="0"/>
              <a:t>Mapas de textura.</a:t>
            </a:r>
          </a:p>
          <a:p>
            <a:r>
              <a:rPr lang="es-AR" sz="1800" dirty="0"/>
              <a:t>Texturas.</a:t>
            </a:r>
          </a:p>
          <a:p>
            <a:r>
              <a:rPr lang="es-AR" sz="1800" dirty="0"/>
              <a:t>Constitución y estética de la escena.</a:t>
            </a:r>
          </a:p>
          <a:p>
            <a:r>
              <a:rPr lang="es-AR" sz="1800" dirty="0"/>
              <a:t>Las luces y la cámara.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105" y="3244334"/>
            <a:ext cx="422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342589" cy="3448595"/>
          </a:xfrm>
        </p:spPr>
        <p:txBody>
          <a:bodyPr/>
          <a:lstStyle/>
          <a:p>
            <a:pPr algn="just"/>
            <a:r>
              <a:rPr lang="es-ES" dirty="0"/>
              <a:t>El objetivo del proyecto fue recrear el  “</a:t>
            </a:r>
            <a:r>
              <a:rPr lang="en-US" i="1" dirty="0"/>
              <a:t>Champ-de-Mars</a:t>
            </a:r>
            <a:r>
              <a:rPr lang="es-ES" dirty="0"/>
              <a:t>”, que se trata de un vasto jardín público totalmente abierto situado en el séptimo distrito de Paris, en la cual se encuentra la Torre Eiffel, al noroeste de la misma y siendo este lugar uno de los espacios verdes mas grande Paris.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9" y="3649912"/>
            <a:ext cx="5541782" cy="18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7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desafío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AR" i="1" dirty="0"/>
              <a:t>Como desafío para este proyecto fue recrear lo mas posible el </a:t>
            </a:r>
            <a:r>
              <a:rPr lang="en-US" i="1" dirty="0"/>
              <a:t>Champ-de-Mars, </a:t>
            </a:r>
            <a:r>
              <a:rPr lang="es-AR" i="1" dirty="0"/>
              <a:t>aunque</a:t>
            </a:r>
            <a:r>
              <a:rPr lang="en-US" i="1" dirty="0"/>
              <a:t> dado </a:t>
            </a:r>
            <a:r>
              <a:rPr lang="es-AR" i="1" dirty="0"/>
              <a:t>que se encuentra rodeada de plantas, arbustos y arboles, esto aumenta la complejidad de modelar y dar</a:t>
            </a:r>
            <a:r>
              <a:rPr lang="en-US" i="1" dirty="0"/>
              <a:t> </a:t>
            </a:r>
            <a:r>
              <a:rPr lang="es-AR" i="1" dirty="0"/>
              <a:t>color a todos los objetos de la escena. Por lo tanto optamos por considerar este lugar rodeado de edificios y mantener la estética interna del lugar.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84" y="3674292"/>
            <a:ext cx="3364775" cy="2243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84" y="3539233"/>
            <a:ext cx="3684162" cy="24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7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Construcción de la escena.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>
            <a:normAutofit/>
          </a:bodyPr>
          <a:lstStyle/>
          <a:p>
            <a:r>
              <a:rPr lang="es-AR" sz="1800" dirty="0"/>
              <a:t>Para la construcción de la escena se utilizaron diferentes objetos descargados de diferentes paginas. </a:t>
            </a:r>
            <a:r>
              <a:rPr lang="en-US" sz="1800" dirty="0" err="1"/>
              <a:t>TurboSquid</a:t>
            </a:r>
            <a:r>
              <a:rPr lang="en-US" sz="1800" dirty="0"/>
              <a:t>, </a:t>
            </a:r>
            <a:r>
              <a:rPr lang="en-US" sz="1800" dirty="0" err="1"/>
              <a:t>PolyCount</a:t>
            </a:r>
            <a:r>
              <a:rPr lang="en-US" sz="1800" dirty="0"/>
              <a:t> y TF3DM </a:t>
            </a:r>
          </a:p>
          <a:p>
            <a:r>
              <a:rPr lang="es-AR" sz="1800" dirty="0"/>
              <a:t>Los objetos utilizados fueron faroles, tres tipos de edificios</a:t>
            </a:r>
            <a:r>
              <a:rPr lang="en-US" sz="1800" dirty="0"/>
              <a:t> </a:t>
            </a:r>
            <a:r>
              <a:rPr lang="es-AR" sz="1800" dirty="0"/>
              <a:t>diferentes, bancos, y la torre Eiffel.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59" y="3314676"/>
            <a:ext cx="2273985" cy="2652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59" y="3763756"/>
            <a:ext cx="1481274" cy="1772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85" y="3944346"/>
            <a:ext cx="1334243" cy="1375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21" y="3321206"/>
            <a:ext cx="2010484" cy="2646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34" y="3980064"/>
            <a:ext cx="1710160" cy="14043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78" y="3763756"/>
            <a:ext cx="1810278" cy="19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 de luces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AR" dirty="0"/>
              <a:t>Incorporamos al menos 2 de las 3 luces pedidas (Direccional y Puntual).</a:t>
            </a:r>
          </a:p>
          <a:p>
            <a:r>
              <a:rPr lang="es-AR" dirty="0"/>
              <a:t>Las luces puntuales incorporadas fueron las luces de los faroles, a las que se les incorporó una atenuación linear y cuadrática. Por otro lado existe una luz direccional se encuentra en primera instancia por sobre la torre.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89" y="3840151"/>
            <a:ext cx="2764777" cy="2059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84" y="3840151"/>
            <a:ext cx="2641908" cy="19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Modelado de la luz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AR" dirty="0"/>
              <a:t>Para el modelado de luz logramos hacer que las luces puntuales reflejen y demuestren su intensidad en el suelo y los edificios. Pudiendo variar los parámetros de las luces de diferente manera, siempre manteniendo una imagen coherente.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63" y="3353991"/>
            <a:ext cx="3420699" cy="2566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30" y="3356353"/>
            <a:ext cx="3390091" cy="25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Integración de las luces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ES" dirty="0"/>
              <a:t>Las luces se integran adecuadamente en cuanto a su intensidad en el contexto de múltiples luces, permitiendo apreciar adecuadamente las características de los distintos materiales y texturas. Gracias a esto también podemos ver reflejada las luces en los otros postes de otras luces, así como también verlo reflejado en la torre.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7" y="3626711"/>
            <a:ext cx="3194314" cy="2391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82" y="3625135"/>
            <a:ext cx="3174275" cy="23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607521" cy="3448595"/>
          </a:xfrm>
        </p:spPr>
        <p:txBody>
          <a:bodyPr/>
          <a:lstStyle/>
          <a:p>
            <a:r>
              <a:rPr lang="es-AR" dirty="0"/>
              <a:t>Para este punto optamos por utilizar materiales para la construcción de la torre y de los faroles. </a:t>
            </a:r>
          </a:p>
          <a:p>
            <a:r>
              <a:rPr lang="es-AR" dirty="0"/>
              <a:t>En el caso de la torre intentamos darle un aspecto de oxido y en el caso del faro un aspecto perlado en donde se encuentra la cúpula de luz, con los valores correspondientes de</a:t>
            </a:r>
            <a:r>
              <a:rPr lang="es-AR" i="1" dirty="0"/>
              <a:t> “f0”, “</a:t>
            </a:r>
            <a:r>
              <a:rPr lang="es-AR" i="1" dirty="0" err="1"/>
              <a:t>kd</a:t>
            </a:r>
            <a:r>
              <a:rPr lang="es-AR" i="1" dirty="0"/>
              <a:t>”, “ks”</a:t>
            </a:r>
            <a:r>
              <a:rPr lang="es-AR" dirty="0"/>
              <a:t> del </a:t>
            </a:r>
            <a:r>
              <a:rPr lang="es-AR" dirty="0" err="1"/>
              <a:t>shader</a:t>
            </a:r>
            <a:r>
              <a:rPr lang="es-AR" dirty="0"/>
              <a:t> que utilizamos de Cook-Torrance.</a:t>
            </a:r>
            <a:endParaRPr lang="en-US" dirty="0">
              <a:hlinkClick r:id="rId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08" y="4067064"/>
            <a:ext cx="2690949" cy="1974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4067064"/>
            <a:ext cx="2703466" cy="20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5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279</TotalTime>
  <Words>770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Proyecto  Segundo Cuatrimestre 2019 Sub Proyecto 2</vt:lpstr>
      <vt:lpstr>INDICE </vt:lpstr>
      <vt:lpstr>OBJETIVOS</vt:lpstr>
      <vt:lpstr>desafío</vt:lpstr>
      <vt:lpstr>Construcción de la escena.</vt:lpstr>
      <vt:lpstr>Tipo de luces</vt:lpstr>
      <vt:lpstr>Modelado de la luz</vt:lpstr>
      <vt:lpstr>Integración de las luces</vt:lpstr>
      <vt:lpstr>Material</vt:lpstr>
      <vt:lpstr>texturas</vt:lpstr>
      <vt:lpstr>Texturas</vt:lpstr>
      <vt:lpstr>Constitución y estética de la escena </vt:lpstr>
      <vt:lpstr>Las luces y la cámara. </vt:lpstr>
      <vt:lpstr>DIA / ATARDECER / NOCHE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Segundo Cuatrimestre 2019 Sub Proyecto 2</dc:title>
  <dc:creator>Usuario de Windows</dc:creator>
  <cp:lastModifiedBy>Francisco Brunner</cp:lastModifiedBy>
  <cp:revision>25</cp:revision>
  <dcterms:created xsi:type="dcterms:W3CDTF">2019-11-06T18:19:56Z</dcterms:created>
  <dcterms:modified xsi:type="dcterms:W3CDTF">2019-11-08T09:27:58Z</dcterms:modified>
</cp:coreProperties>
</file>