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github.com/pboechat/cook_torrance" TargetMode="External"/><Relationship Id="rId1" Type="http://schemas.openxmlformats.org/officeDocument/2006/relationships/slideLayout" Target="../slideLayouts/slideLayout4.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463" y="802298"/>
            <a:ext cx="8637073" cy="2541431"/>
          </a:xfrm>
        </p:spPr>
        <p:txBody>
          <a:bodyPr/>
          <a:lstStyle/>
          <a:p>
            <a:pPr algn="ctr"/>
            <a:r>
              <a:rPr lang="en-US" dirty="0"/>
              <a:t>Proyecto</a:t>
            </a:r>
            <a:r>
              <a:rPr lang="en-US" sz="4000" dirty="0"/>
              <a:t> </a:t>
            </a:r>
            <a:r>
              <a:rPr lang="en-US" sz="4000" dirty="0" smtClean="0"/>
              <a:t/>
            </a:r>
            <a:br>
              <a:rPr lang="en-US" sz="4000" dirty="0" smtClean="0"/>
            </a:br>
            <a:r>
              <a:rPr lang="en-US" sz="4000" dirty="0" smtClean="0"/>
              <a:t>Segundo </a:t>
            </a:r>
            <a:r>
              <a:rPr lang="en-US" sz="4000" dirty="0" err="1"/>
              <a:t>Cuatrimestre</a:t>
            </a:r>
            <a:r>
              <a:rPr lang="en-US" sz="4000" dirty="0"/>
              <a:t> </a:t>
            </a:r>
            <a:r>
              <a:rPr lang="en-US" sz="4000" dirty="0" smtClean="0"/>
              <a:t>2019</a:t>
            </a:r>
            <a:br>
              <a:rPr lang="en-US" sz="4000" dirty="0" smtClean="0"/>
            </a:br>
            <a:r>
              <a:rPr lang="en-US" sz="2000" dirty="0" smtClean="0"/>
              <a:t>Sub Proyecto 2</a:t>
            </a:r>
            <a:endParaRPr lang="en-US" sz="2000" dirty="0"/>
          </a:p>
        </p:txBody>
      </p:sp>
      <p:sp>
        <p:nvSpPr>
          <p:cNvPr id="3" name="Subtitle 2"/>
          <p:cNvSpPr>
            <a:spLocks noGrp="1"/>
          </p:cNvSpPr>
          <p:nvPr>
            <p:ph type="subTitle" idx="1"/>
          </p:nvPr>
        </p:nvSpPr>
        <p:spPr/>
        <p:txBody>
          <a:bodyPr/>
          <a:lstStyle/>
          <a:p>
            <a:r>
              <a:rPr lang="es-AR" dirty="0" smtClean="0"/>
              <a:t>Brunner Francisco - 102242</a:t>
            </a:r>
          </a:p>
          <a:p>
            <a:r>
              <a:rPr lang="es-AR" dirty="0" smtClean="0"/>
              <a:t>Meneses Christian - 93619</a:t>
            </a:r>
            <a:endParaRPr lang="en-US" dirty="0"/>
          </a:p>
        </p:txBody>
      </p:sp>
    </p:spTree>
    <p:extLst>
      <p:ext uri="{BB962C8B-B14F-4D97-AF65-F5344CB8AC3E}">
        <p14:creationId xmlns:p14="http://schemas.microsoft.com/office/powerpoint/2010/main" val="1769557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Mapas de textura.</a:t>
            </a:r>
            <a:endParaRPr lang="en-US" dirty="0"/>
          </a:p>
        </p:txBody>
      </p:sp>
      <p:sp>
        <p:nvSpPr>
          <p:cNvPr id="3" name="Content Placeholder 2"/>
          <p:cNvSpPr>
            <a:spLocks noGrp="1"/>
          </p:cNvSpPr>
          <p:nvPr>
            <p:ph sz="half" idx="1"/>
          </p:nvPr>
        </p:nvSpPr>
        <p:spPr>
          <a:xfrm>
            <a:off x="1447330" y="2010878"/>
            <a:ext cx="5828681" cy="3448595"/>
          </a:xfrm>
        </p:spPr>
        <p:txBody>
          <a:bodyPr>
            <a:normAutofit fontScale="92500"/>
          </a:bodyPr>
          <a:lstStyle/>
          <a:p>
            <a:r>
              <a:rPr lang="es-AR" dirty="0" smtClean="0"/>
              <a:t>Utilizamos mapas de textura en los 3 tipos de edificios, donde nos encontramos de la problemática aun actualmente tratando de resolverlo, la cual es no poder plasmar cada parte del mapa de la textura con sus respectivos vértices.</a:t>
            </a:r>
          </a:p>
          <a:p>
            <a:r>
              <a:rPr lang="es-AR" dirty="0" smtClean="0"/>
              <a:t>En lo que respecta a los vértices, cada modelo fue pasado a </a:t>
            </a:r>
            <a:r>
              <a:rPr lang="es-AR" dirty="0" err="1"/>
              <a:t>B</a:t>
            </a:r>
            <a:r>
              <a:rPr lang="es-AR" dirty="0" err="1" smtClean="0"/>
              <a:t>lender</a:t>
            </a:r>
            <a:r>
              <a:rPr lang="es-AR" dirty="0" smtClean="0"/>
              <a:t>, y creado las UV para la textura seleccionada. Creemos que el problema se encuentra en la transformación de </a:t>
            </a:r>
            <a:r>
              <a:rPr lang="es-AR" dirty="0" err="1" smtClean="0"/>
              <a:t>webgl</a:t>
            </a:r>
            <a:r>
              <a:rPr lang="es-AR" dirty="0" smtClean="0"/>
              <a:t> de los UV del OBJ.</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463" y="2010878"/>
            <a:ext cx="2434277" cy="18272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315" y="3838127"/>
            <a:ext cx="2084571" cy="2077358"/>
          </a:xfrm>
          <a:prstGeom prst="rect">
            <a:avLst/>
          </a:prstGeom>
        </p:spPr>
      </p:pic>
    </p:spTree>
    <p:extLst>
      <p:ext uri="{BB962C8B-B14F-4D97-AF65-F5344CB8AC3E}">
        <p14:creationId xmlns:p14="http://schemas.microsoft.com/office/powerpoint/2010/main" val="391339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Textura</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dirty="0" smtClean="0"/>
              <a:t>A los objetos antes mencionados se le aplican dos tipos de texturas diferentes, una procedural (madera) y otras 2D.  </a:t>
            </a:r>
          </a:p>
          <a:p>
            <a:r>
              <a:rPr lang="es-AR" dirty="0" smtClean="0"/>
              <a:t>También usamos texturas para representar los diferentes tipos de suelos, donde se encuentran la calle, las veredas y la plaza.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51" y="3735175"/>
            <a:ext cx="2951998" cy="21144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811" y="3750104"/>
            <a:ext cx="2969040" cy="22107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763" y="3735175"/>
            <a:ext cx="2912473" cy="2084562"/>
          </a:xfrm>
          <a:prstGeom prst="rect">
            <a:avLst/>
          </a:prstGeom>
        </p:spPr>
      </p:pic>
    </p:spTree>
    <p:extLst>
      <p:ext uri="{BB962C8B-B14F-4D97-AF65-F5344CB8AC3E}">
        <p14:creationId xmlns:p14="http://schemas.microsoft.com/office/powerpoint/2010/main" val="278492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Constitución y estética de la </a:t>
            </a:r>
            <a:r>
              <a:rPr lang="es-AR" dirty="0" smtClean="0"/>
              <a:t>escena</a:t>
            </a:r>
            <a:r>
              <a:rPr lang="es-AR" dirty="0"/>
              <a:t/>
            </a:r>
            <a:br>
              <a:rPr lang="es-AR" dirty="0"/>
            </a:br>
            <a:endParaRPr lang="en-US" dirty="0"/>
          </a:p>
        </p:txBody>
      </p:sp>
      <p:sp>
        <p:nvSpPr>
          <p:cNvPr id="3" name="Content Placeholder 2"/>
          <p:cNvSpPr>
            <a:spLocks noGrp="1"/>
          </p:cNvSpPr>
          <p:nvPr>
            <p:ph sz="half" idx="1"/>
          </p:nvPr>
        </p:nvSpPr>
        <p:spPr>
          <a:xfrm>
            <a:off x="1447330" y="2010878"/>
            <a:ext cx="9607521" cy="3448595"/>
          </a:xfrm>
        </p:spPr>
        <p:txBody>
          <a:bodyPr/>
          <a:lstStyle/>
          <a:p>
            <a:r>
              <a:rPr lang="es-ES" dirty="0"/>
              <a:t>La escena permite evaluar los objetivos planteados en el proyecto. Los objetos incorporados se relacionan de manera coherente. </a:t>
            </a:r>
          </a:p>
          <a:p>
            <a:r>
              <a:rPr lang="es-ES" dirty="0" smtClean="0"/>
              <a:t>La escena puede recorrerse y verse desde amplios puntos de vista, tantos cercanos como alejados.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736" y="3726607"/>
            <a:ext cx="3382941" cy="22857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1" y="3726608"/>
            <a:ext cx="3077522" cy="22857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716" y="3726607"/>
            <a:ext cx="3450813" cy="2343973"/>
          </a:xfrm>
          <a:prstGeom prst="rect">
            <a:avLst/>
          </a:prstGeom>
        </p:spPr>
      </p:pic>
    </p:spTree>
    <p:extLst>
      <p:ext uri="{BB962C8B-B14F-4D97-AF65-F5344CB8AC3E}">
        <p14:creationId xmlns:p14="http://schemas.microsoft.com/office/powerpoint/2010/main" val="156599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Las luces y la cámara.</a:t>
            </a:r>
            <a:br>
              <a:rPr lang="es-AR" dirty="0"/>
            </a:b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dirty="0" smtClean="0"/>
              <a:t>Se pueden variar mediante un slider la intensidad de las luces, así como también mediante una botonera cambiar el ambiente a día, atardecer o noche. Con esto y gracias a que va cambiando la luz del ambiente se puede apreciar el día con su respectivo cielo soleado, en el caso del atardecer se aprecia un ocaso, y por el lado de la noche un cielo estrellado.</a:t>
            </a:r>
          </a:p>
          <a:p>
            <a:r>
              <a:rPr lang="es-AR" dirty="0" smtClean="0"/>
              <a:t>La cámara que se implemento fue una cámara primera persona, la cual permite recorrer toda la plaza, y apreciar los diferentes aspectos. </a:t>
            </a:r>
            <a:endParaRPr lang="es-AR" dirty="0"/>
          </a:p>
          <a:p>
            <a:r>
              <a:rPr lang="es-AR" dirty="0" smtClean="0"/>
              <a:t>A esta cámara le agregamos la posibilidad de ir hacia arriba y hacia abajo, con el fin de poder probar y ver desde diferentes puntos de vista, y no solo a nivel del suelo.</a:t>
            </a:r>
          </a:p>
        </p:txBody>
      </p:sp>
    </p:spTree>
    <p:extLst>
      <p:ext uri="{BB962C8B-B14F-4D97-AF65-F5344CB8AC3E}">
        <p14:creationId xmlns:p14="http://schemas.microsoft.com/office/powerpoint/2010/main" val="16775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DIA / ATARDECER / NOCHE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59" y="2258786"/>
            <a:ext cx="3567302" cy="26485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337" y="2258786"/>
            <a:ext cx="3531694" cy="25875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961" y="3297868"/>
            <a:ext cx="3562078" cy="2651268"/>
          </a:xfrm>
          <a:prstGeom prst="rect">
            <a:avLst/>
          </a:prstGeom>
        </p:spPr>
      </p:pic>
    </p:spTree>
    <p:extLst>
      <p:ext uri="{BB962C8B-B14F-4D97-AF65-F5344CB8AC3E}">
        <p14:creationId xmlns:p14="http://schemas.microsoft.com/office/powerpoint/2010/main" val="103648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INDICE</a:t>
            </a:r>
            <a:br>
              <a:rPr lang="es-AR" dirty="0" smtClean="0"/>
            </a:br>
            <a:endParaRPr lang="en-US" dirty="0"/>
          </a:p>
        </p:txBody>
      </p:sp>
      <p:sp>
        <p:nvSpPr>
          <p:cNvPr id="3" name="Content Placeholder 2"/>
          <p:cNvSpPr>
            <a:spLocks noGrp="1"/>
          </p:cNvSpPr>
          <p:nvPr>
            <p:ph sz="half" idx="1"/>
          </p:nvPr>
        </p:nvSpPr>
        <p:spPr/>
        <p:txBody>
          <a:bodyPr/>
          <a:lstStyle/>
          <a:p>
            <a:r>
              <a:rPr lang="es-AR" sz="1800" dirty="0" smtClean="0"/>
              <a:t>Objetivos.</a:t>
            </a:r>
          </a:p>
          <a:p>
            <a:r>
              <a:rPr lang="es-AR" sz="1800" dirty="0" smtClean="0"/>
              <a:t>Desafío.</a:t>
            </a:r>
          </a:p>
          <a:p>
            <a:r>
              <a:rPr lang="es-AR" sz="1800" dirty="0" smtClean="0"/>
              <a:t>Construcción de la escena.</a:t>
            </a:r>
          </a:p>
          <a:p>
            <a:r>
              <a:rPr lang="es-AR" sz="1800" dirty="0" smtClean="0"/>
              <a:t>Tipo de luces.</a:t>
            </a:r>
          </a:p>
          <a:p>
            <a:r>
              <a:rPr lang="es-AR" sz="1800" dirty="0" smtClean="0"/>
              <a:t>Modelado de la luz.</a:t>
            </a:r>
          </a:p>
          <a:p>
            <a:r>
              <a:rPr lang="es-AR" sz="1800" dirty="0" smtClean="0"/>
              <a:t>Integración de las luces.</a:t>
            </a:r>
          </a:p>
          <a:p>
            <a:r>
              <a:rPr lang="es-AR" sz="1800" dirty="0" smtClean="0"/>
              <a:t>Material</a:t>
            </a:r>
          </a:p>
          <a:p>
            <a:endParaRPr lang="es-AR" sz="1800" dirty="0" smtClean="0"/>
          </a:p>
          <a:p>
            <a:endParaRPr lang="es-AR" dirty="0" smtClean="0"/>
          </a:p>
          <a:p>
            <a:endParaRPr lang="en-US" dirty="0"/>
          </a:p>
        </p:txBody>
      </p:sp>
      <p:sp>
        <p:nvSpPr>
          <p:cNvPr id="5" name="Content Placeholder 4"/>
          <p:cNvSpPr>
            <a:spLocks noGrp="1"/>
          </p:cNvSpPr>
          <p:nvPr>
            <p:ph sz="half" idx="2"/>
          </p:nvPr>
        </p:nvSpPr>
        <p:spPr/>
        <p:txBody>
          <a:bodyPr/>
          <a:lstStyle/>
          <a:p>
            <a:r>
              <a:rPr lang="es-AR" sz="1800" dirty="0" smtClean="0"/>
              <a:t>Mapas de textura.</a:t>
            </a:r>
          </a:p>
          <a:p>
            <a:r>
              <a:rPr lang="es-AR" sz="1800" dirty="0" smtClean="0"/>
              <a:t>Texturas.</a:t>
            </a:r>
          </a:p>
          <a:p>
            <a:r>
              <a:rPr lang="es-AR" sz="1800" dirty="0" smtClean="0"/>
              <a:t>Constitución y estética de la escena.</a:t>
            </a:r>
          </a:p>
          <a:p>
            <a:r>
              <a:rPr lang="es-AR" sz="1800" dirty="0" smtClean="0"/>
              <a:t>Las luces y la cámara.</a:t>
            </a:r>
          </a:p>
          <a:p>
            <a:endParaRPr lang="en-US" dirty="0"/>
          </a:p>
        </p:txBody>
      </p:sp>
      <p:sp>
        <p:nvSpPr>
          <p:cNvPr id="4" name="Rectangle 3"/>
          <p:cNvSpPr/>
          <p:nvPr/>
        </p:nvSpPr>
        <p:spPr>
          <a:xfrm>
            <a:off x="5170105" y="3244334"/>
            <a:ext cx="4222089"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9271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OBJETIVOS</a:t>
            </a:r>
            <a:endParaRPr lang="en-US" dirty="0"/>
          </a:p>
        </p:txBody>
      </p:sp>
      <p:sp>
        <p:nvSpPr>
          <p:cNvPr id="3" name="Content Placeholder 2"/>
          <p:cNvSpPr>
            <a:spLocks noGrp="1"/>
          </p:cNvSpPr>
          <p:nvPr>
            <p:ph sz="half" idx="1"/>
          </p:nvPr>
        </p:nvSpPr>
        <p:spPr>
          <a:xfrm>
            <a:off x="1447330" y="2010878"/>
            <a:ext cx="9342589" cy="3448595"/>
          </a:xfrm>
        </p:spPr>
        <p:txBody>
          <a:bodyPr/>
          <a:lstStyle/>
          <a:p>
            <a:r>
              <a:rPr lang="es-ES" dirty="0" smtClean="0"/>
              <a:t>El objetivo del proyecto fue recrear el  “</a:t>
            </a:r>
            <a:r>
              <a:rPr lang="en-US" i="1" dirty="0"/>
              <a:t>Champ-de-Mars</a:t>
            </a:r>
            <a:r>
              <a:rPr lang="es-ES" dirty="0" smtClean="0"/>
              <a:t>”, el cual es </a:t>
            </a:r>
            <a:r>
              <a:rPr lang="es-ES" dirty="0"/>
              <a:t>un vasto </a:t>
            </a:r>
            <a:r>
              <a:rPr lang="es-ES" dirty="0" smtClean="0"/>
              <a:t>jardín público </a:t>
            </a:r>
            <a:r>
              <a:rPr lang="es-ES" dirty="0"/>
              <a:t>totalmente abierto situado en el </a:t>
            </a:r>
            <a:r>
              <a:rPr lang="es-ES" dirty="0" smtClean="0"/>
              <a:t>séptimo distrito de</a:t>
            </a:r>
            <a:r>
              <a:rPr lang="es-ES" dirty="0"/>
              <a:t> </a:t>
            </a:r>
            <a:r>
              <a:rPr lang="es-ES" dirty="0" smtClean="0"/>
              <a:t>Paris, en la cual se encuentra </a:t>
            </a:r>
            <a:r>
              <a:rPr lang="es-ES" dirty="0"/>
              <a:t>la Torre </a:t>
            </a:r>
            <a:r>
              <a:rPr lang="es-ES" dirty="0" smtClean="0"/>
              <a:t>Eiffel, al noroeste de la misma y siendo este lugar uno de los espacios verdes mas grande Paris.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09" y="3649912"/>
            <a:ext cx="5541782" cy="1809561"/>
          </a:xfrm>
          <a:prstGeom prst="rect">
            <a:avLst/>
          </a:prstGeom>
        </p:spPr>
      </p:pic>
    </p:spTree>
    <p:extLst>
      <p:ext uri="{BB962C8B-B14F-4D97-AF65-F5344CB8AC3E}">
        <p14:creationId xmlns:p14="http://schemas.microsoft.com/office/powerpoint/2010/main" val="325277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desafio</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i="1" dirty="0" smtClean="0"/>
              <a:t>Como desafío para este proyecto fue recrear lo mas posible el </a:t>
            </a:r>
            <a:r>
              <a:rPr lang="en-US" i="1" dirty="0" smtClean="0"/>
              <a:t>Champ-de-Mars, </a:t>
            </a:r>
            <a:r>
              <a:rPr lang="en-US" i="1" dirty="0" err="1" smtClean="0"/>
              <a:t>pero</a:t>
            </a:r>
            <a:r>
              <a:rPr lang="en-US" i="1" dirty="0" smtClean="0"/>
              <a:t> dado a que se </a:t>
            </a:r>
            <a:r>
              <a:rPr lang="en-US" i="1" dirty="0" err="1" smtClean="0"/>
              <a:t>encuentra</a:t>
            </a:r>
            <a:r>
              <a:rPr lang="en-US" i="1" dirty="0" smtClean="0"/>
              <a:t> </a:t>
            </a:r>
            <a:r>
              <a:rPr lang="en-US" i="1" dirty="0" err="1" smtClean="0"/>
              <a:t>rodeada</a:t>
            </a:r>
            <a:r>
              <a:rPr lang="en-US" i="1" dirty="0" smtClean="0"/>
              <a:t> de </a:t>
            </a:r>
            <a:r>
              <a:rPr lang="en-US" i="1" dirty="0" err="1" smtClean="0"/>
              <a:t>plantas</a:t>
            </a:r>
            <a:r>
              <a:rPr lang="en-US" i="1" dirty="0" smtClean="0"/>
              <a:t>, </a:t>
            </a:r>
            <a:r>
              <a:rPr lang="en-US" i="1" dirty="0" err="1" smtClean="0"/>
              <a:t>arbustos</a:t>
            </a:r>
            <a:r>
              <a:rPr lang="en-US" i="1" dirty="0" smtClean="0"/>
              <a:t> y </a:t>
            </a:r>
            <a:r>
              <a:rPr lang="en-US" i="1" dirty="0" err="1" smtClean="0"/>
              <a:t>arboles</a:t>
            </a:r>
            <a:r>
              <a:rPr lang="en-US" i="1" dirty="0" smtClean="0"/>
              <a:t>, </a:t>
            </a:r>
            <a:r>
              <a:rPr lang="en-US" i="1" dirty="0" err="1" smtClean="0"/>
              <a:t>esto</a:t>
            </a:r>
            <a:r>
              <a:rPr lang="en-US" i="1" dirty="0" smtClean="0"/>
              <a:t> </a:t>
            </a:r>
            <a:r>
              <a:rPr lang="en-US" i="1" dirty="0" err="1" smtClean="0"/>
              <a:t>aumenta</a:t>
            </a:r>
            <a:r>
              <a:rPr lang="en-US" i="1" dirty="0" smtClean="0"/>
              <a:t> la </a:t>
            </a:r>
            <a:r>
              <a:rPr lang="en-US" i="1" dirty="0" err="1" smtClean="0"/>
              <a:t>complejidad</a:t>
            </a:r>
            <a:r>
              <a:rPr lang="en-US" i="1" dirty="0" smtClean="0"/>
              <a:t> de </a:t>
            </a:r>
            <a:r>
              <a:rPr lang="en-US" i="1" dirty="0" err="1" smtClean="0"/>
              <a:t>modelar</a:t>
            </a:r>
            <a:r>
              <a:rPr lang="en-US" i="1" dirty="0" smtClean="0"/>
              <a:t> y </a:t>
            </a:r>
            <a:r>
              <a:rPr lang="en-US" i="1" dirty="0" err="1" smtClean="0"/>
              <a:t>dar</a:t>
            </a:r>
            <a:r>
              <a:rPr lang="en-US" i="1" dirty="0" smtClean="0"/>
              <a:t> </a:t>
            </a:r>
            <a:r>
              <a:rPr lang="es-AR" i="1" dirty="0" smtClean="0"/>
              <a:t>color de las plantas. Por lo tanto optamos por considerar este lugar rodeado de edificios y mantener la estética interna del lugar.</a:t>
            </a:r>
            <a:endParaRPr lang="en-US"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84" y="3674292"/>
            <a:ext cx="3364775" cy="22431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884" y="3539233"/>
            <a:ext cx="3684162" cy="2402714"/>
          </a:xfrm>
          <a:prstGeom prst="rect">
            <a:avLst/>
          </a:prstGeom>
        </p:spPr>
      </p:pic>
    </p:spTree>
    <p:extLst>
      <p:ext uri="{BB962C8B-B14F-4D97-AF65-F5344CB8AC3E}">
        <p14:creationId xmlns:p14="http://schemas.microsoft.com/office/powerpoint/2010/main" val="35545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Construcción de la escena.</a:t>
            </a:r>
            <a:endParaRPr lang="en-US" dirty="0"/>
          </a:p>
        </p:txBody>
      </p:sp>
      <p:sp>
        <p:nvSpPr>
          <p:cNvPr id="3" name="Content Placeholder 2"/>
          <p:cNvSpPr>
            <a:spLocks noGrp="1"/>
          </p:cNvSpPr>
          <p:nvPr>
            <p:ph sz="half" idx="1"/>
          </p:nvPr>
        </p:nvSpPr>
        <p:spPr>
          <a:xfrm>
            <a:off x="1447330" y="2010878"/>
            <a:ext cx="9607521" cy="3448595"/>
          </a:xfrm>
        </p:spPr>
        <p:txBody>
          <a:bodyPr>
            <a:normAutofit/>
          </a:bodyPr>
          <a:lstStyle/>
          <a:p>
            <a:r>
              <a:rPr lang="es-AR" sz="1800" dirty="0" smtClean="0"/>
              <a:t>Para la construcción de la escena se utilizaron diferentes objetos descargados de diferentes paginas. </a:t>
            </a:r>
            <a:r>
              <a:rPr lang="en-US" sz="1800" dirty="0" err="1" smtClean="0"/>
              <a:t>TurboSquid</a:t>
            </a:r>
            <a:r>
              <a:rPr lang="en-US" sz="1800" dirty="0" smtClean="0"/>
              <a:t>, </a:t>
            </a:r>
            <a:r>
              <a:rPr lang="en-US" sz="1800" dirty="0" err="1" smtClean="0"/>
              <a:t>PolyCount</a:t>
            </a:r>
            <a:r>
              <a:rPr lang="en-US" sz="1800" dirty="0" smtClean="0"/>
              <a:t> y TF3DM </a:t>
            </a:r>
          </a:p>
          <a:p>
            <a:r>
              <a:rPr lang="es-AR" sz="1800" dirty="0" smtClean="0"/>
              <a:t>Los objetos utilizados fueron faroles, tres tipos de edificios</a:t>
            </a:r>
            <a:r>
              <a:rPr lang="en-US" sz="1800" dirty="0" smtClean="0"/>
              <a:t> </a:t>
            </a:r>
            <a:r>
              <a:rPr lang="en-US" sz="1800" dirty="0" err="1" smtClean="0"/>
              <a:t>diferentes</a:t>
            </a:r>
            <a:r>
              <a:rPr lang="es-AR" sz="1800" dirty="0" smtClean="0"/>
              <a:t>, bancos, y la torre Eiffel.</a:t>
            </a: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359" y="3314676"/>
            <a:ext cx="2273985" cy="2652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559" y="3763756"/>
            <a:ext cx="1481274" cy="17724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685" y="3944346"/>
            <a:ext cx="1334243" cy="137504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721" y="3321206"/>
            <a:ext cx="2010484" cy="264645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2134" y="3980064"/>
            <a:ext cx="1710160" cy="140439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5478" y="3763756"/>
            <a:ext cx="1810278" cy="1960653"/>
          </a:xfrm>
          <a:prstGeom prst="rect">
            <a:avLst/>
          </a:prstGeom>
        </p:spPr>
      </p:pic>
    </p:spTree>
    <p:extLst>
      <p:ext uri="{BB962C8B-B14F-4D97-AF65-F5344CB8AC3E}">
        <p14:creationId xmlns:p14="http://schemas.microsoft.com/office/powerpoint/2010/main" val="359111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Tipo de luces</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dirty="0" smtClean="0"/>
              <a:t>Incorporamos al menos 2 de las 3 luces pedidas.</a:t>
            </a:r>
          </a:p>
          <a:p>
            <a:r>
              <a:rPr lang="es-AR" dirty="0" smtClean="0"/>
              <a:t>Las luces incorporadas fueron las luces de los faroles, el cual es una luz puntual por cada faro que se encuentra en la escena, y además una luz direccional la cual se encuentra en primera instancia por sobre la torre simulando la luz ambiental del momento del día.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589" y="3749038"/>
            <a:ext cx="3042648" cy="22665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548" y="3775164"/>
            <a:ext cx="2933156" cy="2210922"/>
          </a:xfrm>
          <a:prstGeom prst="rect">
            <a:avLst/>
          </a:prstGeom>
        </p:spPr>
      </p:pic>
    </p:spTree>
    <p:extLst>
      <p:ext uri="{BB962C8B-B14F-4D97-AF65-F5344CB8AC3E}">
        <p14:creationId xmlns:p14="http://schemas.microsoft.com/office/powerpoint/2010/main" val="113854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Modelado de la luz</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dirty="0" smtClean="0"/>
              <a:t>Por el lado del modelado de luz hicimos que las luces puntuales reflejen y demuestren su intensidad en el suelo y los edificios. Pudiendo variar los parámetros de las luces de diferente manera, siempre manteniendo una imagen coherente.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63" y="3353991"/>
            <a:ext cx="3420699" cy="25666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530" y="3356353"/>
            <a:ext cx="3390091" cy="2524261"/>
          </a:xfrm>
          <a:prstGeom prst="rect">
            <a:avLst/>
          </a:prstGeom>
        </p:spPr>
      </p:pic>
    </p:spTree>
    <p:extLst>
      <p:ext uri="{BB962C8B-B14F-4D97-AF65-F5344CB8AC3E}">
        <p14:creationId xmlns:p14="http://schemas.microsoft.com/office/powerpoint/2010/main" val="275304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Integración de las luces</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ES" dirty="0"/>
              <a:t>Las luces </a:t>
            </a:r>
            <a:r>
              <a:rPr lang="es-ES" dirty="0" smtClean="0"/>
              <a:t>se </a:t>
            </a:r>
            <a:r>
              <a:rPr lang="es-ES" dirty="0"/>
              <a:t>integran adecuadamente en cuanto a su intensidad en el contexto de múltiples luces, permitiendo apreciar adecuadamente las características de los distintos materiales y texturas. </a:t>
            </a:r>
            <a:r>
              <a:rPr lang="es-ES" dirty="0" smtClean="0"/>
              <a:t>Gracias a esto también podemos ver reflejada las luces en los otros postes de otras luces, </a:t>
            </a:r>
            <a:r>
              <a:rPr lang="es-ES" dirty="0" err="1" smtClean="0"/>
              <a:t>asi</a:t>
            </a:r>
            <a:r>
              <a:rPr lang="es-ES" dirty="0" smtClean="0"/>
              <a:t> como también verlo reflejado en la torre.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397" y="3626711"/>
            <a:ext cx="3194314" cy="23916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82" y="3625135"/>
            <a:ext cx="3174275" cy="2380706"/>
          </a:xfrm>
          <a:prstGeom prst="rect">
            <a:avLst/>
          </a:prstGeom>
        </p:spPr>
      </p:pic>
    </p:spTree>
    <p:extLst>
      <p:ext uri="{BB962C8B-B14F-4D97-AF65-F5344CB8AC3E}">
        <p14:creationId xmlns:p14="http://schemas.microsoft.com/office/powerpoint/2010/main" val="420418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Material</a:t>
            </a:r>
            <a:endParaRPr lang="en-US" dirty="0"/>
          </a:p>
        </p:txBody>
      </p:sp>
      <p:sp>
        <p:nvSpPr>
          <p:cNvPr id="3" name="Content Placeholder 2"/>
          <p:cNvSpPr>
            <a:spLocks noGrp="1"/>
          </p:cNvSpPr>
          <p:nvPr>
            <p:ph sz="half" idx="1"/>
          </p:nvPr>
        </p:nvSpPr>
        <p:spPr>
          <a:xfrm>
            <a:off x="1447330" y="2010878"/>
            <a:ext cx="9607521" cy="3448595"/>
          </a:xfrm>
        </p:spPr>
        <p:txBody>
          <a:bodyPr/>
          <a:lstStyle/>
          <a:p>
            <a:r>
              <a:rPr lang="es-AR" dirty="0" smtClean="0"/>
              <a:t>Para este punto optamos por utilizar materiales para la construcción de la torre y de los faroles. </a:t>
            </a:r>
            <a:endParaRPr lang="es-AR" dirty="0"/>
          </a:p>
          <a:p>
            <a:r>
              <a:rPr lang="es-AR" dirty="0"/>
              <a:t>En el caso de la torre intentamos darle un aspecto de </a:t>
            </a:r>
            <a:r>
              <a:rPr lang="es-AR" dirty="0" smtClean="0"/>
              <a:t>oxido y en el caso del faro un aspecto perlado en donde se encuentra la cúpula de luz, </a:t>
            </a:r>
            <a:r>
              <a:rPr lang="es-AR" dirty="0"/>
              <a:t>buscando los diferentes valores de </a:t>
            </a:r>
            <a:r>
              <a:rPr lang="es-AR" i="1" dirty="0"/>
              <a:t>“m”, “f0”, “</a:t>
            </a:r>
            <a:r>
              <a:rPr lang="es-AR" i="1" dirty="0" err="1"/>
              <a:t>kd</a:t>
            </a:r>
            <a:r>
              <a:rPr lang="es-AR" i="1" dirty="0"/>
              <a:t>”, “</a:t>
            </a:r>
            <a:r>
              <a:rPr lang="es-AR" i="1" dirty="0" err="1"/>
              <a:t>ks</a:t>
            </a:r>
            <a:r>
              <a:rPr lang="es-AR" i="1" dirty="0"/>
              <a:t>”</a:t>
            </a:r>
            <a:r>
              <a:rPr lang="es-AR" dirty="0"/>
              <a:t> del </a:t>
            </a:r>
            <a:r>
              <a:rPr lang="es-AR" dirty="0" err="1"/>
              <a:t>shader</a:t>
            </a:r>
            <a:r>
              <a:rPr lang="es-AR" dirty="0"/>
              <a:t> que utilizamos de </a:t>
            </a:r>
            <a:r>
              <a:rPr lang="es-AR" dirty="0" smtClean="0"/>
              <a:t>Cook-Torrance.</a:t>
            </a:r>
            <a:endParaRPr lang="en-US" dirty="0">
              <a:hlinkClick r:id="rId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508" y="4067064"/>
            <a:ext cx="2690949" cy="19745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560" y="4067064"/>
            <a:ext cx="2703466" cy="2003584"/>
          </a:xfrm>
          <a:prstGeom prst="rect">
            <a:avLst/>
          </a:prstGeom>
        </p:spPr>
      </p:pic>
    </p:spTree>
    <p:extLst>
      <p:ext uri="{BB962C8B-B14F-4D97-AF65-F5344CB8AC3E}">
        <p14:creationId xmlns:p14="http://schemas.microsoft.com/office/powerpoint/2010/main" val="17707057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238</TotalTime>
  <Words>735</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Proyecto  Segundo Cuatrimestre 2019 Sub Proyecto 2</vt:lpstr>
      <vt:lpstr>INDICE </vt:lpstr>
      <vt:lpstr>OBJETIVOS</vt:lpstr>
      <vt:lpstr>desafio</vt:lpstr>
      <vt:lpstr>Construcción de la escena.</vt:lpstr>
      <vt:lpstr>Tipo de luces</vt:lpstr>
      <vt:lpstr>Modelado de la luz</vt:lpstr>
      <vt:lpstr>Integración de las luces</vt:lpstr>
      <vt:lpstr>Material</vt:lpstr>
      <vt:lpstr>Mapas de textura.</vt:lpstr>
      <vt:lpstr>Textura</vt:lpstr>
      <vt:lpstr>Constitución y estética de la escena </vt:lpstr>
      <vt:lpstr>Las luces y la cámara. </vt:lpstr>
      <vt:lpstr>DIA / ATARDECER / NOCHE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Segundo Cuatrimestre 2019 Sub Proyecto 2</dc:title>
  <dc:creator>Usuario de Windows</dc:creator>
  <cp:lastModifiedBy>Usuario de Windows</cp:lastModifiedBy>
  <cp:revision>22</cp:revision>
  <dcterms:created xsi:type="dcterms:W3CDTF">2019-11-06T18:19:56Z</dcterms:created>
  <dcterms:modified xsi:type="dcterms:W3CDTF">2019-11-06T22:18:04Z</dcterms:modified>
</cp:coreProperties>
</file>