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no" initials="B" lastIdx="1" clrIdx="0">
    <p:extLst>
      <p:ext uri="{19B8F6BF-5375-455C-9EA6-DF929625EA0E}">
        <p15:presenceInfo xmlns:p15="http://schemas.microsoft.com/office/powerpoint/2012/main" userId="2a28eafcca6bec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9B9B9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 autoAdjust="0"/>
    <p:restoredTop sz="86426" autoAdjust="0"/>
  </p:normalViewPr>
  <p:slideViewPr>
    <p:cSldViewPr snapToGrid="0">
      <p:cViewPr varScale="1">
        <p:scale>
          <a:sx n="122" d="100"/>
          <a:sy n="122" d="100"/>
        </p:scale>
        <p:origin x="25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C601-88BF-4F64-9BF2-FC19BE02D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92E86-85E7-477D-8023-277C65CA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4729-FDEE-4ECD-9D73-07F686D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3C5F-D221-41DB-98BF-056A223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8B30-2DC2-49E3-AD8B-46DDF32D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7F83-06A0-4581-9B5C-6F80999E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0164A-C5D5-4A8D-827E-3E4AD25D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E0C8-78A6-446C-A668-3B9CBC9D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836F-D944-42BA-8CF5-B772E71A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703E-66E6-4BF1-9C62-32DBD90F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F2447-D2CC-4C78-99C4-847FA0126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55E28-355A-43E5-913B-877071C74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F1AB-2A71-4455-BD30-C687FC0E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3153-589E-4AF2-8DB0-823A44B1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8BDE-0F56-4613-9C24-9C24093E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B808-6347-40E9-9B18-EF6813FC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AFBD-2D4F-42F9-88EF-268C0A88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E68C-16AF-4992-AFA7-05F3193B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D797-AFC2-48F8-8174-EB9F1AEE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16E8-2C79-4C5A-A52F-89A43587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8286-7F08-4219-A72D-68F99F68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56FE-CF8B-46A5-BB37-7440FB7E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F5D0-4949-4F8C-B54E-CD3FE35B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81141-782A-4831-81AF-451B27EC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E390-0A28-46F5-8742-1F255753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BF53-3D86-47D3-9458-9D69146D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9280-14E0-44C4-9561-40CD12E4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0BF7A-AC2D-44A3-939E-690290F1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9AB5B-8011-411B-A77C-792BF6C9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94C29-D2B5-44C8-8A8A-05E714E5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2CFB8-A9D8-4807-8FC8-143E55DF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DAF4-31D9-444A-A081-2FD310AE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9175-C0B9-4D4E-970B-EBE1DB7B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7086D-7E60-4A42-A760-98D9A418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143B3-65C8-4CCE-8BC7-FCF1E7033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6A3D9-FFA7-4D40-A96F-D3186778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3BE1B-AEC4-41E6-9D80-E3593276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4991C-527C-45D2-9489-4E4D2B40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16F56-4807-4DB3-9312-04983C90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4FFA-C5E0-49D3-A055-B20FB2EE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22D3F-75A2-4E1C-ACB4-C48A564C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C5F7D-1BAB-43DC-B553-7A24CD98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1486-F63D-4818-9806-127D26D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86A8B-7BD3-4D9F-B6AE-336E8251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3761E-BECE-42CB-BC41-845AA782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DB29B-CF8A-4A6F-8F49-ED7AF8A2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6BF1-F6CF-49D0-9D8E-4F2FB1BF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69E3-2922-43E0-B3F5-109FBBAA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D4322-32A4-44C3-BC44-017AA170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DC09-6189-4449-A12D-46A9EE25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BC568-A353-4E6F-9E97-C1134D14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81386-9E95-40F5-9EFE-A87152B7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4960-12F0-49B0-9A0D-70AE8F21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BB0D1-5C88-4CB1-84A0-83E701E6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CAD7-600A-416C-B5C3-0E9A7EAE4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EE07-4998-4B87-B7FB-2CC209DD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EC4C-7798-454D-8DA7-F0F7C071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9A377-8C44-4DF2-BC98-E94353E7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0E6DD-0589-46E1-8FC9-7490B75A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4F34-2597-44D0-9943-6FC21C63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7C59-A379-4FD9-A6CF-276DECFDD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FC14-487D-4AD3-844C-405DDE83C52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F28F-9C89-40AE-A64F-B83551956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8B5D-88E5-44A9-8EC0-B15EE854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C731-CC32-4357-93DF-86E8ADE4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7BA4D-686D-4296-82A2-123B4D8E6910}"/>
              </a:ext>
            </a:extLst>
          </p:cNvPr>
          <p:cNvSpPr>
            <a:spLocks noChangeAspect="1"/>
          </p:cNvSpPr>
          <p:nvPr/>
        </p:nvSpPr>
        <p:spPr>
          <a:xfrm>
            <a:off x="2416030" y="827203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A5589-E8ED-43F4-88F9-F69CCF5123BA}"/>
              </a:ext>
            </a:extLst>
          </p:cNvPr>
          <p:cNvSpPr>
            <a:spLocks noChangeAspect="1"/>
          </p:cNvSpPr>
          <p:nvPr/>
        </p:nvSpPr>
        <p:spPr>
          <a:xfrm>
            <a:off x="2929749" y="32992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F1FE6-92CA-4D9A-90D3-17DADF7F18D8}"/>
              </a:ext>
            </a:extLst>
          </p:cNvPr>
          <p:cNvSpPr>
            <a:spLocks noChangeAspect="1"/>
          </p:cNvSpPr>
          <p:nvPr/>
        </p:nvSpPr>
        <p:spPr>
          <a:xfrm>
            <a:off x="3267249" y="32992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6E4C3-8ACB-4D87-A09D-635BA1E38612}"/>
              </a:ext>
            </a:extLst>
          </p:cNvPr>
          <p:cNvSpPr>
            <a:spLocks noChangeAspect="1"/>
          </p:cNvSpPr>
          <p:nvPr/>
        </p:nvSpPr>
        <p:spPr>
          <a:xfrm>
            <a:off x="2595903" y="32992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681B6-A86A-4747-9F5F-F5AA234D2426}"/>
              </a:ext>
            </a:extLst>
          </p:cNvPr>
          <p:cNvSpPr>
            <a:spLocks noChangeAspect="1"/>
          </p:cNvSpPr>
          <p:nvPr/>
        </p:nvSpPr>
        <p:spPr>
          <a:xfrm>
            <a:off x="2929749" y="36367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2AFD8F-8B86-45E8-8F39-6A8374807426}"/>
              </a:ext>
            </a:extLst>
          </p:cNvPr>
          <p:cNvSpPr>
            <a:spLocks noChangeAspect="1"/>
          </p:cNvSpPr>
          <p:nvPr/>
        </p:nvSpPr>
        <p:spPr>
          <a:xfrm>
            <a:off x="2929749" y="29617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400C0-54F4-465E-9DAC-970D9A5926A0}"/>
              </a:ext>
            </a:extLst>
          </p:cNvPr>
          <p:cNvSpPr>
            <a:spLocks noChangeAspect="1"/>
          </p:cNvSpPr>
          <p:nvPr/>
        </p:nvSpPr>
        <p:spPr>
          <a:xfrm>
            <a:off x="3267249" y="36367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5C23-EEF9-4030-B803-0A3497EBBFA7}"/>
              </a:ext>
            </a:extLst>
          </p:cNvPr>
          <p:cNvSpPr>
            <a:spLocks noChangeAspect="1"/>
          </p:cNvSpPr>
          <p:nvPr/>
        </p:nvSpPr>
        <p:spPr>
          <a:xfrm>
            <a:off x="2592249" y="36367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7A8D7-FCE7-4AB0-9CEF-BB9BD76D76A0}"/>
              </a:ext>
            </a:extLst>
          </p:cNvPr>
          <p:cNvSpPr>
            <a:spLocks noChangeAspect="1"/>
          </p:cNvSpPr>
          <p:nvPr/>
        </p:nvSpPr>
        <p:spPr>
          <a:xfrm>
            <a:off x="3267249" y="29617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D5CBB-9FC4-432B-8782-0DA5BC3C94EA}"/>
              </a:ext>
            </a:extLst>
          </p:cNvPr>
          <p:cNvSpPr>
            <a:spLocks noChangeAspect="1"/>
          </p:cNvSpPr>
          <p:nvPr/>
        </p:nvSpPr>
        <p:spPr>
          <a:xfrm>
            <a:off x="2592249" y="2961747"/>
            <a:ext cx="225000" cy="225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937DBE-1AEC-4FBE-87E3-59C2A0D56A7B}"/>
              </a:ext>
            </a:extLst>
          </p:cNvPr>
          <p:cNvSpPr/>
          <p:nvPr/>
        </p:nvSpPr>
        <p:spPr>
          <a:xfrm rot="18900000">
            <a:off x="7495797" y="3610906"/>
            <a:ext cx="97013" cy="410663"/>
          </a:xfrm>
          <a:prstGeom prst="rect">
            <a:avLst/>
          </a:prstGeom>
          <a:solidFill>
            <a:srgbClr val="9B9B9B"/>
          </a:solidFill>
          <a:ln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BFC3DB-9EA1-4E27-8ABB-571866F287E1}"/>
              </a:ext>
            </a:extLst>
          </p:cNvPr>
          <p:cNvSpPr/>
          <p:nvPr/>
        </p:nvSpPr>
        <p:spPr>
          <a:xfrm>
            <a:off x="6929887" y="3200987"/>
            <a:ext cx="549000" cy="548260"/>
          </a:xfrm>
          <a:prstGeom prst="ellipse">
            <a:avLst/>
          </a:prstGeom>
          <a:noFill/>
          <a:ln w="95250"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D4988-FE39-4CE5-92AF-37F7F20654D8}"/>
              </a:ext>
            </a:extLst>
          </p:cNvPr>
          <p:cNvSpPr>
            <a:spLocks noChangeAspect="1"/>
          </p:cNvSpPr>
          <p:nvPr/>
        </p:nvSpPr>
        <p:spPr>
          <a:xfrm>
            <a:off x="4152174" y="32992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CD8D80-AFF8-4741-A23B-492C9CD82800}"/>
              </a:ext>
            </a:extLst>
          </p:cNvPr>
          <p:cNvSpPr>
            <a:spLocks noChangeAspect="1"/>
          </p:cNvSpPr>
          <p:nvPr/>
        </p:nvSpPr>
        <p:spPr>
          <a:xfrm>
            <a:off x="4489674" y="32992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35D2-639E-4FEE-B48A-35C8D4D5BE35}"/>
              </a:ext>
            </a:extLst>
          </p:cNvPr>
          <p:cNvSpPr>
            <a:spLocks noChangeAspect="1"/>
          </p:cNvSpPr>
          <p:nvPr/>
        </p:nvSpPr>
        <p:spPr>
          <a:xfrm>
            <a:off x="3818328" y="32992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F55B97-CD09-40CF-936C-5AA6BCFB38B1}"/>
              </a:ext>
            </a:extLst>
          </p:cNvPr>
          <p:cNvSpPr>
            <a:spLocks noChangeAspect="1"/>
          </p:cNvSpPr>
          <p:nvPr/>
        </p:nvSpPr>
        <p:spPr>
          <a:xfrm>
            <a:off x="4152174" y="36367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80A0-15E8-455F-B863-379882125889}"/>
              </a:ext>
            </a:extLst>
          </p:cNvPr>
          <p:cNvSpPr>
            <a:spLocks noChangeAspect="1"/>
          </p:cNvSpPr>
          <p:nvPr/>
        </p:nvSpPr>
        <p:spPr>
          <a:xfrm>
            <a:off x="4152174" y="29617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AF3B9-1E79-4A3C-84C9-EC0BDE37576C}"/>
              </a:ext>
            </a:extLst>
          </p:cNvPr>
          <p:cNvSpPr>
            <a:spLocks noChangeAspect="1"/>
          </p:cNvSpPr>
          <p:nvPr/>
        </p:nvSpPr>
        <p:spPr>
          <a:xfrm>
            <a:off x="4489674" y="36367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8D9EAA-8FB2-4206-BC92-ACE1AD02B67F}"/>
              </a:ext>
            </a:extLst>
          </p:cNvPr>
          <p:cNvSpPr>
            <a:spLocks noChangeAspect="1"/>
          </p:cNvSpPr>
          <p:nvPr/>
        </p:nvSpPr>
        <p:spPr>
          <a:xfrm>
            <a:off x="3814674" y="36367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28BA2-3CC4-4EDF-AE62-B2C5A3723827}"/>
              </a:ext>
            </a:extLst>
          </p:cNvPr>
          <p:cNvSpPr>
            <a:spLocks noChangeAspect="1"/>
          </p:cNvSpPr>
          <p:nvPr/>
        </p:nvSpPr>
        <p:spPr>
          <a:xfrm>
            <a:off x="4489674" y="29617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3A1EF1-0076-4E5B-B438-3BAFF5AD883F}"/>
              </a:ext>
            </a:extLst>
          </p:cNvPr>
          <p:cNvSpPr>
            <a:spLocks noChangeAspect="1"/>
          </p:cNvSpPr>
          <p:nvPr/>
        </p:nvSpPr>
        <p:spPr>
          <a:xfrm>
            <a:off x="3814674" y="2961746"/>
            <a:ext cx="225000" cy="22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126574-FB7D-46F4-9DFE-1E91A4209893}"/>
              </a:ext>
            </a:extLst>
          </p:cNvPr>
          <p:cNvSpPr/>
          <p:nvPr/>
        </p:nvSpPr>
        <p:spPr>
          <a:xfrm rot="18900000">
            <a:off x="9216147" y="3564789"/>
            <a:ext cx="97013" cy="410663"/>
          </a:xfrm>
          <a:prstGeom prst="rect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DE017-7058-4DF9-8AD4-A7D32D592108}"/>
              </a:ext>
            </a:extLst>
          </p:cNvPr>
          <p:cNvSpPr/>
          <p:nvPr/>
        </p:nvSpPr>
        <p:spPr>
          <a:xfrm>
            <a:off x="8650237" y="3154870"/>
            <a:ext cx="549000" cy="548260"/>
          </a:xfrm>
          <a:prstGeom prst="ellipse">
            <a:avLst/>
          </a:prstGeom>
          <a:noFill/>
          <a:ln w="9525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Brunno</dc:creator>
  <cp:lastModifiedBy>Brunno</cp:lastModifiedBy>
  <cp:revision>7</cp:revision>
  <dcterms:created xsi:type="dcterms:W3CDTF">2020-08-13T23:56:23Z</dcterms:created>
  <dcterms:modified xsi:type="dcterms:W3CDTF">2020-08-15T22:24:30Z</dcterms:modified>
</cp:coreProperties>
</file>