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3"/>
    </p:embeddedFont>
    <p:embeddedFont>
      <p:font typeface="Webdings" panose="05030102010509060703" pitchFamily="18" charset="2"/>
      <p:regular r:id="rId34"/>
    </p:embeddedFont>
    <p:embeddedFont>
      <p:font typeface="Wingdings 3" panose="05040102010807070707" pitchFamily="18" charset="2"/>
      <p:regular r:id="rId35"/>
    </p:embeddedFont>
    <p:embeddedFont>
      <p:font typeface="AA Zuehlke" panose="02000503060000020004" pitchFamily="2" charset="0"/>
      <p:regular r:id="rId36"/>
      <p:bold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1" autoAdjust="0"/>
  </p:normalViewPr>
  <p:slideViewPr>
    <p:cSldViewPr showGuides="1">
      <p:cViewPr varScale="1">
        <p:scale>
          <a:sx n="91" d="100"/>
          <a:sy n="9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3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2"/>
            <a:r>
              <a:rPr lang="en-US" dirty="0" smtClean="0"/>
              <a:t>C# example</a:t>
            </a:r>
          </a:p>
          <a:p>
            <a:pPr lvl="2"/>
            <a:r>
              <a:rPr lang="en-US" dirty="0" err="1" smtClean="0"/>
              <a:t>iOS</a:t>
            </a:r>
            <a:r>
              <a:rPr lang="en-US" dirty="0" smtClean="0"/>
              <a:t> simulator (</a:t>
            </a:r>
            <a:r>
              <a:rPr lang="en-US" dirty="0" smtClean="0">
                <a:solidFill>
                  <a:srgbClr val="FF0000"/>
                </a:solidFill>
              </a:rPr>
              <a:t>remote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Prepared</a:t>
            </a:r>
            <a:r>
              <a:rPr lang="en-US" sz="2800" dirty="0"/>
              <a:t> </a:t>
            </a:r>
            <a:r>
              <a:rPr lang="en-US" sz="2800" dirty="0" smtClean="0"/>
              <a:t>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 (hosted on Azure)</a:t>
            </a:r>
          </a:p>
          <a:p>
            <a:pPr lvl="1"/>
            <a:r>
              <a:rPr lang="en-US" sz="2800" dirty="0" err="1" smtClean="0"/>
              <a:t>NuGet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HotTuna</a:t>
            </a:r>
            <a:r>
              <a:rPr lang="en-US" sz="2400" dirty="0" smtClean="0">
                <a:sym typeface="Wingdings" panose="05000000000000000000" pitchFamily="2" charset="2"/>
              </a:rPr>
              <a:t>: Most recent release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  <a:endParaRPr lang="en-US" sz="2400" dirty="0" smtClean="0"/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111219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service access</a:t>
            </a:r>
          </a:p>
          <a:p>
            <a:pPr lvl="1"/>
            <a:r>
              <a:rPr lang="en-US" dirty="0" err="1"/>
              <a:t>RestClient</a:t>
            </a:r>
            <a:r>
              <a:rPr lang="en-US" dirty="0"/>
              <a:t> (class from </a:t>
            </a:r>
            <a:r>
              <a:rPr lang="en-US" dirty="0" err="1"/>
              <a:t>RestSharp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users asynchronously</a:t>
            </a:r>
          </a:p>
          <a:p>
            <a:pPr lvl="1"/>
            <a:r>
              <a:rPr lang="en-US" dirty="0" err="1"/>
              <a:t>Deserializing</a:t>
            </a:r>
            <a:r>
              <a:rPr lang="en-US" dirty="0"/>
              <a:t> JSON response with Json.NET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(Android specific)</a:t>
            </a:r>
          </a:p>
          <a:p>
            <a:pPr lvl="1"/>
            <a:r>
              <a:rPr lang="en-US" dirty="0" smtClean="0"/>
              <a:t>User list</a:t>
            </a:r>
          </a:p>
          <a:p>
            <a:pPr lvl="2"/>
            <a:r>
              <a:rPr lang="en-US" dirty="0" smtClean="0"/>
              <a:t>Fragment (sub activity)</a:t>
            </a:r>
          </a:p>
          <a:p>
            <a:pPr lvl="2"/>
            <a:r>
              <a:rPr lang="en-US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399931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211647" y="4068846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smtClean="0"/>
              <a:t>Create URL by user ID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show user details (on </a:t>
            </a:r>
            <a:r>
              <a:rPr lang="en-US" dirty="0" err="1" smtClean="0"/>
              <a:t>UserListViewModel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(existing)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568091" y="357157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111219" y="364111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 err="1"/>
              <a:t>MessageService</a:t>
            </a:r>
            <a:r>
              <a:rPr lang="en-US" dirty="0"/>
              <a:t> (client-side) to receive and send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convert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Menu item for Action Bar to send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355757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29299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186965" y="4425291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8746122">
            <a:off x="4473969" y="2969970"/>
            <a:ext cx="5016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Class 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diagram?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69" y="1626844"/>
            <a:ext cx="2430649" cy="493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??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??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pPr lvl="1"/>
            <a:r>
              <a:rPr lang="en-US" sz="2800" dirty="0" smtClean="0"/>
              <a:t>?? % of code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40’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olb</a:t>
            </a:r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</a:t>
            </a:r>
            <a:r>
              <a:rPr lang="en-US" sz="2200" dirty="0" smtClean="0">
                <a:latin typeface="AA Zuehlke" pitchFamily="2" charset="0"/>
              </a:rPr>
              <a:t>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</a:t>
            </a:r>
            <a:r>
              <a:rPr lang="en-US" sz="2200" dirty="0" smtClean="0">
                <a:latin typeface="AA Zuehlke" pitchFamily="2" charset="0"/>
              </a:rPr>
              <a:t>for most </a:t>
            </a:r>
            <a:r>
              <a:rPr lang="en-US" sz="2200" dirty="0" smtClean="0">
                <a:latin typeface="AA Zuehlke" pitchFamily="2" charset="0"/>
              </a:rPr>
              <a:t>recent ticket</a:t>
            </a:r>
            <a:r>
              <a:rPr lang="en-US" sz="2200" dirty="0" smtClean="0">
                <a:latin typeface="AA Zuehlke" pitchFamily="2" charset="0"/>
              </a:rPr>
              <a:t>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56" grpId="0"/>
      <p:bldP spid="57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mtClean="0"/>
              <a:t>.NET development team (C#)</a:t>
            </a:r>
          </a:p>
          <a:p>
            <a:pPr lvl="1"/>
            <a:r>
              <a:rPr lang="en-US" smtClean="0"/>
              <a:t>Cloud service (Azure) providing a RESTful API</a:t>
            </a:r>
          </a:p>
          <a:p>
            <a:pPr lvl="2"/>
            <a:r>
              <a:rPr lang="en-US" smtClean="0"/>
              <a:t>Get users</a:t>
            </a:r>
          </a:p>
          <a:p>
            <a:pPr lvl="2"/>
            <a:r>
              <a:rPr lang="en-US" smtClean="0"/>
              <a:t>Send/receive messages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9395" y="3660619"/>
            <a:ext cx="2980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Project types</a:t>
            </a:r>
          </a:p>
          <a:p>
            <a:pPr lvl="2"/>
            <a:r>
              <a:rPr lang="en-US" dirty="0" smtClean="0"/>
              <a:t>Android simulator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1110</Words>
  <Application>Microsoft Office PowerPoint</Application>
  <PresentationFormat>On-screen Show (4:3)</PresentationFormat>
  <Paragraphs>359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AA Zuehlke Medium</vt:lpstr>
      <vt:lpstr>Webdings</vt:lpstr>
      <vt:lpstr>Wingdings 3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147</cp:revision>
  <dcterms:created xsi:type="dcterms:W3CDTF">2010-09-09T06:40:38Z</dcterms:created>
  <dcterms:modified xsi:type="dcterms:W3CDTF">2013-09-17T10:07:55Z</dcterms:modified>
</cp:coreProperties>
</file>