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3"/>
    </p:embeddedFont>
    <p:embeddedFont>
      <p:font typeface="Webdings" panose="05030102010509060703" pitchFamily="18" charset="2"/>
      <p:regular r:id="rId34"/>
    </p:embeddedFont>
    <p:embeddedFont>
      <p:font typeface="Wingdings 3" panose="05040102010807070707" pitchFamily="18" charset="2"/>
      <p:regular r:id="rId35"/>
    </p:embeddedFont>
    <p:embeddedFont>
      <p:font typeface="AA Zuehlke" panose="02000503060000020004" pitchFamily="2" charset="0"/>
      <p:regular r:id="rId36"/>
      <p:bold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7" autoAdjust="0"/>
  </p:normalViewPr>
  <p:slideViewPr>
    <p:cSldViewPr showGuides="1">
      <p:cViewPr>
        <p:scale>
          <a:sx n="66" d="100"/>
          <a:sy n="66" d="100"/>
        </p:scale>
        <p:origin x="-208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4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9069080">
            <a:off x="1294850" y="2844632"/>
            <a:ext cx="5852885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Windows Phone 8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56" grpId="0"/>
      <p:bldP spid="57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REST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1157</Words>
  <Application>Microsoft Office PowerPoint</Application>
  <PresentationFormat>On-screen Show (4:3)</PresentationFormat>
  <Paragraphs>375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AA Zuehlke Medium</vt:lpstr>
      <vt:lpstr>Webdings</vt:lpstr>
      <vt:lpstr>Wingdings 3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178</cp:revision>
  <dcterms:created xsi:type="dcterms:W3CDTF">2010-09-09T06:40:38Z</dcterms:created>
  <dcterms:modified xsi:type="dcterms:W3CDTF">2013-09-17T21:15:23Z</dcterms:modified>
</cp:coreProperties>
</file>