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3" r:id="rId25"/>
    <p:sldId id="290" r:id="rId26"/>
    <p:sldId id="298" r:id="rId27"/>
    <p:sldId id="299" r:id="rId28"/>
    <p:sldId id="297" r:id="rId29"/>
    <p:sldId id="295" r:id="rId30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33"/>
      <p:bold r:id="rId34"/>
    </p:embeddedFont>
    <p:embeddedFont>
      <p:font typeface="Webdings" panose="05030102010509060703" pitchFamily="18" charset="2"/>
      <p:regular r:id="rId35"/>
    </p:embeddedFont>
    <p:embeddedFont>
      <p:font typeface="AA Zuehlke Medium" panose="02000603060000020004" pitchFamily="2" charset="0"/>
      <p:regular r:id="rId36"/>
    </p:embeddedFont>
    <p:embeddedFont>
      <p:font typeface="Wingdings 3" panose="05040102010807070707" pitchFamily="18" charset="2"/>
      <p:regular r:id="rId37"/>
    </p:embeddedFont>
  </p:embeddedFontLst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7" autoAdjust="0"/>
  </p:normalViewPr>
  <p:slideViewPr>
    <p:cSldViewPr showGuides="1">
      <p:cViewPr varScale="1">
        <p:scale>
          <a:sx n="79" d="100"/>
          <a:sy n="79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22.09.2013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</a:t>
            </a:r>
            <a:r>
              <a:rPr lang="en-US" dirty="0" smtClean="0"/>
              <a:t>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Conductor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UI code is NOT shared, therefore twice</a:t>
            </a:r>
            <a:r>
              <a:rPr lang="en-US" baseline="0" dirty="0" smtClean="0"/>
              <a:t> as large as shared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Strong UI development tools which ease the development/designing of the UI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Encryption is done with an external library, not included in the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Rather small application and not necessarily representative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7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REST service (hosted on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load/refresh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Model/ViewModel (2/2)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9" y="1646775"/>
            <a:ext cx="559350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based on user 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part</a:t>
            </a:r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(i.e. browser window)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  <p:pic>
        <p:nvPicPr>
          <p:cNvPr id="1026" name="Picture 2" descr="http://fc09.deviantart.net/fs71/i/2012/140/6/8/tweetbot_skin_for_whatsapp_messenger_by_nachomaster-d50f2f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1708" r="46824" b="7941"/>
          <a:stretch/>
        </p:blipFill>
        <p:spPr bwMode="auto">
          <a:xfrm>
            <a:off x="3886200" y="1524000"/>
            <a:ext cx="4098349" cy="50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6318673" y="3866636"/>
            <a:ext cx="3136900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A Zuehlke" pitchFamily="2" charset="0"/>
              </a:rPr>
              <a:t>deviantart.com/art/Tweetbot-Skin-for-WhatsApp-Messenger-303033873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load/reload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format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 (read)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 and shared key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42" y="1593092"/>
            <a:ext cx="2412176" cy="49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(shared interface and proprietary 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DatabaseService</a:t>
            </a:r>
            <a:r>
              <a:rPr lang="en-US" dirty="0" smtClean="0"/>
              <a:t> (client-side) to access database</a:t>
            </a:r>
          </a:p>
          <a:p>
            <a:pPr lvl="1"/>
            <a:r>
              <a:rPr lang="en-US" dirty="0" smtClean="0"/>
              <a:t>Full LINQ support to query/select/manipulate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162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269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  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r>
              <a:rPr lang="en-US" sz="2800" dirty="0" smtClean="0"/>
              <a:t>49.5 % of 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is shared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56546347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26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29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45’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						  </a:t>
            </a:r>
            <a:r>
              <a:rPr lang="en-US" dirty="0" smtClean="0">
                <a:latin typeface="+mn-lt"/>
              </a:rPr>
              <a:t>5’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10’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082" y="6044071"/>
            <a:ext cx="15516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44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64 %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1718064"/>
            <a:ext cx="2922850" cy="416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None/>
            </a:pPr>
            <a:r>
              <a:rPr lang="en-US" sz="2200" dirty="0" smtClean="0">
                <a:latin typeface="+mj-lt"/>
              </a:rPr>
              <a:t>Native advantages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</a:t>
            </a:r>
            <a:r>
              <a:rPr lang="en-US" sz="2200" dirty="0" smtClean="0">
                <a:latin typeface="AA Zuehlke" pitchFamily="2" charset="0"/>
              </a:rPr>
              <a:t>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</a:t>
            </a:r>
            <a:r>
              <a:rPr lang="en-US" sz="2200" dirty="0" smtClean="0">
                <a:latin typeface="AA Zuehlke" pitchFamily="2" charset="0"/>
              </a:rPr>
              <a:t>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2744870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36 %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96470" y="6044071"/>
            <a:ext cx="8748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5" grpId="0"/>
      <p:bldP spid="21" grpId="0" animBg="1"/>
      <p:bldP spid="22" grpId="0"/>
      <p:bldP spid="1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809244" y="1748139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787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51795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34231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31919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pic>
        <p:nvPicPr>
          <p:cNvPr id="1026" name="Picture 2" descr="http://www.whats-up-news.fr/wp-content/uploads/2013/07/windows-phone8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10" y="1790290"/>
            <a:ext cx="644268" cy="7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388124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52" idx="2"/>
          </p:cNvCxnSpPr>
          <p:nvPr/>
        </p:nvCxnSpPr>
        <p:spPr>
          <a:xfrm>
            <a:off x="4532294" y="4608203"/>
            <a:ext cx="0" cy="4604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 animBg="1"/>
      <p:bldP spid="60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1" grpId="0" animBg="1"/>
      <p:bldP spid="53" grpId="0" animBg="1"/>
      <p:bldP spid="25" grpId="0"/>
      <p:bldP spid="25" grpId="1"/>
      <p:bldP spid="56" grpId="0"/>
      <p:bldP spid="56" grpId="1"/>
      <p:bldP spid="57" grpId="0" animBg="1"/>
      <p:bldP spid="5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Product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Binding Library” to use existing JAR libraries</a:t>
            </a:r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1200</Words>
  <Application>Microsoft Office PowerPoint</Application>
  <PresentationFormat>On-screen Show (4:3)</PresentationFormat>
  <Paragraphs>382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Wingdings</vt:lpstr>
      <vt:lpstr>AA Zuehlke</vt:lpstr>
      <vt:lpstr>Webdings</vt:lpstr>
      <vt:lpstr>AA Zuehlke Medium</vt:lpstr>
      <vt:lpstr>Wingdings 3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Code Metrics</vt:lpstr>
      <vt:lpstr>Questions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192</cp:revision>
  <dcterms:created xsi:type="dcterms:W3CDTF">2010-09-09T06:40:38Z</dcterms:created>
  <dcterms:modified xsi:type="dcterms:W3CDTF">2013-09-22T16:31:22Z</dcterms:modified>
</cp:coreProperties>
</file>