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3"/>
      <p:bold r:id="rId34"/>
    </p:embeddedFont>
    <p:embeddedFont>
      <p:font typeface="Webdings" panose="05030102010509060703" pitchFamily="18" charset="2"/>
      <p:regular r:id="rId35"/>
    </p:embeddedFont>
    <p:embeddedFont>
      <p:font typeface="Wingdings 3" panose="05040102010807070707" pitchFamily="18" charset="2"/>
      <p:regular r:id="rId36"/>
    </p:embeddedFont>
    <p:embeddedFont>
      <p:font typeface="AA Zuehlke Medium" panose="02000603060000020004" pitchFamily="2" charset="0"/>
      <p:regular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7" autoAdjust="0"/>
  </p:normalViewPr>
  <p:slideViewPr>
    <p:cSldViewPr showGuides="1">
      <p:cViewPr varScale="1">
        <p:scale>
          <a:sx n="79" d="100"/>
          <a:sy n="79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22.09.2013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</a:t>
            </a:r>
            <a:r>
              <a:rPr lang="en-US" sz="2400" dirty="0" smtClean="0">
                <a:latin typeface="+mn-lt"/>
              </a:rPr>
              <a:t>  27</a:t>
            </a:r>
            <a:endParaRPr lang="en-US" sz="2400" dirty="0" smtClean="0">
              <a:latin typeface="+mn-lt"/>
            </a:endParaRP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49.5 %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6546347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25" grpId="1"/>
      <p:bldP spid="56" grpId="0"/>
      <p:bldP spid="56" grpId="1"/>
      <p:bldP spid="57" grpId="0" animBg="1"/>
      <p:bldP spid="5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1154</Words>
  <Application>Microsoft Office PowerPoint</Application>
  <PresentationFormat>On-screen Show (4:3)</PresentationFormat>
  <Paragraphs>376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AA Zuehlke</vt:lpstr>
      <vt:lpstr>Webdings</vt:lpstr>
      <vt:lpstr>Wingdings 3</vt:lpstr>
      <vt:lpstr>AA Zuehlke Medium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185</cp:revision>
  <dcterms:created xsi:type="dcterms:W3CDTF">2010-09-09T06:40:38Z</dcterms:created>
  <dcterms:modified xsi:type="dcterms:W3CDTF">2013-09-22T15:52:45Z</dcterms:modified>
</cp:coreProperties>
</file>