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04" r:id="rId23"/>
    <p:sldId id="290" r:id="rId24"/>
    <p:sldId id="298" r:id="rId25"/>
    <p:sldId id="299" r:id="rId26"/>
    <p:sldId id="297" r:id="rId27"/>
    <p:sldId id="295" r:id="rId28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1"/>
      <p:bold r:id="rId32"/>
    </p:embeddedFont>
    <p:embeddedFont>
      <p:font typeface="AA Zuehlke Medium" panose="02000603060000020004" pitchFamily="2" charset="0"/>
      <p:regular r:id="rId33"/>
    </p:embeddedFont>
    <p:embeddedFont>
      <p:font typeface="Webdings" panose="05030102010509060703" pitchFamily="18" charset="2"/>
      <p:regular r:id="rId34"/>
    </p:embeddedFont>
    <p:embeddedFont>
      <p:font typeface="Wingdings 3" panose="05040102010807070707" pitchFamily="18" charset="2"/>
      <p:regular r:id="rId35"/>
    </p:embeddedFont>
  </p:embeddedFontLst>
  <p:custDataLst>
    <p:tags r:id="rId3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16.09.2013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atceve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.ad-tech.com/sf/wp-content/uploads/DigitalConsumer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</a:t>
            </a:r>
            <a:r>
              <a:rPr lang="en-US" dirty="0" smtClean="0"/>
              <a:t>with </a:t>
            </a:r>
            <a:r>
              <a:rPr lang="en-US" dirty="0" smtClean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2"/>
            <a:r>
              <a:rPr lang="en-US" dirty="0" smtClean="0"/>
              <a:t>C# example</a:t>
            </a:r>
          </a:p>
          <a:p>
            <a:pPr lvl="2"/>
            <a:r>
              <a:rPr lang="en-US" dirty="0" err="1" smtClean="0"/>
              <a:t>iOS</a:t>
            </a:r>
            <a:r>
              <a:rPr lang="en-US" dirty="0" smtClean="0"/>
              <a:t> simulator (</a:t>
            </a:r>
            <a:r>
              <a:rPr lang="en-US" dirty="0" smtClean="0">
                <a:solidFill>
                  <a:srgbClr val="FF0000"/>
                </a:solidFill>
              </a:rPr>
              <a:t>remote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Prepared</a:t>
            </a:r>
            <a:r>
              <a:rPr lang="en-US" sz="2800" dirty="0"/>
              <a:t> </a:t>
            </a:r>
            <a:r>
              <a:rPr lang="en-US" sz="2800" dirty="0" smtClean="0"/>
              <a:t>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 (hosted on Azure)</a:t>
            </a:r>
            <a:endParaRPr lang="en-US" sz="2400" dirty="0" smtClean="0"/>
          </a:p>
          <a:p>
            <a:pPr lvl="1"/>
            <a:r>
              <a:rPr lang="en-US" sz="2800" dirty="0" err="1" smtClean="0"/>
              <a:t>NuGet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HotTuna</a:t>
            </a:r>
            <a:r>
              <a:rPr lang="en-US" sz="2400" dirty="0" smtClean="0">
                <a:sym typeface="Wingdings" panose="05000000000000000000" pitchFamily="2" charset="2"/>
              </a:rPr>
              <a:t>: Most recent release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Run mini-Demo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 (shared)</a:t>
            </a:r>
          </a:p>
          <a:p>
            <a:pPr lvl="1"/>
            <a:r>
              <a:rPr lang="en-US" sz="2400" dirty="0" smtClean="0"/>
              <a:t>User class</a:t>
            </a:r>
            <a:endParaRPr lang="en-US" sz="2400" dirty="0" smtClean="0"/>
          </a:p>
          <a:p>
            <a:r>
              <a:rPr lang="en-US" sz="2400" dirty="0" err="1" smtClean="0"/>
              <a:t>ViewModel</a:t>
            </a:r>
            <a:r>
              <a:rPr lang="en-US" sz="2400" dirty="0" smtClean="0"/>
              <a:t> (shared)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iOS</a:t>
            </a:r>
            <a:r>
              <a:rPr lang="en-US" sz="2400" dirty="0" smtClean="0">
                <a:sym typeface="Wingdings" panose="05000000000000000000" pitchFamily="2" charset="2"/>
              </a:rPr>
              <a:t> specific)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View </a:t>
            </a:r>
            <a:r>
              <a:rPr lang="en-US" sz="2000" dirty="0" smtClean="0">
                <a:sym typeface="Wingdings" panose="05000000000000000000" pitchFamily="2" charset="2"/>
              </a:rPr>
              <a:t>(Android specific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/>
              <a:t>User list</a:t>
            </a:r>
          </a:p>
          <a:p>
            <a:pPr lvl="2"/>
            <a:r>
              <a:rPr lang="en-US" dirty="0" smtClean="0"/>
              <a:t>Fragment (sub activity)</a:t>
            </a:r>
          </a:p>
          <a:p>
            <a:pPr lvl="2"/>
            <a:r>
              <a:rPr lang="en-US" dirty="0" smtClean="0"/>
              <a:t>Layout for single user (XML)</a:t>
            </a:r>
          </a:p>
          <a:p>
            <a:r>
              <a:rPr lang="en-US" dirty="0" smtClean="0"/>
              <a:t>User service access</a:t>
            </a:r>
            <a:endParaRPr lang="en-US" dirty="0" smtClean="0"/>
          </a:p>
          <a:p>
            <a:pPr lvl="1"/>
            <a:r>
              <a:rPr lang="en-US" dirty="0" err="1" smtClean="0"/>
              <a:t>RestClient</a:t>
            </a:r>
            <a:r>
              <a:rPr lang="en-US" dirty="0" smtClean="0"/>
              <a:t> (class from </a:t>
            </a:r>
            <a:r>
              <a:rPr lang="en-US" dirty="0" err="1" smtClean="0"/>
              <a:t>RestSharp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 users asynchronously</a:t>
            </a:r>
            <a:endParaRPr lang="en-US" dirty="0" smtClean="0"/>
          </a:p>
          <a:p>
            <a:pPr lvl="1"/>
            <a:r>
              <a:rPr lang="en-US" dirty="0" err="1" smtClean="0"/>
              <a:t>Deserializing</a:t>
            </a:r>
            <a:r>
              <a:rPr lang="en-US" dirty="0" smtClean="0"/>
              <a:t> JSON response with Json.NET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Model/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4BD413-43F6-4070-803A-629292F2ECAE}" type="slidenum">
              <a:rPr lang="de-CH" smtClean="0"/>
              <a:t>14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 (shared)</a:t>
            </a:r>
          </a:p>
          <a:p>
            <a:pPr lvl="1"/>
            <a:r>
              <a:rPr lang="en-US" dirty="0" smtClean="0"/>
              <a:t>Create URL by user ID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show user details (on </a:t>
            </a:r>
            <a:r>
              <a:rPr lang="en-US" dirty="0" err="1" smtClean="0"/>
              <a:t>UserListViewModel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 (</a:t>
            </a:r>
            <a:r>
              <a:rPr lang="en-US" dirty="0" err="1" smtClean="0"/>
              <a:t>iOS</a:t>
            </a:r>
            <a:r>
              <a:rPr lang="en-US" dirty="0" smtClean="0"/>
              <a:t> specific)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</a:t>
            </a:r>
            <a:r>
              <a:rPr lang="en-US" dirty="0" smtClean="0"/>
              <a:t>(existing)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(shared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MessageService</a:t>
            </a:r>
            <a:r>
              <a:rPr lang="en-US" dirty="0"/>
              <a:t> (client-side) to receive and send messages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(shared)</a:t>
            </a:r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convert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Menu item for Action Bar to send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8746122">
            <a:off x="4637475" y="2969970"/>
            <a:ext cx="468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Class diagram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353803"/>
            <a:ext cx="7556633" cy="1140659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 (256 bytes key)</a:t>
            </a:r>
            <a:endParaRPr lang="en-US" dirty="0" smtClean="0"/>
          </a:p>
          <a:p>
            <a:pPr lvl="1"/>
            <a:r>
              <a:rPr lang="en-US" dirty="0" err="1" smtClean="0"/>
              <a:t>BountyCastle</a:t>
            </a:r>
            <a:r>
              <a:rPr lang="en-US" dirty="0" smtClean="0"/>
              <a:t> implementation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given encryption library)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smtClean="0">
                <a:hlinkClick r:id="rId3"/>
              </a:rPr>
              <a:t>Encryption demo</a:t>
            </a:r>
            <a:endParaRPr lang="en-US" dirty="0" smtClean="0"/>
          </a:p>
          <a:p>
            <a:pPr lvl="1"/>
            <a:r>
              <a:rPr lang="en-US" dirty="0" smtClean="0"/>
              <a:t>Hardcoded password/username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WireFrame</a:t>
            </a:r>
            <a:r>
              <a:rPr lang="en-US" dirty="0" smtClean="0">
                <a:solidFill>
                  <a:srgbClr val="FF0000"/>
                </a:solidFill>
              </a:rPr>
              <a:t> with username/password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in the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71" y="1718064"/>
            <a:ext cx="3721046" cy="243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smtClean="0">
                <a:latin typeface="AA Zuehlke" pitchFamily="2" charset="0"/>
              </a:rPr>
              <a:t>SWE-PRO/JAP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smtClean="0">
                <a:latin typeface="AA Zuehlke" pitchFamily="2" charset="0"/>
              </a:rPr>
              <a:t>SWE-EPS/ESI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Zühlke Serbia</a:t>
            </a:r>
          </a:p>
        </p:txBody>
      </p:sp>
      <p:sp>
        <p:nvSpPr>
          <p:cNvPr id="14" name="Rectangle 13"/>
          <p:cNvSpPr/>
          <p:nvPr/>
        </p:nvSpPr>
        <p:spPr>
          <a:xfrm rot="19297953">
            <a:off x="2780722" y="3492524"/>
            <a:ext cx="603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Klaus, Kerry, etc.?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995363" lvl="2" indent="-457200"/>
            <a:r>
              <a:rPr lang="en-US" dirty="0" smtClean="0"/>
              <a:t>Challenges in mobile development</a:t>
            </a:r>
          </a:p>
          <a:p>
            <a:pPr marL="995363" lvl="2" indent="-457200"/>
            <a:r>
              <a:rPr lang="en-US" dirty="0" smtClean="0"/>
              <a:t>Code-sharing using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40’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olb</a:t>
            </a:r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(Buy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r>
              <a:rPr lang="en-US" sz="2200" dirty="0" smtClean="0">
                <a:latin typeface="AA Zuehlke" pitchFamily="2" charset="0"/>
              </a:rPr>
              <a:t/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current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4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5" grpId="0"/>
      <p:bldP spid="56" grpId="0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3170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4443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  <a:endParaRPr lang="en-US" sz="2200" dirty="0" smtClean="0">
              <a:latin typeface="AA Zuehlke" pitchFamily="2" charset="0"/>
            </a:endParaRP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  <a:endParaRPr lang="en-US" sz="2200" dirty="0" smtClean="0">
              <a:latin typeface="+mj-lt"/>
            </a:endParaRP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  <a:endParaRPr lang="en-US" sz="2200" dirty="0" smtClean="0">
              <a:latin typeface="AA Zuehlke" pitchFamily="2" charset="0"/>
            </a:endParaRP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  <a:endParaRPr lang="en-US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dirty="0" smtClean="0"/>
              <a:t>.NET development team (C#)</a:t>
            </a:r>
          </a:p>
          <a:p>
            <a:pPr lvl="1"/>
            <a:r>
              <a:rPr lang="en-US" dirty="0" smtClean="0"/>
              <a:t>Cloud </a:t>
            </a:r>
            <a:r>
              <a:rPr lang="en-US" dirty="0" smtClean="0"/>
              <a:t>service (Azure) providing a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  <a:p>
            <a:pPr lvl="2"/>
            <a:r>
              <a:rPr lang="en-US" dirty="0" smtClean="0"/>
              <a:t>Get users</a:t>
            </a:r>
          </a:p>
          <a:p>
            <a:pPr lvl="2"/>
            <a:r>
              <a:rPr lang="en-US" dirty="0" smtClean="0"/>
              <a:t>Send/receive messages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9635" y="4190281"/>
            <a:ext cx="4896544" cy="18253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987863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952007" y="5134266"/>
            <a:ext cx="1187479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5596" y="4005615"/>
            <a:ext cx="1907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Zühlke Messenger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1023" y="5153503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9073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188" y="4374947"/>
            <a:ext cx="2851560" cy="15377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A Zuehlke" pitchFamily="2" charset="0"/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95623" y="4707641"/>
            <a:ext cx="1756384" cy="853250"/>
          </a:xfrm>
          <a:prstGeom prst="roundRect">
            <a:avLst/>
          </a:prstGeom>
          <a:gradFill flip="none" rotWithShape="1">
            <a:gsLst>
              <a:gs pos="0">
                <a:srgbClr val="A5CDFE">
                  <a:shade val="30000"/>
                  <a:satMod val="115000"/>
                </a:srgbClr>
              </a:gs>
              <a:gs pos="50000">
                <a:srgbClr val="A5CDFE">
                  <a:shade val="67500"/>
                  <a:satMod val="115000"/>
                </a:srgbClr>
              </a:gs>
              <a:gs pos="100000">
                <a:srgbClr val="A5CDFE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 (.NET)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Project </a:t>
            </a:r>
            <a:r>
              <a:rPr lang="en-US" dirty="0" smtClean="0"/>
              <a:t>types</a:t>
            </a:r>
            <a:endParaRPr lang="en-US" dirty="0" smtClean="0"/>
          </a:p>
          <a:p>
            <a:pPr lvl="2"/>
            <a:r>
              <a:rPr lang="en-US" dirty="0" smtClean="0"/>
              <a:t>Android simulator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1021</Words>
  <Application>Microsoft Office PowerPoint</Application>
  <PresentationFormat>On-screen Show (4:3)</PresentationFormat>
  <Paragraphs>313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AA Zuehlke</vt:lpstr>
      <vt:lpstr>Wingdings</vt:lpstr>
      <vt:lpstr>AA Zuehlke Medium</vt:lpstr>
      <vt:lpstr>Webdings</vt:lpstr>
      <vt:lpstr>Wingdings 3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Data in the Cloud</vt:lpstr>
      <vt:lpstr>User Settings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126</cp:revision>
  <dcterms:created xsi:type="dcterms:W3CDTF">2010-09-09T06:40:38Z</dcterms:created>
  <dcterms:modified xsi:type="dcterms:W3CDTF">2013-09-16T16:06:08Z</dcterms:modified>
</cp:coreProperties>
</file>