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5" r:id="rId25"/>
    <p:sldId id="324" r:id="rId26"/>
    <p:sldId id="323" r:id="rId27"/>
    <p:sldId id="290" r:id="rId28"/>
    <p:sldId id="298" r:id="rId29"/>
    <p:sldId id="299" r:id="rId30"/>
    <p:sldId id="297" r:id="rId31"/>
    <p:sldId id="295" r:id="rId32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  <p:embeddedFont>
      <p:font typeface="AA Zuehlke" panose="02000503060000020004" pitchFamily="2" charset="0"/>
      <p:regular r:id="rId37"/>
      <p:bold r:id="rId38"/>
    </p:embeddedFont>
    <p:embeddedFont>
      <p:font typeface="AA Zuehlke Medium" panose="02000603060000020004" pitchFamily="2" charset="0"/>
      <p:regular r:id="rId39"/>
    </p:embeddedFont>
  </p:embeddedFontLst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18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25.09.2013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independently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query/manipulate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Zühlke X-Platform Messenger</a:t>
            </a:r>
          </a:p>
          <a:p>
            <a:pPr lvl="1"/>
            <a:r>
              <a:rPr lang="en-US" sz="2800" dirty="0" smtClean="0"/>
              <a:t>List of all users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Messaging (group chat)</a:t>
            </a:r>
          </a:p>
          <a:p>
            <a:pPr lvl="1"/>
            <a:r>
              <a:rPr lang="en-US" sz="2800" dirty="0" smtClean="0"/>
              <a:t>Client-side encryption/decryption (</a:t>
            </a:r>
            <a:r>
              <a:rPr lang="en-US" sz="2800" smtClean="0"/>
              <a:t>with test)</a:t>
            </a:r>
            <a:endParaRPr lang="en-US" sz="2800" dirty="0" smtClean="0"/>
          </a:p>
          <a:p>
            <a:pPr lvl="1"/>
            <a:r>
              <a:rPr lang="en-US" sz="2800" dirty="0" smtClean="0"/>
              <a:t>User settings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 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97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sole project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smtClean="0"/>
              <a:t> container, </a:t>
            </a:r>
            <a:r>
              <a:rPr lang="en-US" sz="2800" dirty="0" smtClean="0"/>
              <a:t>plug-in system, data 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Use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 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26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yBosch</a:t>
            </a:r>
            <a:r>
              <a:rPr lang="en-US" dirty="0" smtClean="0"/>
              <a:t> App (BSH)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W.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29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30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31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1311</Words>
  <Application>Microsoft Office PowerPoint</Application>
  <PresentationFormat>On-screen Show (4:3)</PresentationFormat>
  <Paragraphs>406</Paragraphs>
  <Slides>31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Webdings</vt:lpstr>
      <vt:lpstr>Wingdings 3</vt:lpstr>
      <vt:lpstr>AA Zuehlke</vt:lpstr>
      <vt:lpstr>Wingdings</vt:lpstr>
      <vt:lpstr>AA Zuehlke Medium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 (1/2)</vt:lpstr>
      <vt:lpstr>Conclusion (2/2)</vt:lpstr>
      <vt:lpstr>Code Metrics</vt:lpstr>
      <vt:lpstr>Thank You! Questions?</vt:lpstr>
      <vt:lpstr>MyBosch App (BSH)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234</cp:revision>
  <dcterms:created xsi:type="dcterms:W3CDTF">2010-09-09T06:40:38Z</dcterms:created>
  <dcterms:modified xsi:type="dcterms:W3CDTF">2013-09-25T17:24:43Z</dcterms:modified>
</cp:coreProperties>
</file>