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3"/>
    </p:embeddedFont>
    <p:embeddedFont>
      <p:font typeface="Webdings" panose="05030102010509060703" pitchFamily="18" charset="2"/>
      <p:regular r:id="rId34"/>
    </p:embeddedFont>
    <p:embeddedFont>
      <p:font typeface="Wingdings 3" panose="05040102010807070707" pitchFamily="18" charset="2"/>
      <p:regular r:id="rId35"/>
    </p:embeddedFont>
    <p:embeddedFont>
      <p:font typeface="AA Zuehlke" panose="02000503060000020004" pitchFamily="2" charset="0"/>
      <p:regular r:id="rId36"/>
      <p:bold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126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1216</Words>
  <Application>Microsoft Office PowerPoint</Application>
  <PresentationFormat>On-screen Show (4:3)</PresentationFormat>
  <Paragraphs>384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AA Zuehlke Medium</vt:lpstr>
      <vt:lpstr>Webdings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199</cp:revision>
  <dcterms:created xsi:type="dcterms:W3CDTF">2010-09-09T06:40:38Z</dcterms:created>
  <dcterms:modified xsi:type="dcterms:W3CDTF">2013-09-23T11:10:01Z</dcterms:modified>
</cp:coreProperties>
</file>