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4"/>
    </p:embeddedFont>
    <p:embeddedFont>
      <p:font typeface="Wingdings 3" panose="05040102010807070707" pitchFamily="18" charset="2"/>
      <p:regular r:id="rId35"/>
    </p:embeddedFont>
    <p:embeddedFont>
      <p:font typeface="AA Zuehlke Medium" panose="02000603060000020004" pitchFamily="2" charset="0"/>
      <p:regular r:id="rId36"/>
    </p:embeddedFont>
    <p:embeddedFont>
      <p:font typeface="AA Zuehlke" panose="02000503060000020004" pitchFamily="2" charset="0"/>
      <p:regular r:id="rId37"/>
      <p:bold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266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25.09.2013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independently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query/manipulate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sole project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smtClean="0"/>
              <a:t> container, </a:t>
            </a:r>
            <a:r>
              <a:rPr lang="en-US" sz="2800" dirty="0" smtClean="0"/>
              <a:t>plug-in system, data 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Use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Webdings</vt:lpstr>
      <vt:lpstr>Wingdings 3</vt:lpstr>
      <vt:lpstr>AA Zuehlke Medium</vt:lpstr>
      <vt:lpstr>Wingdings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</vt:lpstr>
      <vt:lpstr>Code Metrics</vt:lpstr>
      <vt:lpstr>Thank You! Questions?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226</cp:revision>
  <dcterms:created xsi:type="dcterms:W3CDTF">2010-09-09T06:40:38Z</dcterms:created>
  <dcterms:modified xsi:type="dcterms:W3CDTF">2013-09-25T05:49:13Z</dcterms:modified>
</cp:coreProperties>
</file>