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33"/>
    </p:embeddedFont>
    <p:embeddedFont>
      <p:font typeface="Wingdings 3" panose="05040102010807070707" pitchFamily="18" charset="2"/>
      <p:regular r:id="rId34"/>
    </p:embeddedFont>
    <p:embeddedFont>
      <p:font typeface="AA Zuehlke Medium" panose="02000603060000020004" pitchFamily="2" charset="0"/>
      <p:regular r:id="rId35"/>
    </p:embeddedFont>
    <p:embeddedFont>
      <p:font typeface="AA Zuehlke" panose="02000503060000020004" pitchFamily="2" charset="0"/>
      <p:regular r:id="rId36"/>
      <p:bold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65" autoAdjust="0"/>
  </p:normalViewPr>
  <p:slideViewPr>
    <p:cSldViewPr showGuides="1">
      <p:cViewPr varScale="1">
        <p:scale>
          <a:sx n="76" d="100"/>
          <a:sy n="76" d="100"/>
        </p:scale>
        <p:origin x="-17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22.09.2013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</a:t>
            </a:r>
            <a:r>
              <a:rPr lang="en-US" baseline="0" dirty="0" smtClean="0"/>
              <a:t>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</a:t>
            </a:r>
            <a:r>
              <a:rPr lang="en-US" sz="2400" dirty="0" smtClean="0"/>
              <a:t>REST </a:t>
            </a:r>
            <a:r>
              <a:rPr lang="en-US" sz="2400" dirty="0" smtClean="0"/>
              <a:t>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~50</a:t>
            </a:r>
            <a:r>
              <a:rPr lang="en-US" sz="2800" dirty="0" smtClean="0"/>
              <a:t> </a:t>
            </a:r>
            <a:r>
              <a:rPr lang="en-US" sz="2800" dirty="0" smtClean="0"/>
              <a:t>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</a:t>
            </a:r>
            <a:r>
              <a:rPr lang="en-US" sz="2800" dirty="0" smtClean="0"/>
              <a:t>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25" grpId="1"/>
      <p:bldP spid="56" grpId="0"/>
      <p:bldP spid="56" grpId="1"/>
      <p:bldP spid="57" grpId="0" animBg="1"/>
      <p:bldP spid="5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1216</Words>
  <Application>Microsoft Office PowerPoint</Application>
  <PresentationFormat>On-screen Show (4:3)</PresentationFormat>
  <Paragraphs>384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Webdings</vt:lpstr>
      <vt:lpstr>Wingdings 3</vt:lpstr>
      <vt:lpstr>AA Zuehlke Medium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197</cp:revision>
  <dcterms:created xsi:type="dcterms:W3CDTF">2010-09-09T06:40:38Z</dcterms:created>
  <dcterms:modified xsi:type="dcterms:W3CDTF">2013-09-22T20:17:28Z</dcterms:modified>
</cp:coreProperties>
</file>