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4" r:id="rId25"/>
    <p:sldId id="323" r:id="rId26"/>
    <p:sldId id="290" r:id="rId27"/>
    <p:sldId id="298" r:id="rId28"/>
    <p:sldId id="299" r:id="rId29"/>
    <p:sldId id="297" r:id="rId30"/>
    <p:sldId id="295" r:id="rId31"/>
  </p:sldIdLst>
  <p:sldSz cx="9144000" cy="6858000" type="screen4x3"/>
  <p:notesSz cx="6858000" cy="9144000"/>
  <p:embeddedFontLst>
    <p:embeddedFont>
      <p:font typeface="Webdings" panose="05030102010509060703" pitchFamily="18" charset="2"/>
      <p:regular r:id="rId34"/>
    </p:embeddedFont>
    <p:embeddedFont>
      <p:font typeface="AA Zuehlke" panose="02000503060000020004" pitchFamily="2" charset="0"/>
      <p:regular r:id="rId35"/>
      <p:bold r:id="rId36"/>
    </p:embeddedFont>
    <p:embeddedFont>
      <p:font typeface="Wingdings 3" panose="05040102010807070707" pitchFamily="18" charset="2"/>
      <p:regular r:id="rId37"/>
    </p:embeddedFont>
    <p:embeddedFont>
      <p:font typeface="AA Zuehlke Medium" panose="02000603060000020004" pitchFamily="2" charset="0"/>
      <p:regular r:id="rId38"/>
    </p:embeddedFont>
  </p:embeddedFontLst>
  <p:custDataLst>
    <p:tags r:id="rId3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5" autoAdjust="0"/>
  </p:normalViewPr>
  <p:slideViewPr>
    <p:cSldViewPr showGuides="1">
      <p:cViewPr>
        <p:scale>
          <a:sx n="75" d="100"/>
          <a:sy n="75" d="100"/>
        </p:scale>
        <p:origin x="-18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representative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XING app: 39% reuse which result in 66% effort reduction (estimation)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urs/zx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(2/2)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(2/2)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part!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embedded browser)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ICommands</a:t>
            </a:r>
            <a:r>
              <a:rPr lang="en-US" dirty="0" smtClean="0"/>
              <a:t> to load and compose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9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</a:t>
            </a:r>
            <a:r>
              <a:rPr lang="en-US" dirty="0" smtClean="0"/>
              <a:t>independently </a:t>
            </a:r>
            <a:r>
              <a:rPr lang="en-US" dirty="0" smtClean="0"/>
              <a:t>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Service (client-side) to access database</a:t>
            </a:r>
          </a:p>
          <a:p>
            <a:pPr lvl="1"/>
            <a:r>
              <a:rPr lang="en-US" dirty="0" smtClean="0"/>
              <a:t>Full LINQ support to query/manipulate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1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to use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and </a:t>
            </a:r>
            <a:r>
              <a:rPr lang="en-US" sz="2800" dirty="0" err="1" smtClean="0"/>
              <a:t>MvvmCross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.NET development team</a:t>
            </a:r>
            <a:br>
              <a:rPr lang="en-US" sz="2800" dirty="0" smtClean="0"/>
            </a:br>
            <a:r>
              <a:rPr lang="en-US" sz="2800" dirty="0" smtClean="0"/>
              <a:t>(C# as sole project language)</a:t>
            </a:r>
          </a:p>
          <a:p>
            <a:pPr lvl="1"/>
            <a:r>
              <a:rPr lang="en-US" sz="2800" dirty="0" smtClean="0"/>
              <a:t>Code sharing</a:t>
            </a:r>
          </a:p>
          <a:p>
            <a:pPr lvl="1"/>
            <a:r>
              <a:rPr lang="en-US" sz="2800" dirty="0" smtClean="0"/>
              <a:t>Architecture framework:</a:t>
            </a:r>
            <a:br>
              <a:rPr lang="en-US" sz="2800" dirty="0" smtClean="0"/>
            </a:br>
            <a:r>
              <a:rPr lang="en-US" sz="2800" dirty="0" err="1" smtClean="0"/>
              <a:t>IoC</a:t>
            </a:r>
            <a:r>
              <a:rPr lang="en-US" sz="2800" dirty="0" smtClean="0"/>
              <a:t>, plug-in system, data binding,</a:t>
            </a:r>
            <a:br>
              <a:rPr lang="en-US" sz="2800" dirty="0" smtClean="0"/>
            </a:br>
            <a:r>
              <a:rPr lang="en-US" sz="2800" dirty="0" smtClean="0"/>
              <a:t>helpers (e.g. </a:t>
            </a:r>
            <a:r>
              <a:rPr lang="en-US" sz="2800" dirty="0" err="1" smtClean="0"/>
              <a:t>ImageLoader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Use proven environment and libraries:</a:t>
            </a:r>
            <a:br>
              <a:rPr lang="en-US" sz="2800" dirty="0" smtClean="0"/>
            </a:br>
            <a:r>
              <a:rPr lang="en-US" sz="2800" dirty="0" err="1" smtClean="0"/>
              <a:t>NUnit</a:t>
            </a:r>
            <a:r>
              <a:rPr lang="en-US" sz="2800" dirty="0" smtClean="0"/>
              <a:t>, </a:t>
            </a:r>
            <a:r>
              <a:rPr lang="en-US" sz="2800" dirty="0" err="1" smtClean="0"/>
              <a:t>NSubstitute</a:t>
            </a:r>
            <a:r>
              <a:rPr lang="en-US" sz="2800" dirty="0" smtClean="0"/>
              <a:t>, Bouncy Castle, CI server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~50 %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Effort saving is even more significant!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25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57574362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4572000" y="1718064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github.com/brunnurs/zxm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28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30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3" grpId="0" animBg="1"/>
      <p:bldP spid="43" grpId="1" animBg="1"/>
      <p:bldP spid="51" grpId="0" animBg="1"/>
      <p:bldP spid="51" grpId="1" animBg="1"/>
      <p:bldP spid="42" grpId="0" animBg="1"/>
      <p:bldP spid="50" grpId="0" animBg="1"/>
      <p:bldP spid="34" grpId="0" animBg="1"/>
      <p:bldP spid="33" grpId="0" animBg="1"/>
      <p:bldP spid="38" grpId="0" animBg="1"/>
      <p:bldP spid="32" grpId="0" animBg="1"/>
      <p:bldP spid="46" grpId="0" animBg="1"/>
      <p:bldP spid="46" grpId="1" animBg="1"/>
      <p:bldP spid="48" grpId="0" animBg="1"/>
      <p:bldP spid="48" grpId="1" animBg="1"/>
      <p:bldP spid="25" grpId="0"/>
      <p:bldP spid="25" grpId="1"/>
      <p:bldP spid="56" grpId="0"/>
      <p:bldP spid="56" grpId="1"/>
      <p:bldP spid="57" grpId="0" animBg="1"/>
      <p:bldP spid="53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Bindings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 (1/2)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1261</Words>
  <Application>Microsoft Office PowerPoint</Application>
  <PresentationFormat>On-screen Show (4:3)</PresentationFormat>
  <Paragraphs>396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Webdings</vt:lpstr>
      <vt:lpstr>AA Zuehlke</vt:lpstr>
      <vt:lpstr>Wingdings 3</vt:lpstr>
      <vt:lpstr>AA Zuehlke Medium</vt:lpstr>
      <vt:lpstr>Wingdings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(1/2) Android</vt:lpstr>
      <vt:lpstr>Tooling (2/2) iOS</vt:lpstr>
      <vt:lpstr>PowerPoint Presentation</vt:lpstr>
      <vt:lpstr>MvvmCross Setup with NuGet</vt:lpstr>
      <vt:lpstr>Shared Model/ViewModel (1/2) iOS</vt:lpstr>
      <vt:lpstr>Shared Model/ViewModel (2/2) Android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Conclusion</vt:lpstr>
      <vt:lpstr>Code Metrics</vt:lpstr>
      <vt:lpstr>Thank You! Questions?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225</cp:revision>
  <dcterms:created xsi:type="dcterms:W3CDTF">2010-09-09T06:40:38Z</dcterms:created>
  <dcterms:modified xsi:type="dcterms:W3CDTF">2013-09-23T20:33:54Z</dcterms:modified>
</cp:coreProperties>
</file>