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3" r:id="rId25"/>
    <p:sldId id="290" r:id="rId26"/>
    <p:sldId id="298" r:id="rId27"/>
    <p:sldId id="299" r:id="rId28"/>
    <p:sldId id="297" r:id="rId29"/>
    <p:sldId id="295" r:id="rId30"/>
  </p:sldIdLst>
  <p:sldSz cx="9144000" cy="6858000" type="screen4x3"/>
  <p:notesSz cx="6858000" cy="9144000"/>
  <p:embeddedFontLst>
    <p:embeddedFont>
      <p:font typeface="AA Zuehlke Medium" panose="02000603060000020004" pitchFamily="2" charset="0"/>
      <p:regular r:id="rId33"/>
    </p:embeddedFont>
    <p:embeddedFont>
      <p:font typeface="AA Zuehlke" panose="02000503060000020004" pitchFamily="2" charset="0"/>
      <p:regular r:id="rId34"/>
      <p:bold r:id="rId35"/>
    </p:embeddedFont>
    <p:embeddedFont>
      <p:font typeface="Webdings" panose="05030102010509060703" pitchFamily="18" charset="2"/>
      <p:regular r:id="rId36"/>
    </p:embeddedFont>
    <p:embeddedFont>
      <p:font typeface="Wingdings 3" panose="05040102010807070707" pitchFamily="18" charset="2"/>
      <p:regular r:id="rId37"/>
    </p:embeddedFont>
  </p:embeddedFontLst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16.09.2013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1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.ad-tech.com/sf/wp-content/uploads/DigitalConsumer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Studio</a:t>
            </a:r>
          </a:p>
          <a:p>
            <a:pPr lvl="2"/>
            <a:r>
              <a:rPr lang="en-US" dirty="0" smtClean="0"/>
              <a:t>C# example</a:t>
            </a:r>
          </a:p>
          <a:p>
            <a:pPr lvl="2"/>
            <a:r>
              <a:rPr lang="en-US" dirty="0" err="1" smtClean="0"/>
              <a:t>iOS</a:t>
            </a:r>
            <a:r>
              <a:rPr lang="en-US" dirty="0" smtClean="0"/>
              <a:t> simulator (</a:t>
            </a:r>
            <a:r>
              <a:rPr lang="en-US" dirty="0" smtClean="0">
                <a:solidFill>
                  <a:srgbClr val="FF0000"/>
                </a:solidFill>
              </a:rPr>
              <a:t>remote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Prepared</a:t>
            </a:r>
            <a:r>
              <a:rPr lang="en-US" sz="2800" dirty="0"/>
              <a:t> </a:t>
            </a:r>
            <a:r>
              <a:rPr lang="en-US" sz="2800" dirty="0" smtClean="0"/>
              <a:t>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service (hosted on Azure)</a:t>
            </a:r>
          </a:p>
          <a:p>
            <a:pPr lvl="1"/>
            <a:r>
              <a:rPr lang="en-US" sz="2800" dirty="0" err="1" smtClean="0"/>
              <a:t>NuGet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Install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err="1" smtClean="0">
                <a:sym typeface="Wingdings" panose="05000000000000000000" pitchFamily="2" charset="2"/>
              </a:rPr>
              <a:t>HotTuna</a:t>
            </a:r>
            <a:r>
              <a:rPr lang="en-US" sz="2400" dirty="0" smtClean="0">
                <a:sym typeface="Wingdings" panose="05000000000000000000" pitchFamily="2" charset="2"/>
              </a:rPr>
              <a:t>: Most recent release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 (shared)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r>
              <a:rPr lang="en-US" sz="2400" dirty="0" smtClean="0"/>
              <a:t> (shared)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iOS</a:t>
            </a:r>
            <a:r>
              <a:rPr lang="en-US" sz="2400" dirty="0" smtClean="0">
                <a:sym typeface="Wingdings" panose="05000000000000000000" pitchFamily="2" charset="2"/>
              </a:rPr>
              <a:t> specific)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ym typeface="Wingdings" panose="05000000000000000000" pitchFamily="2" charset="2"/>
              </a:rPr>
              <a:t>View </a:t>
            </a:r>
            <a:r>
              <a:rPr lang="en-US" sz="2000" dirty="0" smtClean="0">
                <a:sym typeface="Wingdings" panose="05000000000000000000" pitchFamily="2" charset="2"/>
              </a:rPr>
              <a:t>(Android specific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/>
              <a:t>User list</a:t>
            </a:r>
          </a:p>
          <a:p>
            <a:pPr lvl="2"/>
            <a:r>
              <a:rPr lang="en-US" dirty="0" smtClean="0"/>
              <a:t>Fragment (sub activity)</a:t>
            </a:r>
          </a:p>
          <a:p>
            <a:pPr lvl="2"/>
            <a:r>
              <a:rPr lang="en-US" dirty="0" smtClean="0"/>
              <a:t>Layout for single user (XML)</a:t>
            </a:r>
          </a:p>
          <a:p>
            <a:r>
              <a:rPr lang="en-US" dirty="0" smtClean="0"/>
              <a:t>User service access</a:t>
            </a:r>
          </a:p>
          <a:p>
            <a:pPr lvl="1"/>
            <a:r>
              <a:rPr lang="en-US" dirty="0" err="1" smtClean="0"/>
              <a:t>RestClient</a:t>
            </a:r>
            <a:r>
              <a:rPr lang="en-US" dirty="0" smtClean="0"/>
              <a:t> (class from </a:t>
            </a:r>
            <a:r>
              <a:rPr lang="en-US" dirty="0" err="1" smtClean="0"/>
              <a:t>RestSharp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 users asynchronously</a:t>
            </a:r>
          </a:p>
          <a:p>
            <a:pPr lvl="1"/>
            <a:r>
              <a:rPr lang="en-US" dirty="0" err="1" smtClean="0"/>
              <a:t>Deserializing</a:t>
            </a:r>
            <a:r>
              <a:rPr lang="en-US" dirty="0" smtClean="0"/>
              <a:t> JSON response with Json.NET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Model/</a:t>
            </a:r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4BD413-43F6-4070-803A-629292F2ECAE}" type="slidenum">
              <a:rPr lang="de-CH" smtClean="0"/>
              <a:t>14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612982"/>
            <a:ext cx="8207739" cy="488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ViewModel</a:t>
            </a:r>
            <a:r>
              <a:rPr lang="en-US" dirty="0" smtClean="0"/>
              <a:t> (shared)</a:t>
            </a:r>
          </a:p>
          <a:p>
            <a:pPr lvl="1"/>
            <a:r>
              <a:rPr lang="en-US" dirty="0" smtClean="0"/>
              <a:t>Create URL by user ID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show user details (on </a:t>
            </a:r>
            <a:r>
              <a:rPr lang="en-US" dirty="0" err="1" smtClean="0"/>
              <a:t>UserListViewModel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View (</a:t>
            </a:r>
            <a:r>
              <a:rPr lang="en-US" dirty="0" err="1" smtClean="0"/>
              <a:t>iOS</a:t>
            </a:r>
            <a:r>
              <a:rPr lang="en-US" dirty="0" smtClean="0"/>
              <a:t> specific)</a:t>
            </a:r>
          </a:p>
          <a:p>
            <a:pPr lvl="1"/>
            <a:r>
              <a:rPr lang="en-US" dirty="0" err="1" smtClean="0"/>
              <a:t>WebView</a:t>
            </a:r>
            <a:r>
              <a:rPr lang="en-US" dirty="0" smtClean="0"/>
              <a:t> (existing)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050" name="Picture 2" descr="http://cdn.itproportal.com/photos/Whatsapp-Android-Chats_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63" y="1699075"/>
            <a:ext cx="2659942" cy="47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(shared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MessageService</a:t>
            </a:r>
            <a:r>
              <a:rPr lang="en-US" dirty="0"/>
              <a:t> (client-side) to receive and send messages</a:t>
            </a:r>
          </a:p>
          <a:p>
            <a:r>
              <a:rPr lang="en-US" dirty="0" err="1" smtClean="0"/>
              <a:t>ViewModel</a:t>
            </a:r>
            <a:r>
              <a:rPr lang="en-US" dirty="0" smtClean="0"/>
              <a:t> (shared)</a:t>
            </a:r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load/reload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convert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Menu item for Action Bar to send message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18746122">
            <a:off x="4637475" y="2969970"/>
            <a:ext cx="4689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Class diagram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</a:t>
            </a:r>
            <a:r>
              <a:rPr lang="en-US" dirty="0" smtClean="0"/>
              <a:t>AES-256</a:t>
            </a:r>
            <a:endParaRPr lang="en-US" dirty="0" smtClean="0"/>
          </a:p>
          <a:p>
            <a:pPr lvl="1"/>
            <a:r>
              <a:rPr lang="en-US" dirty="0" smtClean="0"/>
              <a:t>Bouncy Castle </a:t>
            </a:r>
            <a:r>
              <a:rPr lang="en-US" dirty="0" smtClean="0"/>
              <a:t>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</a:t>
            </a:r>
            <a:r>
              <a:rPr lang="en-US" dirty="0" smtClean="0"/>
              <a:t>tested encryption </a:t>
            </a:r>
            <a:r>
              <a:rPr lang="en-US" dirty="0" smtClean="0"/>
              <a:t>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69" y="1626844"/>
            <a:ext cx="2430649" cy="493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DatabaseService</a:t>
            </a:r>
            <a:r>
              <a:rPr lang="en-US" dirty="0" smtClean="0"/>
              <a:t> 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</a:t>
            </a:r>
            <a:r>
              <a:rPr lang="en-US" sz="2400" dirty="0" smtClean="0">
                <a:latin typeface="+mn-lt"/>
              </a:rPr>
              <a:t>??</a:t>
            </a:r>
            <a:endParaRPr lang="en-US" sz="2400" dirty="0" smtClean="0">
              <a:latin typeface="+mn-lt"/>
            </a:endParaRP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</a:t>
            </a:r>
            <a:r>
              <a:rPr lang="en-US" sz="2400" dirty="0" smtClean="0">
                <a:latin typeface="+mn-lt"/>
              </a:rPr>
              <a:t>	396</a:t>
            </a:r>
            <a:endParaRPr lang="en-US" sz="2400" dirty="0" smtClean="0">
              <a:latin typeface="+mn-lt"/>
            </a:endParaRP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</a:t>
            </a:r>
            <a:r>
              <a:rPr lang="en-US" sz="2400" dirty="0" smtClean="0">
                <a:latin typeface="+mn-lt"/>
              </a:rPr>
              <a:t>??</a:t>
            </a:r>
            <a:endParaRPr lang="en-US" sz="2400" dirty="0" smtClean="0">
              <a:latin typeface="+mn-lt"/>
            </a:endParaRP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</a:t>
            </a:r>
            <a:r>
              <a:rPr lang="en-US" sz="2400" dirty="0" smtClean="0">
                <a:latin typeface="+mn-lt"/>
              </a:rPr>
              <a:t>27</a:t>
            </a:r>
            <a:endParaRPr lang="en-US" sz="2400" dirty="0" smtClean="0">
              <a:latin typeface="+mn-lt"/>
            </a:endParaRP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</a:t>
            </a:r>
            <a:r>
              <a:rPr lang="en-US" sz="2400" dirty="0" smtClean="0">
                <a:latin typeface="+mn-lt"/>
              </a:rPr>
              <a:t>279</a:t>
            </a:r>
            <a:endParaRPr lang="en-US" sz="2400" dirty="0" smtClean="0">
              <a:latin typeface="+mn-lt"/>
            </a:endParaRPr>
          </a:p>
          <a:p>
            <a:pPr lvl="1"/>
            <a:r>
              <a:rPr lang="en-US" sz="2800" dirty="0" smtClean="0"/>
              <a:t>?? % of code is shared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(concerning the App)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26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29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40’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(concerning the app)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20’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Wrap-up						</a:t>
            </a:r>
            <a:r>
              <a:rPr lang="en-US" dirty="0" smtClean="0">
                <a:latin typeface="+mn-lt"/>
              </a:rPr>
              <a:t>5’	</a:t>
            </a:r>
            <a:r>
              <a:rPr lang="en-US" dirty="0" err="1" smtClean="0">
                <a:latin typeface="+mn-lt"/>
              </a:rPr>
              <a:t>olb</a:t>
            </a:r>
            <a:endParaRPr lang="en-US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(Buy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current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64 %</a:t>
            </a:r>
            <a:endParaRPr lang="en-US" dirty="0"/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36 %</a:t>
            </a: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4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</a:t>
            </a:r>
            <a:r>
              <a:rPr lang="en-US" dirty="0" smtClean="0">
                <a:solidFill>
                  <a:srgbClr val="000000"/>
                </a:solidFill>
              </a:rPr>
              <a:t>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</a:t>
            </a:r>
            <a:r>
              <a:rPr lang="en-US" dirty="0" smtClean="0">
                <a:solidFill>
                  <a:srgbClr val="000000"/>
                </a:solidFill>
              </a:rPr>
              <a:t>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57540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37664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</a:t>
            </a:r>
            <a:r>
              <a:rPr lang="en-US" dirty="0" smtClean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3" grpId="0" animBg="1"/>
      <p:bldP spid="25" grpId="0"/>
      <p:bldP spid="56" grpId="0"/>
      <p:bldP spid="57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Project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mtClean="0"/>
              <a:t>.NET development team (C#)</a:t>
            </a:r>
          </a:p>
          <a:p>
            <a:pPr lvl="1"/>
            <a:r>
              <a:rPr lang="en-US" smtClean="0"/>
              <a:t>Cloud service (Azure) providing a RESTful API</a:t>
            </a:r>
          </a:p>
          <a:p>
            <a:pPr lvl="2"/>
            <a:r>
              <a:rPr lang="en-US" smtClean="0"/>
              <a:t>Get users</a:t>
            </a:r>
          </a:p>
          <a:p>
            <a:pPr lvl="2"/>
            <a:r>
              <a:rPr lang="en-US" smtClean="0"/>
              <a:t>Send/receive messages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9395" y="3660619"/>
            <a:ext cx="29803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Project types</a:t>
            </a:r>
          </a:p>
          <a:p>
            <a:pPr lvl="2"/>
            <a:r>
              <a:rPr lang="en-US" dirty="0" smtClean="0"/>
              <a:t>Android simulator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1106</Words>
  <Application>Microsoft Office PowerPoint</Application>
  <PresentationFormat>On-screen Show (4:3)</PresentationFormat>
  <Paragraphs>345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AA Zuehlke Medium</vt:lpstr>
      <vt:lpstr>Wingdings</vt:lpstr>
      <vt:lpstr>AA Zuehlke</vt:lpstr>
      <vt:lpstr>Webdings</vt:lpstr>
      <vt:lpstr>Wingdings 3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Code Metrics</vt:lpstr>
      <vt:lpstr>Questions (concerning the App)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143</cp:revision>
  <dcterms:created xsi:type="dcterms:W3CDTF">2010-09-09T06:40:38Z</dcterms:created>
  <dcterms:modified xsi:type="dcterms:W3CDTF">2013-09-16T21:07:19Z</dcterms:modified>
</cp:coreProperties>
</file>