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4" r:id="rId25"/>
    <p:sldId id="323" r:id="rId26"/>
    <p:sldId id="290" r:id="rId27"/>
    <p:sldId id="298" r:id="rId28"/>
    <p:sldId id="299" r:id="rId29"/>
    <p:sldId id="297" r:id="rId30"/>
    <p:sldId id="295" r:id="rId31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34"/>
      <p:bold r:id="rId35"/>
    </p:embeddedFont>
    <p:embeddedFont>
      <p:font typeface="Webdings" panose="05030102010509060703" pitchFamily="18" charset="2"/>
      <p:regular r:id="rId36"/>
    </p:embeddedFont>
    <p:embeddedFont>
      <p:font typeface="Wingdings 3" panose="05040102010807070707" pitchFamily="18" charset="2"/>
      <p:regular r:id="rId37"/>
    </p:embeddedFont>
    <p:embeddedFont>
      <p:font typeface="AA Zuehlke Medium" panose="02000603060000020004" pitchFamily="2" charset="0"/>
      <p:regular r:id="rId38"/>
    </p:embeddedFont>
  </p:embeddedFontLst>
  <p:custDataLst>
    <p:tags r:id="rId3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65" autoAdjust="0"/>
  </p:normalViewPr>
  <p:slideViewPr>
    <p:cSldViewPr showGuides="1">
      <p:cViewPr>
        <p:scale>
          <a:sx n="75" d="100"/>
          <a:sy n="75" d="100"/>
        </p:scale>
        <p:origin x="-2664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25.09.2013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Conductor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UI code is NOT shared, therefore twice</a:t>
            </a:r>
            <a:r>
              <a:rPr lang="en-US" baseline="0" dirty="0" smtClean="0"/>
              <a:t> as large as shared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Strong UI development tools which ease the development/designing of the UI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Encryption is done with an external library, not included in the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Rather small application and not necessarily representative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XING app: 39% reuse which result in 66% effort reduction (estimation)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7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nnurs/zxm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(2/2)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REST service (hosted on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(2/2)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9" y="1646775"/>
            <a:ext cx="559350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based on user 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part!</a:t>
            </a:r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(i.e. embedded browser)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  <p:pic>
        <p:nvPicPr>
          <p:cNvPr id="1026" name="Picture 2" descr="http://fc09.deviantart.net/fs71/i/2012/140/6/8/tweetbot_skin_for_whatsapp_messenger_by_nachomaster-d50f2f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1708" r="46824" b="7941"/>
          <a:stretch/>
        </p:blipFill>
        <p:spPr bwMode="auto">
          <a:xfrm>
            <a:off x="3886200" y="1524000"/>
            <a:ext cx="4098349" cy="50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6318673" y="3866636"/>
            <a:ext cx="3136900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A Zuehlke" pitchFamily="2" charset="0"/>
              </a:rPr>
              <a:t>deviantart.com/art/Tweetbot-Skin-for-WhatsApp-Messenger-303033873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ICommands</a:t>
            </a:r>
            <a:r>
              <a:rPr lang="en-US" dirty="0" smtClean="0"/>
              <a:t> to load and compose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format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 (read)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 and shared key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9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73" y="5852826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independently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42" y="1593092"/>
            <a:ext cx="2412176" cy="49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(shared interface and proprietary 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Service (client-side) to access database</a:t>
            </a:r>
          </a:p>
          <a:p>
            <a:pPr lvl="1"/>
            <a:r>
              <a:rPr lang="en-US" dirty="0" smtClean="0"/>
              <a:t>Full LINQ support to query/manipulate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1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73" y="5852826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to use </a:t>
            </a:r>
            <a:r>
              <a:rPr lang="en-US" sz="2800" dirty="0" err="1" smtClean="0"/>
              <a:t>Xamarin</a:t>
            </a:r>
            <a:r>
              <a:rPr lang="en-US" sz="2800" dirty="0" smtClean="0"/>
              <a:t> and </a:t>
            </a:r>
            <a:r>
              <a:rPr lang="en-US" sz="2800" dirty="0" err="1" smtClean="0"/>
              <a:t>MvvmCross</a:t>
            </a:r>
            <a:r>
              <a:rPr lang="en-US" sz="2800" dirty="0" smtClean="0"/>
              <a:t>?</a:t>
            </a:r>
          </a:p>
          <a:p>
            <a:pPr lvl="1"/>
            <a:r>
              <a:rPr lang="en-US" sz="2800" dirty="0" smtClean="0"/>
              <a:t>.NET development team</a:t>
            </a:r>
            <a:br>
              <a:rPr lang="en-US" sz="2800" dirty="0" smtClean="0"/>
            </a:br>
            <a:r>
              <a:rPr lang="en-US" sz="2800" dirty="0" smtClean="0"/>
              <a:t>(C# as sole project language)</a:t>
            </a:r>
          </a:p>
          <a:p>
            <a:pPr lvl="1"/>
            <a:r>
              <a:rPr lang="en-US" sz="2800" dirty="0" smtClean="0"/>
              <a:t>Code sharing</a:t>
            </a:r>
          </a:p>
          <a:p>
            <a:pPr lvl="1"/>
            <a:r>
              <a:rPr lang="en-US" sz="2800" dirty="0" smtClean="0"/>
              <a:t>Architecture framework:</a:t>
            </a:r>
            <a:br>
              <a:rPr lang="en-US" sz="2800" dirty="0" smtClean="0"/>
            </a:br>
            <a:r>
              <a:rPr lang="en-US" sz="2800" dirty="0" err="1" smtClean="0"/>
              <a:t>IoC</a:t>
            </a:r>
            <a:r>
              <a:rPr lang="en-US" sz="2800" smtClean="0"/>
              <a:t> container, </a:t>
            </a:r>
            <a:r>
              <a:rPr lang="en-US" sz="2800" dirty="0" smtClean="0"/>
              <a:t>plug-in system, data binding,</a:t>
            </a:r>
            <a:br>
              <a:rPr lang="en-US" sz="2800" dirty="0" smtClean="0"/>
            </a:br>
            <a:r>
              <a:rPr lang="en-US" sz="2800" dirty="0" smtClean="0"/>
              <a:t>helpers (e.g. </a:t>
            </a:r>
            <a:r>
              <a:rPr lang="en-US" sz="2800" dirty="0" err="1" smtClean="0"/>
              <a:t>ImageLoader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Use proven environment and libraries:</a:t>
            </a:r>
            <a:br>
              <a:rPr lang="en-US" sz="2800" dirty="0" smtClean="0"/>
            </a:br>
            <a:r>
              <a:rPr lang="en-US" sz="2800" dirty="0" err="1" smtClean="0"/>
              <a:t>NUnit</a:t>
            </a:r>
            <a:r>
              <a:rPr lang="en-US" sz="2800" dirty="0" smtClean="0"/>
              <a:t>, </a:t>
            </a:r>
            <a:r>
              <a:rPr lang="en-US" sz="2800" dirty="0" err="1" smtClean="0"/>
              <a:t>NSubstitute</a:t>
            </a:r>
            <a:r>
              <a:rPr lang="en-US" sz="2800" dirty="0" smtClean="0"/>
              <a:t>, Bouncy Castle, CI server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9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162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269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  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~50 % of 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is shared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Effort saving is even more significant!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25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57574362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4572000" y="1718064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github.com/brunnurs/zxm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yBosch</a:t>
            </a:r>
            <a:r>
              <a:rPr lang="en-US" dirty="0" smtClean="0"/>
              <a:t> App (BSH)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W.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28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45’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						  </a:t>
            </a:r>
            <a:r>
              <a:rPr lang="en-US" dirty="0" smtClean="0">
                <a:latin typeface="+mn-lt"/>
              </a:rPr>
              <a:t>5’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</a:t>
            </a:r>
            <a:r>
              <a:rPr lang="en-US" dirty="0" smtClean="0"/>
              <a:t>App	</a:t>
            </a:r>
            <a:r>
              <a:rPr lang="en-US" dirty="0" smtClean="0"/>
              <a:t>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10’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30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082" y="6044071"/>
            <a:ext cx="15516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44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64 %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1718064"/>
            <a:ext cx="2922850" cy="416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None/>
            </a:pPr>
            <a:r>
              <a:rPr lang="en-US" sz="2200" dirty="0" smtClean="0">
                <a:latin typeface="+mj-lt"/>
              </a:rPr>
              <a:t>Native advantages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2744870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36 %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96470" y="6044071"/>
            <a:ext cx="8748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5" grpId="0"/>
      <p:bldP spid="21" grpId="0" animBg="1"/>
      <p:bldP spid="22" grpId="0"/>
      <p:bldP spid="1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41857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41857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42787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34231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8124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09244" y="1748139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pic>
        <p:nvPicPr>
          <p:cNvPr id="1026" name="Picture 2" descr="http://www.whats-up-news.fr/wp-content/uploads/2013/07/windows-phone8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10" y="1790290"/>
            <a:ext cx="644268" cy="7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/>
          <p:cNvCxnSpPr>
            <a:stCxn id="52" idx="2"/>
          </p:cNvCxnSpPr>
          <p:nvPr/>
        </p:nvCxnSpPr>
        <p:spPr>
          <a:xfrm>
            <a:off x="4532294" y="4608203"/>
            <a:ext cx="0" cy="4604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0" grpId="0" animBg="1"/>
      <p:bldP spid="43" grpId="0" animBg="1"/>
      <p:bldP spid="43" grpId="1" animBg="1"/>
      <p:bldP spid="51" grpId="0" animBg="1"/>
      <p:bldP spid="51" grpId="1" animBg="1"/>
      <p:bldP spid="42" grpId="0" animBg="1"/>
      <p:bldP spid="50" grpId="0" animBg="1"/>
      <p:bldP spid="34" grpId="0" animBg="1"/>
      <p:bldP spid="33" grpId="0" animBg="1"/>
      <p:bldP spid="38" grpId="0" animBg="1"/>
      <p:bldP spid="32" grpId="0" animBg="1"/>
      <p:bldP spid="46" grpId="0" animBg="1"/>
      <p:bldP spid="46" grpId="1" animBg="1"/>
      <p:bldP spid="48" grpId="0" animBg="1"/>
      <p:bldP spid="48" grpId="1" animBg="1"/>
      <p:bldP spid="25" grpId="0"/>
      <p:bldP spid="25" grpId="1"/>
      <p:bldP spid="56" grpId="0"/>
      <p:bldP spid="56" grpId="1"/>
      <p:bldP spid="57" grpId="0" animBg="1"/>
      <p:bldP spid="53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Product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Bindings Library” to use existing JAR libraries</a:t>
            </a:r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 (1/2)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1264</Words>
  <Application>Microsoft Office PowerPoint</Application>
  <PresentationFormat>On-screen Show (4:3)</PresentationFormat>
  <Paragraphs>396</Paragraphs>
  <Slides>30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AA Zuehlke</vt:lpstr>
      <vt:lpstr>Webdings</vt:lpstr>
      <vt:lpstr>Wingdings 3</vt:lpstr>
      <vt:lpstr>Wingdings</vt:lpstr>
      <vt:lpstr>AA Zuehlke Medium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(1/2) Android</vt:lpstr>
      <vt:lpstr>Tooling (2/2) iOS</vt:lpstr>
      <vt:lpstr>PowerPoint Presentation</vt:lpstr>
      <vt:lpstr>MvvmCross Setup with NuGet</vt:lpstr>
      <vt:lpstr>Shared Model/ViewModel (1/2) iOS</vt:lpstr>
      <vt:lpstr>Shared Model/ViewModel (2/2) Android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Conclusion</vt:lpstr>
      <vt:lpstr>Code Metrics</vt:lpstr>
      <vt:lpstr>Thank You! Questions?</vt:lpstr>
      <vt:lpstr>MyBosch App (BSH)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231</cp:revision>
  <dcterms:created xsi:type="dcterms:W3CDTF">2010-09-09T06:40:38Z</dcterms:created>
  <dcterms:modified xsi:type="dcterms:W3CDTF">2013-09-25T10:51:53Z</dcterms:modified>
</cp:coreProperties>
</file>