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9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6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7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04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7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44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0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0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9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8424-6F44-458A-AFC6-C12527FEC020}" type="datetimeFigureOut">
              <a:rPr lang="fr-FR" smtClean="0"/>
              <a:t>10/08/2018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E1ACA-ED75-4B6E-A626-843A42CB6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6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470025"/>
          </a:xfrm>
        </p:spPr>
        <p:txBody>
          <a:bodyPr>
            <a:normAutofit/>
          </a:bodyPr>
          <a:lstStyle/>
          <a:p>
            <a:r>
              <a:rPr lang="fr-FR" sz="4000" dirty="0" smtClean="0"/>
              <a:t>Architecture</a:t>
            </a:r>
            <a:endParaRPr lang="fr-FR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11960" y="2276872"/>
            <a:ext cx="4528592" cy="36004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IDS : intrusion </a:t>
            </a:r>
            <a:r>
              <a:rPr lang="fr-FR" sz="2400" dirty="0" err="1" smtClean="0">
                <a:solidFill>
                  <a:schemeClr val="tx1"/>
                </a:solidFill>
              </a:rPr>
              <a:t>detection</a:t>
            </a:r>
            <a:r>
              <a:rPr lang="fr-FR" sz="2400" dirty="0" smtClean="0">
                <a:solidFill>
                  <a:schemeClr val="tx1"/>
                </a:solidFill>
              </a:rPr>
              <a:t> system relève des alertes en fonction des trames</a:t>
            </a:r>
          </a:p>
          <a:p>
            <a:pPr algn="just"/>
            <a:endParaRPr lang="fr-FR" sz="2400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SIEM : Corrélation des alertes relevées par l’IDS.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77954"/>
            <a:ext cx="3639058" cy="50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dirty="0" smtClean="0"/>
              <a:t>Niveaux d’alertes</a:t>
            </a:r>
            <a:endParaRPr lang="fr-FR" sz="40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105727"/>
              </p:ext>
            </p:extLst>
          </p:nvPr>
        </p:nvGraphicFramePr>
        <p:xfrm>
          <a:off x="323528" y="764704"/>
          <a:ext cx="8229600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86400"/>
              </a:tblGrid>
              <a:tr h="302433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Niveau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  <a:p>
                      <a:pPr algn="ctr"/>
                      <a:endParaRPr lang="fr-FR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Soulève alerte Centreon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FR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smtClean="0">
                          <a:solidFill>
                            <a:schemeClr val="tx1"/>
                          </a:solidFill>
                        </a:rPr>
                        <a:t>Une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 IP réussit à a se connecter après X essais infructueux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Surcharge réseau / DDOS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Protocole/Port non courant?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Serveur initie une 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connexion (couple IP/Port) 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sans qu’une connexion entrante ne l’ai 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sollicité</a:t>
                      </a: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Une IP est souvent sujette à alerte (ou pas?) </a:t>
                      </a:r>
                      <a:r>
                        <a:rPr lang="fr-FR" b="1" baseline="0" dirty="0" smtClean="0">
                          <a:solidFill>
                            <a:schemeClr val="tx1"/>
                          </a:solidFill>
                        </a:rPr>
                        <a:t>et un des serveurs de l’infrastructure lui répond, </a:t>
                      </a:r>
                      <a:r>
                        <a:rPr lang="fr-FR" b="0" baseline="0" dirty="0" smtClean="0">
                          <a:solidFill>
                            <a:schemeClr val="tx1"/>
                          </a:solidFill>
                        </a:rPr>
                        <a:t>sauf pour </a:t>
                      </a:r>
                      <a:r>
                        <a:rPr lang="fr-FR" b="0" baseline="0" smtClean="0">
                          <a:solidFill>
                            <a:schemeClr val="tx1"/>
                          </a:solidFill>
                        </a:rPr>
                        <a:t>de l’authentification.</a:t>
                      </a:r>
                      <a:endParaRPr lang="fr-FR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7220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Niveau 2</a:t>
                      </a:r>
                      <a:endParaRPr lang="fr-F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b="0" dirty="0" smtClean="0"/>
                    </a:p>
                    <a:p>
                      <a:r>
                        <a:rPr lang="fr-FR" b="0" dirty="0" smtClean="0"/>
                        <a:t>Une IP est souvent sujette à alerte = 1 alerte de niveau 2</a:t>
                      </a:r>
                    </a:p>
                    <a:p>
                      <a:r>
                        <a:rPr lang="fr-FR" b="0" dirty="0" smtClean="0"/>
                        <a:t>Exemple 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smtClean="0"/>
                        <a:t>Scan de port</a:t>
                      </a:r>
                      <a:r>
                        <a:rPr lang="fr-FR" b="0" baseline="0" dirty="0" smtClean="0"/>
                        <a:t>/service non réussit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baseline="0" dirty="0" smtClean="0"/>
                        <a:t>Plusieurs login/mdp infructueux en un temps donné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smtClean="0"/>
                        <a:t>Une IP tente plusieurs Login différents</a:t>
                      </a:r>
                    </a:p>
                    <a:p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0608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Niveau 3</a:t>
                      </a:r>
                      <a:endParaRPr lang="fr-FR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b="0" dirty="0" smtClean="0"/>
                        <a:t>Toutes les alertes Suricata par </a:t>
                      </a:r>
                      <a:r>
                        <a:rPr lang="fr-FR" b="0" dirty="0" err="1" smtClean="0"/>
                        <a:t>IPs</a:t>
                      </a:r>
                      <a:endParaRPr lang="fr-F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9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Questions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Quid des trames « malformées »? =Alertes de niveau 3 Suricata</a:t>
            </a:r>
          </a:p>
          <a:p>
            <a:r>
              <a:rPr lang="fr-FR" sz="2400" dirty="0" err="1" smtClean="0"/>
              <a:t>Trap</a:t>
            </a:r>
            <a:r>
              <a:rPr lang="fr-FR" sz="2400" dirty="0" smtClean="0"/>
              <a:t> SNMP -&gt; Centreon pour chaque alertes de niveau 1?</a:t>
            </a:r>
          </a:p>
        </p:txBody>
      </p:sp>
    </p:spTree>
    <p:extLst>
      <p:ext uri="{BB962C8B-B14F-4D97-AF65-F5344CB8AC3E}">
        <p14:creationId xmlns:p14="http://schemas.microsoft.com/office/powerpoint/2010/main" val="228441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Office PowerPoint</Application>
  <PresentationFormat>Affichage à l'écran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Architecture</vt:lpstr>
      <vt:lpstr>Niveaux d’alertes</vt:lpstr>
      <vt:lpstr>Questions</vt:lpstr>
    </vt:vector>
  </TitlesOfParts>
  <Company>Netplus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Niveaux d’alertes</dc:title>
  <dc:creator>Utilisateur Windows</dc:creator>
  <cp:lastModifiedBy>Utilisateur Windows</cp:lastModifiedBy>
  <cp:revision>15</cp:revision>
  <dcterms:created xsi:type="dcterms:W3CDTF">2018-08-08T15:01:17Z</dcterms:created>
  <dcterms:modified xsi:type="dcterms:W3CDTF">2018-08-10T08:31:18Z</dcterms:modified>
</cp:coreProperties>
</file>