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20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44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6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7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49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8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73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8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2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6479-1DC1-4683-B115-17BA2CDC06FA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B6E9-E3DD-4BA6-9B89-3E3EDF8F7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13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fr-FR" dirty="0" smtClean="0"/>
              <a:t>IDS/IPS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0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IDS/IPS</vt:lpstr>
      <vt:lpstr>Présentation PowerPoint</vt:lpstr>
    </vt:vector>
  </TitlesOfParts>
  <Company>Netplus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</cp:revision>
  <dcterms:created xsi:type="dcterms:W3CDTF">2018-08-13T07:39:49Z</dcterms:created>
  <dcterms:modified xsi:type="dcterms:W3CDTF">2018-08-14T12:20:52Z</dcterms:modified>
</cp:coreProperties>
</file>