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4"/>
  </p:sldMasterIdLst>
  <p:notesMasterIdLst>
    <p:notesMasterId r:id="rId28"/>
  </p:notesMasterIdLst>
  <p:handoutMasterIdLst>
    <p:handoutMasterId r:id="rId29"/>
  </p:handoutMasterIdLst>
  <p:sldIdLst>
    <p:sldId id="256" r:id="rId5"/>
    <p:sldId id="336" r:id="rId6"/>
    <p:sldId id="340" r:id="rId7"/>
    <p:sldId id="339" r:id="rId8"/>
    <p:sldId id="337" r:id="rId9"/>
    <p:sldId id="358" r:id="rId10"/>
    <p:sldId id="342" r:id="rId11"/>
    <p:sldId id="341" r:id="rId12"/>
    <p:sldId id="343" r:id="rId13"/>
    <p:sldId id="350" r:id="rId14"/>
    <p:sldId id="338" r:id="rId15"/>
    <p:sldId id="344" r:id="rId16"/>
    <p:sldId id="347" r:id="rId17"/>
    <p:sldId id="348" r:id="rId18"/>
    <p:sldId id="345" r:id="rId19"/>
    <p:sldId id="349" r:id="rId20"/>
    <p:sldId id="352" r:id="rId21"/>
    <p:sldId id="353" r:id="rId22"/>
    <p:sldId id="354" r:id="rId23"/>
    <p:sldId id="355" r:id="rId24"/>
    <p:sldId id="356" r:id="rId25"/>
    <p:sldId id="357" r:id="rId26"/>
    <p:sldId id="293" r:id="rId27"/>
  </p:sldIdLst>
  <p:sldSz cx="9144000" cy="6858000" type="screen4x3"/>
  <p:notesSz cx="6858000" cy="9144000"/>
  <p:defaultText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D5E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p:cViewPr varScale="1">
        <p:scale>
          <a:sx n="80" d="100"/>
          <a:sy n="80" d="100"/>
        </p:scale>
        <p:origin x="826" y="5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AR"/>
          </a:p>
        </p:txBody>
      </p:sp>
      <p:sp>
        <p:nvSpPr>
          <p:cNvPr id="3" name="2 Marcador de fecha"/>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6A42E5F-D52A-41A0-9670-8EA48F12C6A2}" type="datetimeFigureOut">
              <a:rPr lang="es-AR" smtClean="0"/>
              <a:t>15/11/2023</a:t>
            </a:fld>
            <a:endParaRPr lang="es-AR"/>
          </a:p>
        </p:txBody>
      </p:sp>
      <p:sp>
        <p:nvSpPr>
          <p:cNvPr id="4" name="3 Marcador de pie de página"/>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s-AR"/>
          </a:p>
        </p:txBody>
      </p:sp>
      <p:sp>
        <p:nvSpPr>
          <p:cNvPr id="5" name="4 Marcador de número de diapositiva"/>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406A630-DD89-4E05-9E1D-5A51B7DDFF2D}" type="slidenum">
              <a:rPr lang="es-AR" smtClean="0"/>
              <a:t>‹Nº›</a:t>
            </a:fld>
            <a:endParaRPr lang="es-AR"/>
          </a:p>
        </p:txBody>
      </p:sp>
    </p:spTree>
    <p:extLst>
      <p:ext uri="{BB962C8B-B14F-4D97-AF65-F5344CB8AC3E}">
        <p14:creationId xmlns:p14="http://schemas.microsoft.com/office/powerpoint/2010/main" val="319486459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AR"/>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871DEF1-257A-400B-ABC9-D00BAA846F95}" type="datetimeFigureOut">
              <a:rPr lang="es-AR" smtClean="0"/>
              <a:t>15/11/2023</a:t>
            </a:fld>
            <a:endParaRPr lang="es-AR"/>
          </a:p>
        </p:txBody>
      </p:sp>
      <p:sp>
        <p:nvSpPr>
          <p:cNvPr id="4" name="Marcador de imagen de diapositiva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s-AR"/>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AR"/>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018F1F1-6937-4A03-B795-B7A72F0EBF1C}" type="slidenum">
              <a:rPr lang="es-AR" smtClean="0"/>
              <a:t>‹Nº›</a:t>
            </a:fld>
            <a:endParaRPr lang="es-AR"/>
          </a:p>
        </p:txBody>
      </p:sp>
    </p:spTree>
    <p:extLst>
      <p:ext uri="{BB962C8B-B14F-4D97-AF65-F5344CB8AC3E}">
        <p14:creationId xmlns:p14="http://schemas.microsoft.com/office/powerpoint/2010/main" val="39191226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770E139-8069-4DA5-BE5B-1DBA32150EF6}"/>
              </a:ext>
            </a:extLst>
          </p:cNvPr>
          <p:cNvSpPr>
            <a:spLocks noGrp="1"/>
          </p:cNvSpPr>
          <p:nvPr>
            <p:ph type="ctrTitle"/>
          </p:nvPr>
        </p:nvSpPr>
        <p:spPr>
          <a:xfrm>
            <a:off x="1143000" y="1122363"/>
            <a:ext cx="6858000" cy="2387600"/>
          </a:xfrm>
        </p:spPr>
        <p:txBody>
          <a:bodyPr anchor="b"/>
          <a:lstStyle>
            <a:lvl1pPr algn="ctr">
              <a:defRPr sz="4500"/>
            </a:lvl1pPr>
          </a:lstStyle>
          <a:p>
            <a:r>
              <a:rPr lang="es-ES"/>
              <a:t>Haga clic para modificar el estilo de título del patrón</a:t>
            </a:r>
            <a:endParaRPr lang="es-AR"/>
          </a:p>
        </p:txBody>
      </p:sp>
      <p:sp>
        <p:nvSpPr>
          <p:cNvPr id="3" name="Subtítulo 2">
            <a:extLst>
              <a:ext uri="{FF2B5EF4-FFF2-40B4-BE49-F238E27FC236}">
                <a16:creationId xmlns:a16="http://schemas.microsoft.com/office/drawing/2014/main" id="{E6B87C92-8286-43F1-A9A8-96BAC6FAD49C}"/>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s-ES"/>
              <a:t>Haga clic para modificar el estilo de subtítulo del patrón</a:t>
            </a:r>
            <a:endParaRPr lang="es-AR"/>
          </a:p>
        </p:txBody>
      </p:sp>
      <p:sp>
        <p:nvSpPr>
          <p:cNvPr id="4" name="Marcador de fecha 3">
            <a:extLst>
              <a:ext uri="{FF2B5EF4-FFF2-40B4-BE49-F238E27FC236}">
                <a16:creationId xmlns:a16="http://schemas.microsoft.com/office/drawing/2014/main" id="{166B7502-D759-4D03-8837-90711D2A1C40}"/>
              </a:ext>
            </a:extLst>
          </p:cNvPr>
          <p:cNvSpPr>
            <a:spLocks noGrp="1"/>
          </p:cNvSpPr>
          <p:nvPr>
            <p:ph type="dt" sz="half" idx="10"/>
          </p:nvPr>
        </p:nvSpPr>
        <p:spPr/>
        <p:txBody>
          <a:bodyPr/>
          <a:lstStyle/>
          <a:p>
            <a:fld id="{6547D600-E5AE-449C-819D-44F7D7D1A13F}" type="datetimeFigureOut">
              <a:rPr lang="es-AR" smtClean="0">
                <a:solidFill>
                  <a:prstClr val="black">
                    <a:tint val="75000"/>
                  </a:prstClr>
                </a:solidFill>
              </a:rPr>
              <a:pPr/>
              <a:t>15/11/2023</a:t>
            </a:fld>
            <a:endParaRPr lang="es-AR">
              <a:solidFill>
                <a:prstClr val="black">
                  <a:tint val="75000"/>
                </a:prstClr>
              </a:solidFill>
            </a:endParaRPr>
          </a:p>
        </p:txBody>
      </p:sp>
      <p:sp>
        <p:nvSpPr>
          <p:cNvPr id="5" name="Marcador de pie de página 4">
            <a:extLst>
              <a:ext uri="{FF2B5EF4-FFF2-40B4-BE49-F238E27FC236}">
                <a16:creationId xmlns:a16="http://schemas.microsoft.com/office/drawing/2014/main" id="{44207323-113C-4FCA-9908-FEE465E2D536}"/>
              </a:ext>
            </a:extLst>
          </p:cNvPr>
          <p:cNvSpPr>
            <a:spLocks noGrp="1"/>
          </p:cNvSpPr>
          <p:nvPr>
            <p:ph type="ftr" sz="quarter" idx="11"/>
          </p:nvPr>
        </p:nvSpPr>
        <p:spPr/>
        <p:txBody>
          <a:bodyPr/>
          <a:lstStyle/>
          <a:p>
            <a:endParaRPr lang="es-AR">
              <a:solidFill>
                <a:prstClr val="black">
                  <a:tint val="75000"/>
                </a:prstClr>
              </a:solidFill>
            </a:endParaRPr>
          </a:p>
        </p:txBody>
      </p:sp>
      <p:sp>
        <p:nvSpPr>
          <p:cNvPr id="6" name="Marcador de número de diapositiva 5">
            <a:extLst>
              <a:ext uri="{FF2B5EF4-FFF2-40B4-BE49-F238E27FC236}">
                <a16:creationId xmlns:a16="http://schemas.microsoft.com/office/drawing/2014/main" id="{74EBCBE5-4FEB-4645-9E9E-578C9C82EAA2}"/>
              </a:ext>
            </a:extLst>
          </p:cNvPr>
          <p:cNvSpPr>
            <a:spLocks noGrp="1"/>
          </p:cNvSpPr>
          <p:nvPr>
            <p:ph type="sldNum" sz="quarter" idx="12"/>
          </p:nvPr>
        </p:nvSpPr>
        <p:spPr/>
        <p:txBody>
          <a:bodyPr/>
          <a:lstStyle/>
          <a:p>
            <a:fld id="{FF00B1E3-429A-47C1-8B6F-1ED2CDC23E7D}" type="slidenum">
              <a:rPr lang="es-AR" smtClean="0">
                <a:solidFill>
                  <a:prstClr val="black">
                    <a:tint val="75000"/>
                  </a:prstClr>
                </a:solidFill>
              </a:rPr>
              <a:pPr/>
              <a:t>‹Nº›</a:t>
            </a:fld>
            <a:endParaRPr lang="es-AR">
              <a:solidFill>
                <a:prstClr val="black">
                  <a:tint val="75000"/>
                </a:prstClr>
              </a:solidFill>
            </a:endParaRPr>
          </a:p>
        </p:txBody>
      </p:sp>
    </p:spTree>
    <p:extLst>
      <p:ext uri="{BB962C8B-B14F-4D97-AF65-F5344CB8AC3E}">
        <p14:creationId xmlns:p14="http://schemas.microsoft.com/office/powerpoint/2010/main" val="33972380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25A1F8A-5538-442E-A355-19EB78931658}"/>
              </a:ext>
            </a:extLst>
          </p:cNvPr>
          <p:cNvSpPr>
            <a:spLocks noGrp="1"/>
          </p:cNvSpPr>
          <p:nvPr>
            <p:ph type="title"/>
          </p:nvPr>
        </p:nvSpPr>
        <p:spPr/>
        <p:txBody>
          <a:bodyPr/>
          <a:lstStyle/>
          <a:p>
            <a:r>
              <a:rPr lang="es-ES"/>
              <a:t>Haga clic para modificar el estilo de título del patrón</a:t>
            </a:r>
            <a:endParaRPr lang="es-AR"/>
          </a:p>
        </p:txBody>
      </p:sp>
      <p:sp>
        <p:nvSpPr>
          <p:cNvPr id="3" name="Marcador de texto vertical 2">
            <a:extLst>
              <a:ext uri="{FF2B5EF4-FFF2-40B4-BE49-F238E27FC236}">
                <a16:creationId xmlns:a16="http://schemas.microsoft.com/office/drawing/2014/main" id="{0A917402-413D-4077-B4EB-A070BC43CA5A}"/>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a:extLst>
              <a:ext uri="{FF2B5EF4-FFF2-40B4-BE49-F238E27FC236}">
                <a16:creationId xmlns:a16="http://schemas.microsoft.com/office/drawing/2014/main" id="{8F3128C5-FFFD-4612-B3D8-DF125277AEDD}"/>
              </a:ext>
            </a:extLst>
          </p:cNvPr>
          <p:cNvSpPr>
            <a:spLocks noGrp="1"/>
          </p:cNvSpPr>
          <p:nvPr>
            <p:ph type="dt" sz="half" idx="10"/>
          </p:nvPr>
        </p:nvSpPr>
        <p:spPr/>
        <p:txBody>
          <a:bodyPr/>
          <a:lstStyle/>
          <a:p>
            <a:fld id="{6547D600-E5AE-449C-819D-44F7D7D1A13F}" type="datetimeFigureOut">
              <a:rPr lang="es-AR" smtClean="0">
                <a:solidFill>
                  <a:prstClr val="black">
                    <a:tint val="75000"/>
                  </a:prstClr>
                </a:solidFill>
              </a:rPr>
              <a:pPr/>
              <a:t>15/11/2023</a:t>
            </a:fld>
            <a:endParaRPr lang="es-AR">
              <a:solidFill>
                <a:prstClr val="black">
                  <a:tint val="75000"/>
                </a:prstClr>
              </a:solidFill>
            </a:endParaRPr>
          </a:p>
        </p:txBody>
      </p:sp>
      <p:sp>
        <p:nvSpPr>
          <p:cNvPr id="5" name="Marcador de pie de página 4">
            <a:extLst>
              <a:ext uri="{FF2B5EF4-FFF2-40B4-BE49-F238E27FC236}">
                <a16:creationId xmlns:a16="http://schemas.microsoft.com/office/drawing/2014/main" id="{EDBBD390-2514-4D65-8D62-5732DDB9E4CA}"/>
              </a:ext>
            </a:extLst>
          </p:cNvPr>
          <p:cNvSpPr>
            <a:spLocks noGrp="1"/>
          </p:cNvSpPr>
          <p:nvPr>
            <p:ph type="ftr" sz="quarter" idx="11"/>
          </p:nvPr>
        </p:nvSpPr>
        <p:spPr/>
        <p:txBody>
          <a:bodyPr/>
          <a:lstStyle/>
          <a:p>
            <a:endParaRPr lang="es-AR">
              <a:solidFill>
                <a:prstClr val="black">
                  <a:tint val="75000"/>
                </a:prstClr>
              </a:solidFill>
            </a:endParaRPr>
          </a:p>
        </p:txBody>
      </p:sp>
      <p:sp>
        <p:nvSpPr>
          <p:cNvPr id="6" name="Marcador de número de diapositiva 5">
            <a:extLst>
              <a:ext uri="{FF2B5EF4-FFF2-40B4-BE49-F238E27FC236}">
                <a16:creationId xmlns:a16="http://schemas.microsoft.com/office/drawing/2014/main" id="{8098B285-EFF9-4EC9-8B97-065EC43F05FC}"/>
              </a:ext>
            </a:extLst>
          </p:cNvPr>
          <p:cNvSpPr>
            <a:spLocks noGrp="1"/>
          </p:cNvSpPr>
          <p:nvPr>
            <p:ph type="sldNum" sz="quarter" idx="12"/>
          </p:nvPr>
        </p:nvSpPr>
        <p:spPr/>
        <p:txBody>
          <a:bodyPr/>
          <a:lstStyle/>
          <a:p>
            <a:fld id="{FF00B1E3-429A-47C1-8B6F-1ED2CDC23E7D}" type="slidenum">
              <a:rPr lang="es-AR" smtClean="0">
                <a:solidFill>
                  <a:prstClr val="black">
                    <a:tint val="75000"/>
                  </a:prstClr>
                </a:solidFill>
              </a:rPr>
              <a:pPr/>
              <a:t>‹Nº›</a:t>
            </a:fld>
            <a:endParaRPr lang="es-AR">
              <a:solidFill>
                <a:prstClr val="black">
                  <a:tint val="75000"/>
                </a:prstClr>
              </a:solidFill>
            </a:endParaRPr>
          </a:p>
        </p:txBody>
      </p:sp>
    </p:spTree>
    <p:extLst>
      <p:ext uri="{BB962C8B-B14F-4D97-AF65-F5344CB8AC3E}">
        <p14:creationId xmlns:p14="http://schemas.microsoft.com/office/powerpoint/2010/main" val="18263461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F4A7B9EE-8012-48E2-89CF-20FE8772B497}"/>
              </a:ext>
            </a:extLst>
          </p:cNvPr>
          <p:cNvSpPr>
            <a:spLocks noGrp="1"/>
          </p:cNvSpPr>
          <p:nvPr>
            <p:ph type="title" orient="vert"/>
          </p:nvPr>
        </p:nvSpPr>
        <p:spPr>
          <a:xfrm>
            <a:off x="6543675" y="365125"/>
            <a:ext cx="1971675" cy="5811838"/>
          </a:xfrm>
        </p:spPr>
        <p:txBody>
          <a:bodyPr vert="eaVert"/>
          <a:lstStyle/>
          <a:p>
            <a:r>
              <a:rPr lang="es-ES"/>
              <a:t>Haga clic para modificar el estilo de título del patrón</a:t>
            </a:r>
            <a:endParaRPr lang="es-AR"/>
          </a:p>
        </p:txBody>
      </p:sp>
      <p:sp>
        <p:nvSpPr>
          <p:cNvPr id="3" name="Marcador de texto vertical 2">
            <a:extLst>
              <a:ext uri="{FF2B5EF4-FFF2-40B4-BE49-F238E27FC236}">
                <a16:creationId xmlns:a16="http://schemas.microsoft.com/office/drawing/2014/main" id="{087C02F2-CA88-444D-B493-68EDBA38DE92}"/>
              </a:ext>
            </a:extLst>
          </p:cNvPr>
          <p:cNvSpPr>
            <a:spLocks noGrp="1"/>
          </p:cNvSpPr>
          <p:nvPr>
            <p:ph type="body" orient="vert" idx="1"/>
          </p:nvPr>
        </p:nvSpPr>
        <p:spPr>
          <a:xfrm>
            <a:off x="628650" y="365125"/>
            <a:ext cx="5800725"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a:extLst>
              <a:ext uri="{FF2B5EF4-FFF2-40B4-BE49-F238E27FC236}">
                <a16:creationId xmlns:a16="http://schemas.microsoft.com/office/drawing/2014/main" id="{632C1DD3-22B8-4798-9C5B-27518794DD12}"/>
              </a:ext>
            </a:extLst>
          </p:cNvPr>
          <p:cNvSpPr>
            <a:spLocks noGrp="1"/>
          </p:cNvSpPr>
          <p:nvPr>
            <p:ph type="dt" sz="half" idx="10"/>
          </p:nvPr>
        </p:nvSpPr>
        <p:spPr/>
        <p:txBody>
          <a:bodyPr/>
          <a:lstStyle/>
          <a:p>
            <a:fld id="{6547D600-E5AE-449C-819D-44F7D7D1A13F}" type="datetimeFigureOut">
              <a:rPr lang="es-AR" smtClean="0">
                <a:solidFill>
                  <a:prstClr val="black">
                    <a:tint val="75000"/>
                  </a:prstClr>
                </a:solidFill>
              </a:rPr>
              <a:pPr/>
              <a:t>15/11/2023</a:t>
            </a:fld>
            <a:endParaRPr lang="es-AR">
              <a:solidFill>
                <a:prstClr val="black">
                  <a:tint val="75000"/>
                </a:prstClr>
              </a:solidFill>
            </a:endParaRPr>
          </a:p>
        </p:txBody>
      </p:sp>
      <p:sp>
        <p:nvSpPr>
          <p:cNvPr id="5" name="Marcador de pie de página 4">
            <a:extLst>
              <a:ext uri="{FF2B5EF4-FFF2-40B4-BE49-F238E27FC236}">
                <a16:creationId xmlns:a16="http://schemas.microsoft.com/office/drawing/2014/main" id="{8A6FDFE2-4243-4CB3-9094-531BC758C1EA}"/>
              </a:ext>
            </a:extLst>
          </p:cNvPr>
          <p:cNvSpPr>
            <a:spLocks noGrp="1"/>
          </p:cNvSpPr>
          <p:nvPr>
            <p:ph type="ftr" sz="quarter" idx="11"/>
          </p:nvPr>
        </p:nvSpPr>
        <p:spPr/>
        <p:txBody>
          <a:bodyPr/>
          <a:lstStyle/>
          <a:p>
            <a:endParaRPr lang="es-AR">
              <a:solidFill>
                <a:prstClr val="black">
                  <a:tint val="75000"/>
                </a:prstClr>
              </a:solidFill>
            </a:endParaRPr>
          </a:p>
        </p:txBody>
      </p:sp>
      <p:sp>
        <p:nvSpPr>
          <p:cNvPr id="6" name="Marcador de número de diapositiva 5">
            <a:extLst>
              <a:ext uri="{FF2B5EF4-FFF2-40B4-BE49-F238E27FC236}">
                <a16:creationId xmlns:a16="http://schemas.microsoft.com/office/drawing/2014/main" id="{429B1D37-BED5-41D9-858D-EC0FD927C9B1}"/>
              </a:ext>
            </a:extLst>
          </p:cNvPr>
          <p:cNvSpPr>
            <a:spLocks noGrp="1"/>
          </p:cNvSpPr>
          <p:nvPr>
            <p:ph type="sldNum" sz="quarter" idx="12"/>
          </p:nvPr>
        </p:nvSpPr>
        <p:spPr/>
        <p:txBody>
          <a:bodyPr/>
          <a:lstStyle/>
          <a:p>
            <a:fld id="{FF00B1E3-429A-47C1-8B6F-1ED2CDC23E7D}" type="slidenum">
              <a:rPr lang="es-AR" smtClean="0">
                <a:solidFill>
                  <a:prstClr val="black">
                    <a:tint val="75000"/>
                  </a:prstClr>
                </a:solidFill>
              </a:rPr>
              <a:pPr/>
              <a:t>‹Nº›</a:t>
            </a:fld>
            <a:endParaRPr lang="es-AR">
              <a:solidFill>
                <a:prstClr val="black">
                  <a:tint val="75000"/>
                </a:prstClr>
              </a:solidFill>
            </a:endParaRPr>
          </a:p>
        </p:txBody>
      </p:sp>
    </p:spTree>
    <p:extLst>
      <p:ext uri="{BB962C8B-B14F-4D97-AF65-F5344CB8AC3E}">
        <p14:creationId xmlns:p14="http://schemas.microsoft.com/office/powerpoint/2010/main" val="1800093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C99DDBA-1C34-4BC8-B024-4A79BB411865}"/>
              </a:ext>
            </a:extLst>
          </p:cNvPr>
          <p:cNvSpPr>
            <a:spLocks noGrp="1"/>
          </p:cNvSpPr>
          <p:nvPr>
            <p:ph type="title"/>
          </p:nvPr>
        </p:nvSpPr>
        <p:spPr/>
        <p:txBody>
          <a:bodyPr/>
          <a:lstStyle/>
          <a:p>
            <a:r>
              <a:rPr lang="es-ES"/>
              <a:t>Haga clic para modificar el estilo de título del patrón</a:t>
            </a:r>
            <a:endParaRPr lang="es-AR"/>
          </a:p>
        </p:txBody>
      </p:sp>
      <p:sp>
        <p:nvSpPr>
          <p:cNvPr id="3" name="Marcador de contenido 2">
            <a:extLst>
              <a:ext uri="{FF2B5EF4-FFF2-40B4-BE49-F238E27FC236}">
                <a16:creationId xmlns:a16="http://schemas.microsoft.com/office/drawing/2014/main" id="{749CA6AD-D56D-42DC-A495-E95E915D478B}"/>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a:extLst>
              <a:ext uri="{FF2B5EF4-FFF2-40B4-BE49-F238E27FC236}">
                <a16:creationId xmlns:a16="http://schemas.microsoft.com/office/drawing/2014/main" id="{B54D8F59-DC38-4C96-8837-C58C46C472DA}"/>
              </a:ext>
            </a:extLst>
          </p:cNvPr>
          <p:cNvSpPr>
            <a:spLocks noGrp="1"/>
          </p:cNvSpPr>
          <p:nvPr>
            <p:ph type="dt" sz="half" idx="10"/>
          </p:nvPr>
        </p:nvSpPr>
        <p:spPr/>
        <p:txBody>
          <a:bodyPr/>
          <a:lstStyle/>
          <a:p>
            <a:fld id="{6547D600-E5AE-449C-819D-44F7D7D1A13F}" type="datetimeFigureOut">
              <a:rPr lang="es-AR" smtClean="0">
                <a:solidFill>
                  <a:prstClr val="black">
                    <a:tint val="75000"/>
                  </a:prstClr>
                </a:solidFill>
              </a:rPr>
              <a:pPr/>
              <a:t>15/11/2023</a:t>
            </a:fld>
            <a:endParaRPr lang="es-AR">
              <a:solidFill>
                <a:prstClr val="black">
                  <a:tint val="75000"/>
                </a:prstClr>
              </a:solidFill>
            </a:endParaRPr>
          </a:p>
        </p:txBody>
      </p:sp>
      <p:sp>
        <p:nvSpPr>
          <p:cNvPr id="5" name="Marcador de pie de página 4">
            <a:extLst>
              <a:ext uri="{FF2B5EF4-FFF2-40B4-BE49-F238E27FC236}">
                <a16:creationId xmlns:a16="http://schemas.microsoft.com/office/drawing/2014/main" id="{75104877-C5B4-4BA3-8283-05239E65E954}"/>
              </a:ext>
            </a:extLst>
          </p:cNvPr>
          <p:cNvSpPr>
            <a:spLocks noGrp="1"/>
          </p:cNvSpPr>
          <p:nvPr>
            <p:ph type="ftr" sz="quarter" idx="11"/>
          </p:nvPr>
        </p:nvSpPr>
        <p:spPr/>
        <p:txBody>
          <a:bodyPr/>
          <a:lstStyle/>
          <a:p>
            <a:endParaRPr lang="es-AR">
              <a:solidFill>
                <a:prstClr val="black">
                  <a:tint val="75000"/>
                </a:prstClr>
              </a:solidFill>
            </a:endParaRPr>
          </a:p>
        </p:txBody>
      </p:sp>
      <p:sp>
        <p:nvSpPr>
          <p:cNvPr id="6" name="Marcador de número de diapositiva 5">
            <a:extLst>
              <a:ext uri="{FF2B5EF4-FFF2-40B4-BE49-F238E27FC236}">
                <a16:creationId xmlns:a16="http://schemas.microsoft.com/office/drawing/2014/main" id="{E8DCABFA-5DE2-4C39-8ACE-01EC70C975D6}"/>
              </a:ext>
            </a:extLst>
          </p:cNvPr>
          <p:cNvSpPr>
            <a:spLocks noGrp="1"/>
          </p:cNvSpPr>
          <p:nvPr>
            <p:ph type="sldNum" sz="quarter" idx="12"/>
          </p:nvPr>
        </p:nvSpPr>
        <p:spPr/>
        <p:txBody>
          <a:bodyPr/>
          <a:lstStyle/>
          <a:p>
            <a:fld id="{FF00B1E3-429A-47C1-8B6F-1ED2CDC23E7D}" type="slidenum">
              <a:rPr lang="es-AR" smtClean="0">
                <a:solidFill>
                  <a:prstClr val="black">
                    <a:tint val="75000"/>
                  </a:prstClr>
                </a:solidFill>
              </a:rPr>
              <a:pPr/>
              <a:t>‹Nº›</a:t>
            </a:fld>
            <a:endParaRPr lang="es-AR">
              <a:solidFill>
                <a:prstClr val="black">
                  <a:tint val="75000"/>
                </a:prstClr>
              </a:solidFill>
            </a:endParaRPr>
          </a:p>
        </p:txBody>
      </p:sp>
    </p:spTree>
    <p:extLst>
      <p:ext uri="{BB962C8B-B14F-4D97-AF65-F5344CB8AC3E}">
        <p14:creationId xmlns:p14="http://schemas.microsoft.com/office/powerpoint/2010/main" val="18151592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793A759-7D42-49C1-B37B-0DC9500B2AA3}"/>
              </a:ext>
            </a:extLst>
          </p:cNvPr>
          <p:cNvSpPr>
            <a:spLocks noGrp="1"/>
          </p:cNvSpPr>
          <p:nvPr>
            <p:ph type="title"/>
          </p:nvPr>
        </p:nvSpPr>
        <p:spPr>
          <a:xfrm>
            <a:off x="623888" y="1709739"/>
            <a:ext cx="7886700" cy="2852737"/>
          </a:xfrm>
        </p:spPr>
        <p:txBody>
          <a:bodyPr anchor="b"/>
          <a:lstStyle>
            <a:lvl1pPr>
              <a:defRPr sz="4500"/>
            </a:lvl1pPr>
          </a:lstStyle>
          <a:p>
            <a:r>
              <a:rPr lang="es-ES"/>
              <a:t>Haga clic para modificar el estilo de título del patrón</a:t>
            </a:r>
            <a:endParaRPr lang="es-AR"/>
          </a:p>
        </p:txBody>
      </p:sp>
      <p:sp>
        <p:nvSpPr>
          <p:cNvPr id="3" name="Marcador de texto 2">
            <a:extLst>
              <a:ext uri="{FF2B5EF4-FFF2-40B4-BE49-F238E27FC236}">
                <a16:creationId xmlns:a16="http://schemas.microsoft.com/office/drawing/2014/main" id="{2F76CF6A-BE49-4FFC-9DC2-0ACA0C3519EC}"/>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F9C8A8DA-4772-418D-911E-7D0993AD21C7}"/>
              </a:ext>
            </a:extLst>
          </p:cNvPr>
          <p:cNvSpPr>
            <a:spLocks noGrp="1"/>
          </p:cNvSpPr>
          <p:nvPr>
            <p:ph type="dt" sz="half" idx="10"/>
          </p:nvPr>
        </p:nvSpPr>
        <p:spPr/>
        <p:txBody>
          <a:bodyPr/>
          <a:lstStyle/>
          <a:p>
            <a:fld id="{6547D600-E5AE-449C-819D-44F7D7D1A13F}" type="datetimeFigureOut">
              <a:rPr lang="es-AR" smtClean="0">
                <a:solidFill>
                  <a:prstClr val="black">
                    <a:tint val="75000"/>
                  </a:prstClr>
                </a:solidFill>
              </a:rPr>
              <a:pPr/>
              <a:t>15/11/2023</a:t>
            </a:fld>
            <a:endParaRPr lang="es-AR">
              <a:solidFill>
                <a:prstClr val="black">
                  <a:tint val="75000"/>
                </a:prstClr>
              </a:solidFill>
            </a:endParaRPr>
          </a:p>
        </p:txBody>
      </p:sp>
      <p:sp>
        <p:nvSpPr>
          <p:cNvPr id="5" name="Marcador de pie de página 4">
            <a:extLst>
              <a:ext uri="{FF2B5EF4-FFF2-40B4-BE49-F238E27FC236}">
                <a16:creationId xmlns:a16="http://schemas.microsoft.com/office/drawing/2014/main" id="{DE2EC79A-36DE-43A4-B8BD-AE204FC1BD56}"/>
              </a:ext>
            </a:extLst>
          </p:cNvPr>
          <p:cNvSpPr>
            <a:spLocks noGrp="1"/>
          </p:cNvSpPr>
          <p:nvPr>
            <p:ph type="ftr" sz="quarter" idx="11"/>
          </p:nvPr>
        </p:nvSpPr>
        <p:spPr/>
        <p:txBody>
          <a:bodyPr/>
          <a:lstStyle/>
          <a:p>
            <a:endParaRPr lang="es-AR">
              <a:solidFill>
                <a:prstClr val="black">
                  <a:tint val="75000"/>
                </a:prstClr>
              </a:solidFill>
            </a:endParaRPr>
          </a:p>
        </p:txBody>
      </p:sp>
      <p:sp>
        <p:nvSpPr>
          <p:cNvPr id="6" name="Marcador de número de diapositiva 5">
            <a:extLst>
              <a:ext uri="{FF2B5EF4-FFF2-40B4-BE49-F238E27FC236}">
                <a16:creationId xmlns:a16="http://schemas.microsoft.com/office/drawing/2014/main" id="{76B4971A-6A68-4714-B86B-0B8F4CC1FC9E}"/>
              </a:ext>
            </a:extLst>
          </p:cNvPr>
          <p:cNvSpPr>
            <a:spLocks noGrp="1"/>
          </p:cNvSpPr>
          <p:nvPr>
            <p:ph type="sldNum" sz="quarter" idx="12"/>
          </p:nvPr>
        </p:nvSpPr>
        <p:spPr/>
        <p:txBody>
          <a:bodyPr/>
          <a:lstStyle/>
          <a:p>
            <a:fld id="{FF00B1E3-429A-47C1-8B6F-1ED2CDC23E7D}" type="slidenum">
              <a:rPr lang="es-AR" smtClean="0">
                <a:solidFill>
                  <a:prstClr val="black">
                    <a:tint val="75000"/>
                  </a:prstClr>
                </a:solidFill>
              </a:rPr>
              <a:pPr/>
              <a:t>‹Nº›</a:t>
            </a:fld>
            <a:endParaRPr lang="es-AR">
              <a:solidFill>
                <a:prstClr val="black">
                  <a:tint val="75000"/>
                </a:prstClr>
              </a:solidFill>
            </a:endParaRPr>
          </a:p>
        </p:txBody>
      </p:sp>
    </p:spTree>
    <p:extLst>
      <p:ext uri="{BB962C8B-B14F-4D97-AF65-F5344CB8AC3E}">
        <p14:creationId xmlns:p14="http://schemas.microsoft.com/office/powerpoint/2010/main" val="10384795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64391CC-6FE9-468B-8D89-64122A5E20C7}"/>
              </a:ext>
            </a:extLst>
          </p:cNvPr>
          <p:cNvSpPr>
            <a:spLocks noGrp="1"/>
          </p:cNvSpPr>
          <p:nvPr>
            <p:ph type="title"/>
          </p:nvPr>
        </p:nvSpPr>
        <p:spPr/>
        <p:txBody>
          <a:bodyPr/>
          <a:lstStyle/>
          <a:p>
            <a:r>
              <a:rPr lang="es-ES"/>
              <a:t>Haga clic para modificar el estilo de título del patrón</a:t>
            </a:r>
            <a:endParaRPr lang="es-AR"/>
          </a:p>
        </p:txBody>
      </p:sp>
      <p:sp>
        <p:nvSpPr>
          <p:cNvPr id="3" name="Marcador de contenido 2">
            <a:extLst>
              <a:ext uri="{FF2B5EF4-FFF2-40B4-BE49-F238E27FC236}">
                <a16:creationId xmlns:a16="http://schemas.microsoft.com/office/drawing/2014/main" id="{EEE2B297-B8EB-4F74-BE06-66E41879237E}"/>
              </a:ext>
            </a:extLst>
          </p:cNvPr>
          <p:cNvSpPr>
            <a:spLocks noGrp="1"/>
          </p:cNvSpPr>
          <p:nvPr>
            <p:ph sz="half" idx="1"/>
          </p:nvPr>
        </p:nvSpPr>
        <p:spPr>
          <a:xfrm>
            <a:off x="628650" y="1825625"/>
            <a:ext cx="38862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contenido 3">
            <a:extLst>
              <a:ext uri="{FF2B5EF4-FFF2-40B4-BE49-F238E27FC236}">
                <a16:creationId xmlns:a16="http://schemas.microsoft.com/office/drawing/2014/main" id="{1D5EE0E0-B16E-45CB-B26A-67B98896CD58}"/>
              </a:ext>
            </a:extLst>
          </p:cNvPr>
          <p:cNvSpPr>
            <a:spLocks noGrp="1"/>
          </p:cNvSpPr>
          <p:nvPr>
            <p:ph sz="half" idx="2"/>
          </p:nvPr>
        </p:nvSpPr>
        <p:spPr>
          <a:xfrm>
            <a:off x="4629150" y="1825625"/>
            <a:ext cx="38862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5" name="Marcador de fecha 4">
            <a:extLst>
              <a:ext uri="{FF2B5EF4-FFF2-40B4-BE49-F238E27FC236}">
                <a16:creationId xmlns:a16="http://schemas.microsoft.com/office/drawing/2014/main" id="{2D7ABC59-7719-49B3-915F-F6EA176459F4}"/>
              </a:ext>
            </a:extLst>
          </p:cNvPr>
          <p:cNvSpPr>
            <a:spLocks noGrp="1"/>
          </p:cNvSpPr>
          <p:nvPr>
            <p:ph type="dt" sz="half" idx="10"/>
          </p:nvPr>
        </p:nvSpPr>
        <p:spPr/>
        <p:txBody>
          <a:bodyPr/>
          <a:lstStyle/>
          <a:p>
            <a:fld id="{6547D600-E5AE-449C-819D-44F7D7D1A13F}" type="datetimeFigureOut">
              <a:rPr lang="es-AR" smtClean="0">
                <a:solidFill>
                  <a:prstClr val="black">
                    <a:tint val="75000"/>
                  </a:prstClr>
                </a:solidFill>
              </a:rPr>
              <a:pPr/>
              <a:t>15/11/2023</a:t>
            </a:fld>
            <a:endParaRPr lang="es-AR">
              <a:solidFill>
                <a:prstClr val="black">
                  <a:tint val="75000"/>
                </a:prstClr>
              </a:solidFill>
            </a:endParaRPr>
          </a:p>
        </p:txBody>
      </p:sp>
      <p:sp>
        <p:nvSpPr>
          <p:cNvPr id="6" name="Marcador de pie de página 5">
            <a:extLst>
              <a:ext uri="{FF2B5EF4-FFF2-40B4-BE49-F238E27FC236}">
                <a16:creationId xmlns:a16="http://schemas.microsoft.com/office/drawing/2014/main" id="{0CA584F6-05EE-403A-BA87-F410E185F120}"/>
              </a:ext>
            </a:extLst>
          </p:cNvPr>
          <p:cNvSpPr>
            <a:spLocks noGrp="1"/>
          </p:cNvSpPr>
          <p:nvPr>
            <p:ph type="ftr" sz="quarter" idx="11"/>
          </p:nvPr>
        </p:nvSpPr>
        <p:spPr/>
        <p:txBody>
          <a:bodyPr/>
          <a:lstStyle/>
          <a:p>
            <a:endParaRPr lang="es-AR">
              <a:solidFill>
                <a:prstClr val="black">
                  <a:tint val="75000"/>
                </a:prstClr>
              </a:solidFill>
            </a:endParaRPr>
          </a:p>
        </p:txBody>
      </p:sp>
      <p:sp>
        <p:nvSpPr>
          <p:cNvPr id="7" name="Marcador de número de diapositiva 6">
            <a:extLst>
              <a:ext uri="{FF2B5EF4-FFF2-40B4-BE49-F238E27FC236}">
                <a16:creationId xmlns:a16="http://schemas.microsoft.com/office/drawing/2014/main" id="{E69E4A0B-0645-49FF-80A2-1D4E9C3F7780}"/>
              </a:ext>
            </a:extLst>
          </p:cNvPr>
          <p:cNvSpPr>
            <a:spLocks noGrp="1"/>
          </p:cNvSpPr>
          <p:nvPr>
            <p:ph type="sldNum" sz="quarter" idx="12"/>
          </p:nvPr>
        </p:nvSpPr>
        <p:spPr/>
        <p:txBody>
          <a:bodyPr/>
          <a:lstStyle/>
          <a:p>
            <a:fld id="{FF00B1E3-429A-47C1-8B6F-1ED2CDC23E7D}" type="slidenum">
              <a:rPr lang="es-AR" smtClean="0">
                <a:solidFill>
                  <a:prstClr val="black">
                    <a:tint val="75000"/>
                  </a:prstClr>
                </a:solidFill>
              </a:rPr>
              <a:pPr/>
              <a:t>‹Nº›</a:t>
            </a:fld>
            <a:endParaRPr lang="es-AR">
              <a:solidFill>
                <a:prstClr val="black">
                  <a:tint val="75000"/>
                </a:prstClr>
              </a:solidFill>
            </a:endParaRPr>
          </a:p>
        </p:txBody>
      </p:sp>
    </p:spTree>
    <p:extLst>
      <p:ext uri="{BB962C8B-B14F-4D97-AF65-F5344CB8AC3E}">
        <p14:creationId xmlns:p14="http://schemas.microsoft.com/office/powerpoint/2010/main" val="20779539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B036B1F-C703-4973-A0D7-D798E8D0ACDE}"/>
              </a:ext>
            </a:extLst>
          </p:cNvPr>
          <p:cNvSpPr>
            <a:spLocks noGrp="1"/>
          </p:cNvSpPr>
          <p:nvPr>
            <p:ph type="title"/>
          </p:nvPr>
        </p:nvSpPr>
        <p:spPr>
          <a:xfrm>
            <a:off x="629841" y="365126"/>
            <a:ext cx="7886700" cy="1325563"/>
          </a:xfrm>
        </p:spPr>
        <p:txBody>
          <a:bodyPr/>
          <a:lstStyle/>
          <a:p>
            <a:r>
              <a:rPr lang="es-ES"/>
              <a:t>Haga clic para modificar el estilo de título del patrón</a:t>
            </a:r>
            <a:endParaRPr lang="es-AR"/>
          </a:p>
        </p:txBody>
      </p:sp>
      <p:sp>
        <p:nvSpPr>
          <p:cNvPr id="3" name="Marcador de texto 2">
            <a:extLst>
              <a:ext uri="{FF2B5EF4-FFF2-40B4-BE49-F238E27FC236}">
                <a16:creationId xmlns:a16="http://schemas.microsoft.com/office/drawing/2014/main" id="{9614BFC6-BE01-4FE7-A781-3DC3FA24EE6B}"/>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2C11CD35-D0D9-43CC-911E-DFF468ED9179}"/>
              </a:ext>
            </a:extLst>
          </p:cNvPr>
          <p:cNvSpPr>
            <a:spLocks noGrp="1"/>
          </p:cNvSpPr>
          <p:nvPr>
            <p:ph sz="half" idx="2"/>
          </p:nvPr>
        </p:nvSpPr>
        <p:spPr>
          <a:xfrm>
            <a:off x="629842" y="2505075"/>
            <a:ext cx="3868340"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5" name="Marcador de texto 4">
            <a:extLst>
              <a:ext uri="{FF2B5EF4-FFF2-40B4-BE49-F238E27FC236}">
                <a16:creationId xmlns:a16="http://schemas.microsoft.com/office/drawing/2014/main" id="{FDC15643-2D36-4AB2-81BB-175673C640A5}"/>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AD2C156A-880B-4F75-8DFB-847C7642A612}"/>
              </a:ext>
            </a:extLst>
          </p:cNvPr>
          <p:cNvSpPr>
            <a:spLocks noGrp="1"/>
          </p:cNvSpPr>
          <p:nvPr>
            <p:ph sz="quarter" idx="4"/>
          </p:nvPr>
        </p:nvSpPr>
        <p:spPr>
          <a:xfrm>
            <a:off x="4629150" y="2505075"/>
            <a:ext cx="3887391"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7" name="Marcador de fecha 6">
            <a:extLst>
              <a:ext uri="{FF2B5EF4-FFF2-40B4-BE49-F238E27FC236}">
                <a16:creationId xmlns:a16="http://schemas.microsoft.com/office/drawing/2014/main" id="{C6A5D3ED-E079-4C56-AF80-5D4F07E8D4F7}"/>
              </a:ext>
            </a:extLst>
          </p:cNvPr>
          <p:cNvSpPr>
            <a:spLocks noGrp="1"/>
          </p:cNvSpPr>
          <p:nvPr>
            <p:ph type="dt" sz="half" idx="10"/>
          </p:nvPr>
        </p:nvSpPr>
        <p:spPr/>
        <p:txBody>
          <a:bodyPr/>
          <a:lstStyle/>
          <a:p>
            <a:fld id="{6547D600-E5AE-449C-819D-44F7D7D1A13F}" type="datetimeFigureOut">
              <a:rPr lang="es-AR" smtClean="0">
                <a:solidFill>
                  <a:prstClr val="black">
                    <a:tint val="75000"/>
                  </a:prstClr>
                </a:solidFill>
              </a:rPr>
              <a:pPr/>
              <a:t>15/11/2023</a:t>
            </a:fld>
            <a:endParaRPr lang="es-AR">
              <a:solidFill>
                <a:prstClr val="black">
                  <a:tint val="75000"/>
                </a:prstClr>
              </a:solidFill>
            </a:endParaRPr>
          </a:p>
        </p:txBody>
      </p:sp>
      <p:sp>
        <p:nvSpPr>
          <p:cNvPr id="8" name="Marcador de pie de página 7">
            <a:extLst>
              <a:ext uri="{FF2B5EF4-FFF2-40B4-BE49-F238E27FC236}">
                <a16:creationId xmlns:a16="http://schemas.microsoft.com/office/drawing/2014/main" id="{28C9E54F-FE6F-4910-9C13-E0F817321F79}"/>
              </a:ext>
            </a:extLst>
          </p:cNvPr>
          <p:cNvSpPr>
            <a:spLocks noGrp="1"/>
          </p:cNvSpPr>
          <p:nvPr>
            <p:ph type="ftr" sz="quarter" idx="11"/>
          </p:nvPr>
        </p:nvSpPr>
        <p:spPr/>
        <p:txBody>
          <a:bodyPr/>
          <a:lstStyle/>
          <a:p>
            <a:endParaRPr lang="es-AR">
              <a:solidFill>
                <a:prstClr val="black">
                  <a:tint val="75000"/>
                </a:prstClr>
              </a:solidFill>
            </a:endParaRPr>
          </a:p>
        </p:txBody>
      </p:sp>
      <p:sp>
        <p:nvSpPr>
          <p:cNvPr id="9" name="Marcador de número de diapositiva 8">
            <a:extLst>
              <a:ext uri="{FF2B5EF4-FFF2-40B4-BE49-F238E27FC236}">
                <a16:creationId xmlns:a16="http://schemas.microsoft.com/office/drawing/2014/main" id="{262C2039-10AB-4919-9202-C0C81078FB98}"/>
              </a:ext>
            </a:extLst>
          </p:cNvPr>
          <p:cNvSpPr>
            <a:spLocks noGrp="1"/>
          </p:cNvSpPr>
          <p:nvPr>
            <p:ph type="sldNum" sz="quarter" idx="12"/>
          </p:nvPr>
        </p:nvSpPr>
        <p:spPr/>
        <p:txBody>
          <a:bodyPr/>
          <a:lstStyle/>
          <a:p>
            <a:fld id="{FF00B1E3-429A-47C1-8B6F-1ED2CDC23E7D}" type="slidenum">
              <a:rPr lang="es-AR" smtClean="0">
                <a:solidFill>
                  <a:prstClr val="black">
                    <a:tint val="75000"/>
                  </a:prstClr>
                </a:solidFill>
              </a:rPr>
              <a:pPr/>
              <a:t>‹Nº›</a:t>
            </a:fld>
            <a:endParaRPr lang="es-AR">
              <a:solidFill>
                <a:prstClr val="black">
                  <a:tint val="75000"/>
                </a:prstClr>
              </a:solidFill>
            </a:endParaRPr>
          </a:p>
        </p:txBody>
      </p:sp>
    </p:spTree>
    <p:extLst>
      <p:ext uri="{BB962C8B-B14F-4D97-AF65-F5344CB8AC3E}">
        <p14:creationId xmlns:p14="http://schemas.microsoft.com/office/powerpoint/2010/main" val="11458476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EF1FC9D-C0F0-4818-B664-AD1D56777FEE}"/>
              </a:ext>
            </a:extLst>
          </p:cNvPr>
          <p:cNvSpPr>
            <a:spLocks noGrp="1"/>
          </p:cNvSpPr>
          <p:nvPr>
            <p:ph type="title"/>
          </p:nvPr>
        </p:nvSpPr>
        <p:spPr/>
        <p:txBody>
          <a:bodyPr/>
          <a:lstStyle/>
          <a:p>
            <a:r>
              <a:rPr lang="es-ES"/>
              <a:t>Haga clic para modificar el estilo de título del patrón</a:t>
            </a:r>
            <a:endParaRPr lang="es-AR"/>
          </a:p>
        </p:txBody>
      </p:sp>
      <p:sp>
        <p:nvSpPr>
          <p:cNvPr id="3" name="Marcador de fecha 2">
            <a:extLst>
              <a:ext uri="{FF2B5EF4-FFF2-40B4-BE49-F238E27FC236}">
                <a16:creationId xmlns:a16="http://schemas.microsoft.com/office/drawing/2014/main" id="{7CD218AB-D804-46C2-97C2-F4F8DAF7E4FD}"/>
              </a:ext>
            </a:extLst>
          </p:cNvPr>
          <p:cNvSpPr>
            <a:spLocks noGrp="1"/>
          </p:cNvSpPr>
          <p:nvPr>
            <p:ph type="dt" sz="half" idx="10"/>
          </p:nvPr>
        </p:nvSpPr>
        <p:spPr/>
        <p:txBody>
          <a:bodyPr/>
          <a:lstStyle/>
          <a:p>
            <a:fld id="{6547D600-E5AE-449C-819D-44F7D7D1A13F}" type="datetimeFigureOut">
              <a:rPr lang="es-AR" smtClean="0">
                <a:solidFill>
                  <a:prstClr val="black">
                    <a:tint val="75000"/>
                  </a:prstClr>
                </a:solidFill>
              </a:rPr>
              <a:pPr/>
              <a:t>15/11/2023</a:t>
            </a:fld>
            <a:endParaRPr lang="es-AR">
              <a:solidFill>
                <a:prstClr val="black">
                  <a:tint val="75000"/>
                </a:prstClr>
              </a:solidFill>
            </a:endParaRPr>
          </a:p>
        </p:txBody>
      </p:sp>
      <p:sp>
        <p:nvSpPr>
          <p:cNvPr id="4" name="Marcador de pie de página 3">
            <a:extLst>
              <a:ext uri="{FF2B5EF4-FFF2-40B4-BE49-F238E27FC236}">
                <a16:creationId xmlns:a16="http://schemas.microsoft.com/office/drawing/2014/main" id="{6FF14237-C469-4F81-BD40-00E4463D70A8}"/>
              </a:ext>
            </a:extLst>
          </p:cNvPr>
          <p:cNvSpPr>
            <a:spLocks noGrp="1"/>
          </p:cNvSpPr>
          <p:nvPr>
            <p:ph type="ftr" sz="quarter" idx="11"/>
          </p:nvPr>
        </p:nvSpPr>
        <p:spPr/>
        <p:txBody>
          <a:bodyPr/>
          <a:lstStyle/>
          <a:p>
            <a:endParaRPr lang="es-AR">
              <a:solidFill>
                <a:prstClr val="black">
                  <a:tint val="75000"/>
                </a:prstClr>
              </a:solidFill>
            </a:endParaRPr>
          </a:p>
        </p:txBody>
      </p:sp>
      <p:sp>
        <p:nvSpPr>
          <p:cNvPr id="5" name="Marcador de número de diapositiva 4">
            <a:extLst>
              <a:ext uri="{FF2B5EF4-FFF2-40B4-BE49-F238E27FC236}">
                <a16:creationId xmlns:a16="http://schemas.microsoft.com/office/drawing/2014/main" id="{D96C028C-CA4E-480E-82F7-B4D528DCD54F}"/>
              </a:ext>
            </a:extLst>
          </p:cNvPr>
          <p:cNvSpPr>
            <a:spLocks noGrp="1"/>
          </p:cNvSpPr>
          <p:nvPr>
            <p:ph type="sldNum" sz="quarter" idx="12"/>
          </p:nvPr>
        </p:nvSpPr>
        <p:spPr/>
        <p:txBody>
          <a:bodyPr/>
          <a:lstStyle/>
          <a:p>
            <a:fld id="{FF00B1E3-429A-47C1-8B6F-1ED2CDC23E7D}" type="slidenum">
              <a:rPr lang="es-AR" smtClean="0">
                <a:solidFill>
                  <a:prstClr val="black">
                    <a:tint val="75000"/>
                  </a:prstClr>
                </a:solidFill>
              </a:rPr>
              <a:pPr/>
              <a:t>‹Nº›</a:t>
            </a:fld>
            <a:endParaRPr lang="es-AR">
              <a:solidFill>
                <a:prstClr val="black">
                  <a:tint val="75000"/>
                </a:prstClr>
              </a:solidFill>
            </a:endParaRPr>
          </a:p>
        </p:txBody>
      </p:sp>
    </p:spTree>
    <p:extLst>
      <p:ext uri="{BB962C8B-B14F-4D97-AF65-F5344CB8AC3E}">
        <p14:creationId xmlns:p14="http://schemas.microsoft.com/office/powerpoint/2010/main" val="40627184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B776C9E2-B2C2-41DC-9276-E62A0880BA80}"/>
              </a:ext>
            </a:extLst>
          </p:cNvPr>
          <p:cNvSpPr>
            <a:spLocks noGrp="1"/>
          </p:cNvSpPr>
          <p:nvPr>
            <p:ph type="dt" sz="half" idx="10"/>
          </p:nvPr>
        </p:nvSpPr>
        <p:spPr/>
        <p:txBody>
          <a:bodyPr/>
          <a:lstStyle/>
          <a:p>
            <a:fld id="{6547D600-E5AE-449C-819D-44F7D7D1A13F}" type="datetimeFigureOut">
              <a:rPr lang="es-AR" smtClean="0">
                <a:solidFill>
                  <a:prstClr val="black">
                    <a:tint val="75000"/>
                  </a:prstClr>
                </a:solidFill>
              </a:rPr>
              <a:pPr/>
              <a:t>15/11/2023</a:t>
            </a:fld>
            <a:endParaRPr lang="es-AR">
              <a:solidFill>
                <a:prstClr val="black">
                  <a:tint val="75000"/>
                </a:prstClr>
              </a:solidFill>
            </a:endParaRPr>
          </a:p>
        </p:txBody>
      </p:sp>
      <p:sp>
        <p:nvSpPr>
          <p:cNvPr id="3" name="Marcador de pie de página 2">
            <a:extLst>
              <a:ext uri="{FF2B5EF4-FFF2-40B4-BE49-F238E27FC236}">
                <a16:creationId xmlns:a16="http://schemas.microsoft.com/office/drawing/2014/main" id="{53BEC0D8-71FC-42AB-9883-F027A93781BC}"/>
              </a:ext>
            </a:extLst>
          </p:cNvPr>
          <p:cNvSpPr>
            <a:spLocks noGrp="1"/>
          </p:cNvSpPr>
          <p:nvPr>
            <p:ph type="ftr" sz="quarter" idx="11"/>
          </p:nvPr>
        </p:nvSpPr>
        <p:spPr/>
        <p:txBody>
          <a:bodyPr/>
          <a:lstStyle/>
          <a:p>
            <a:endParaRPr lang="es-AR">
              <a:solidFill>
                <a:prstClr val="black">
                  <a:tint val="75000"/>
                </a:prstClr>
              </a:solidFill>
            </a:endParaRPr>
          </a:p>
        </p:txBody>
      </p:sp>
      <p:sp>
        <p:nvSpPr>
          <p:cNvPr id="4" name="Marcador de número de diapositiva 3">
            <a:extLst>
              <a:ext uri="{FF2B5EF4-FFF2-40B4-BE49-F238E27FC236}">
                <a16:creationId xmlns:a16="http://schemas.microsoft.com/office/drawing/2014/main" id="{E7F62518-50FE-4FF6-AB3C-A3721BC035B5}"/>
              </a:ext>
            </a:extLst>
          </p:cNvPr>
          <p:cNvSpPr>
            <a:spLocks noGrp="1"/>
          </p:cNvSpPr>
          <p:nvPr>
            <p:ph type="sldNum" sz="quarter" idx="12"/>
          </p:nvPr>
        </p:nvSpPr>
        <p:spPr/>
        <p:txBody>
          <a:bodyPr/>
          <a:lstStyle/>
          <a:p>
            <a:fld id="{FF00B1E3-429A-47C1-8B6F-1ED2CDC23E7D}" type="slidenum">
              <a:rPr lang="es-AR" smtClean="0">
                <a:solidFill>
                  <a:prstClr val="black">
                    <a:tint val="75000"/>
                  </a:prstClr>
                </a:solidFill>
              </a:rPr>
              <a:pPr/>
              <a:t>‹Nº›</a:t>
            </a:fld>
            <a:endParaRPr lang="es-AR">
              <a:solidFill>
                <a:prstClr val="black">
                  <a:tint val="75000"/>
                </a:prstClr>
              </a:solidFill>
            </a:endParaRPr>
          </a:p>
        </p:txBody>
      </p:sp>
    </p:spTree>
    <p:extLst>
      <p:ext uri="{BB962C8B-B14F-4D97-AF65-F5344CB8AC3E}">
        <p14:creationId xmlns:p14="http://schemas.microsoft.com/office/powerpoint/2010/main" val="22873404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0C40BD2-DEE9-4A71-8908-173D7E89EBDD}"/>
              </a:ext>
            </a:extLst>
          </p:cNvPr>
          <p:cNvSpPr>
            <a:spLocks noGrp="1"/>
          </p:cNvSpPr>
          <p:nvPr>
            <p:ph type="title"/>
          </p:nvPr>
        </p:nvSpPr>
        <p:spPr>
          <a:xfrm>
            <a:off x="629841" y="457200"/>
            <a:ext cx="2949178" cy="1600200"/>
          </a:xfrm>
        </p:spPr>
        <p:txBody>
          <a:bodyPr anchor="b"/>
          <a:lstStyle>
            <a:lvl1pPr>
              <a:defRPr sz="2400"/>
            </a:lvl1pPr>
          </a:lstStyle>
          <a:p>
            <a:r>
              <a:rPr lang="es-ES"/>
              <a:t>Haga clic para modificar el estilo de título del patrón</a:t>
            </a:r>
            <a:endParaRPr lang="es-AR"/>
          </a:p>
        </p:txBody>
      </p:sp>
      <p:sp>
        <p:nvSpPr>
          <p:cNvPr id="3" name="Marcador de contenido 2">
            <a:extLst>
              <a:ext uri="{FF2B5EF4-FFF2-40B4-BE49-F238E27FC236}">
                <a16:creationId xmlns:a16="http://schemas.microsoft.com/office/drawing/2014/main" id="{F0C2EEB5-67CB-4D68-92BD-D7DBEDF937D1}"/>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texto 3">
            <a:extLst>
              <a:ext uri="{FF2B5EF4-FFF2-40B4-BE49-F238E27FC236}">
                <a16:creationId xmlns:a16="http://schemas.microsoft.com/office/drawing/2014/main" id="{652D8501-521D-45A3-9170-D43B745E4C09}"/>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944E9D64-0933-4B63-9FF9-3093E60BE53C}"/>
              </a:ext>
            </a:extLst>
          </p:cNvPr>
          <p:cNvSpPr>
            <a:spLocks noGrp="1"/>
          </p:cNvSpPr>
          <p:nvPr>
            <p:ph type="dt" sz="half" idx="10"/>
          </p:nvPr>
        </p:nvSpPr>
        <p:spPr/>
        <p:txBody>
          <a:bodyPr/>
          <a:lstStyle/>
          <a:p>
            <a:fld id="{6547D600-E5AE-449C-819D-44F7D7D1A13F}" type="datetimeFigureOut">
              <a:rPr lang="es-AR" smtClean="0">
                <a:solidFill>
                  <a:prstClr val="black">
                    <a:tint val="75000"/>
                  </a:prstClr>
                </a:solidFill>
              </a:rPr>
              <a:pPr/>
              <a:t>15/11/2023</a:t>
            </a:fld>
            <a:endParaRPr lang="es-AR">
              <a:solidFill>
                <a:prstClr val="black">
                  <a:tint val="75000"/>
                </a:prstClr>
              </a:solidFill>
            </a:endParaRPr>
          </a:p>
        </p:txBody>
      </p:sp>
      <p:sp>
        <p:nvSpPr>
          <p:cNvPr id="6" name="Marcador de pie de página 5">
            <a:extLst>
              <a:ext uri="{FF2B5EF4-FFF2-40B4-BE49-F238E27FC236}">
                <a16:creationId xmlns:a16="http://schemas.microsoft.com/office/drawing/2014/main" id="{71125525-0123-43F4-9EE6-DD6A28395B5F}"/>
              </a:ext>
            </a:extLst>
          </p:cNvPr>
          <p:cNvSpPr>
            <a:spLocks noGrp="1"/>
          </p:cNvSpPr>
          <p:nvPr>
            <p:ph type="ftr" sz="quarter" idx="11"/>
          </p:nvPr>
        </p:nvSpPr>
        <p:spPr/>
        <p:txBody>
          <a:bodyPr/>
          <a:lstStyle/>
          <a:p>
            <a:endParaRPr lang="es-AR">
              <a:solidFill>
                <a:prstClr val="black">
                  <a:tint val="75000"/>
                </a:prstClr>
              </a:solidFill>
            </a:endParaRPr>
          </a:p>
        </p:txBody>
      </p:sp>
      <p:sp>
        <p:nvSpPr>
          <p:cNvPr id="7" name="Marcador de número de diapositiva 6">
            <a:extLst>
              <a:ext uri="{FF2B5EF4-FFF2-40B4-BE49-F238E27FC236}">
                <a16:creationId xmlns:a16="http://schemas.microsoft.com/office/drawing/2014/main" id="{15A5E7BF-EFB0-4964-9A7A-3566BD2713E6}"/>
              </a:ext>
            </a:extLst>
          </p:cNvPr>
          <p:cNvSpPr>
            <a:spLocks noGrp="1"/>
          </p:cNvSpPr>
          <p:nvPr>
            <p:ph type="sldNum" sz="quarter" idx="12"/>
          </p:nvPr>
        </p:nvSpPr>
        <p:spPr/>
        <p:txBody>
          <a:bodyPr/>
          <a:lstStyle/>
          <a:p>
            <a:fld id="{FF00B1E3-429A-47C1-8B6F-1ED2CDC23E7D}" type="slidenum">
              <a:rPr lang="es-AR" smtClean="0">
                <a:solidFill>
                  <a:prstClr val="black">
                    <a:tint val="75000"/>
                  </a:prstClr>
                </a:solidFill>
              </a:rPr>
              <a:pPr/>
              <a:t>‹Nº›</a:t>
            </a:fld>
            <a:endParaRPr lang="es-AR">
              <a:solidFill>
                <a:prstClr val="black">
                  <a:tint val="75000"/>
                </a:prstClr>
              </a:solidFill>
            </a:endParaRPr>
          </a:p>
        </p:txBody>
      </p:sp>
    </p:spTree>
    <p:extLst>
      <p:ext uri="{BB962C8B-B14F-4D97-AF65-F5344CB8AC3E}">
        <p14:creationId xmlns:p14="http://schemas.microsoft.com/office/powerpoint/2010/main" val="25805549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16CE3C4-368C-4DC6-9B00-ACE6CB9E15F1}"/>
              </a:ext>
            </a:extLst>
          </p:cNvPr>
          <p:cNvSpPr>
            <a:spLocks noGrp="1"/>
          </p:cNvSpPr>
          <p:nvPr>
            <p:ph type="title"/>
          </p:nvPr>
        </p:nvSpPr>
        <p:spPr>
          <a:xfrm>
            <a:off x="629841" y="457200"/>
            <a:ext cx="2949178" cy="1600200"/>
          </a:xfrm>
        </p:spPr>
        <p:txBody>
          <a:bodyPr anchor="b"/>
          <a:lstStyle>
            <a:lvl1pPr>
              <a:defRPr sz="2400"/>
            </a:lvl1pPr>
          </a:lstStyle>
          <a:p>
            <a:r>
              <a:rPr lang="es-ES"/>
              <a:t>Haga clic para modificar el estilo de título del patrón</a:t>
            </a:r>
            <a:endParaRPr lang="es-AR"/>
          </a:p>
        </p:txBody>
      </p:sp>
      <p:sp>
        <p:nvSpPr>
          <p:cNvPr id="3" name="Marcador de posición de imagen 2">
            <a:extLst>
              <a:ext uri="{FF2B5EF4-FFF2-40B4-BE49-F238E27FC236}">
                <a16:creationId xmlns:a16="http://schemas.microsoft.com/office/drawing/2014/main" id="{021D61C2-24CA-496C-B1A1-1C596F89C4CA}"/>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s-AR"/>
          </a:p>
        </p:txBody>
      </p:sp>
      <p:sp>
        <p:nvSpPr>
          <p:cNvPr id="4" name="Marcador de texto 3">
            <a:extLst>
              <a:ext uri="{FF2B5EF4-FFF2-40B4-BE49-F238E27FC236}">
                <a16:creationId xmlns:a16="http://schemas.microsoft.com/office/drawing/2014/main" id="{467BCF97-A3AA-421F-9563-FA5079C22840}"/>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A95184B8-8AC3-4161-85D1-487EBEAA8100}"/>
              </a:ext>
            </a:extLst>
          </p:cNvPr>
          <p:cNvSpPr>
            <a:spLocks noGrp="1"/>
          </p:cNvSpPr>
          <p:nvPr>
            <p:ph type="dt" sz="half" idx="10"/>
          </p:nvPr>
        </p:nvSpPr>
        <p:spPr/>
        <p:txBody>
          <a:bodyPr/>
          <a:lstStyle/>
          <a:p>
            <a:fld id="{6547D600-E5AE-449C-819D-44F7D7D1A13F}" type="datetimeFigureOut">
              <a:rPr lang="es-AR" smtClean="0">
                <a:solidFill>
                  <a:prstClr val="black">
                    <a:tint val="75000"/>
                  </a:prstClr>
                </a:solidFill>
              </a:rPr>
              <a:pPr/>
              <a:t>15/11/2023</a:t>
            </a:fld>
            <a:endParaRPr lang="es-AR">
              <a:solidFill>
                <a:prstClr val="black">
                  <a:tint val="75000"/>
                </a:prstClr>
              </a:solidFill>
            </a:endParaRPr>
          </a:p>
        </p:txBody>
      </p:sp>
      <p:sp>
        <p:nvSpPr>
          <p:cNvPr id="6" name="Marcador de pie de página 5">
            <a:extLst>
              <a:ext uri="{FF2B5EF4-FFF2-40B4-BE49-F238E27FC236}">
                <a16:creationId xmlns:a16="http://schemas.microsoft.com/office/drawing/2014/main" id="{C35E6698-E2A4-45D0-8D91-75E9F940F87B}"/>
              </a:ext>
            </a:extLst>
          </p:cNvPr>
          <p:cNvSpPr>
            <a:spLocks noGrp="1"/>
          </p:cNvSpPr>
          <p:nvPr>
            <p:ph type="ftr" sz="quarter" idx="11"/>
          </p:nvPr>
        </p:nvSpPr>
        <p:spPr/>
        <p:txBody>
          <a:bodyPr/>
          <a:lstStyle/>
          <a:p>
            <a:endParaRPr lang="es-AR">
              <a:solidFill>
                <a:prstClr val="black">
                  <a:tint val="75000"/>
                </a:prstClr>
              </a:solidFill>
            </a:endParaRPr>
          </a:p>
        </p:txBody>
      </p:sp>
      <p:sp>
        <p:nvSpPr>
          <p:cNvPr id="7" name="Marcador de número de diapositiva 6">
            <a:extLst>
              <a:ext uri="{FF2B5EF4-FFF2-40B4-BE49-F238E27FC236}">
                <a16:creationId xmlns:a16="http://schemas.microsoft.com/office/drawing/2014/main" id="{3990BB52-CFF2-4989-9AE5-662A318FAA06}"/>
              </a:ext>
            </a:extLst>
          </p:cNvPr>
          <p:cNvSpPr>
            <a:spLocks noGrp="1"/>
          </p:cNvSpPr>
          <p:nvPr>
            <p:ph type="sldNum" sz="quarter" idx="12"/>
          </p:nvPr>
        </p:nvSpPr>
        <p:spPr/>
        <p:txBody>
          <a:bodyPr/>
          <a:lstStyle/>
          <a:p>
            <a:fld id="{FF00B1E3-429A-47C1-8B6F-1ED2CDC23E7D}" type="slidenum">
              <a:rPr lang="es-AR" smtClean="0">
                <a:solidFill>
                  <a:prstClr val="black">
                    <a:tint val="75000"/>
                  </a:prstClr>
                </a:solidFill>
              </a:rPr>
              <a:pPr/>
              <a:t>‹Nº›</a:t>
            </a:fld>
            <a:endParaRPr lang="es-AR">
              <a:solidFill>
                <a:prstClr val="black">
                  <a:tint val="75000"/>
                </a:prstClr>
              </a:solidFill>
            </a:endParaRPr>
          </a:p>
        </p:txBody>
      </p:sp>
    </p:spTree>
    <p:extLst>
      <p:ext uri="{BB962C8B-B14F-4D97-AF65-F5344CB8AC3E}">
        <p14:creationId xmlns:p14="http://schemas.microsoft.com/office/powerpoint/2010/main" val="40832271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9D014CBC-C561-4728-8B0D-8915A2308F3C}"/>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s-ES"/>
              <a:t>Haga clic para modificar el estilo de título del patrón</a:t>
            </a:r>
            <a:endParaRPr lang="es-AR"/>
          </a:p>
        </p:txBody>
      </p:sp>
      <p:sp>
        <p:nvSpPr>
          <p:cNvPr id="3" name="Marcador de texto 2">
            <a:extLst>
              <a:ext uri="{FF2B5EF4-FFF2-40B4-BE49-F238E27FC236}">
                <a16:creationId xmlns:a16="http://schemas.microsoft.com/office/drawing/2014/main" id="{1843F990-F9DD-4414-A735-0F40212E8357}"/>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a:extLst>
              <a:ext uri="{FF2B5EF4-FFF2-40B4-BE49-F238E27FC236}">
                <a16:creationId xmlns:a16="http://schemas.microsoft.com/office/drawing/2014/main" id="{53DE3231-9A6F-45CF-8B57-9F8A065C1D8F}"/>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6547D600-E5AE-449C-819D-44F7D7D1A13F}" type="datetimeFigureOut">
              <a:rPr lang="es-AR" smtClean="0">
                <a:solidFill>
                  <a:prstClr val="black">
                    <a:tint val="75000"/>
                  </a:prstClr>
                </a:solidFill>
              </a:rPr>
              <a:pPr/>
              <a:t>15/11/2023</a:t>
            </a:fld>
            <a:endParaRPr lang="es-AR">
              <a:solidFill>
                <a:prstClr val="black">
                  <a:tint val="75000"/>
                </a:prstClr>
              </a:solidFill>
            </a:endParaRPr>
          </a:p>
        </p:txBody>
      </p:sp>
      <p:sp>
        <p:nvSpPr>
          <p:cNvPr id="5" name="Marcador de pie de página 4">
            <a:extLst>
              <a:ext uri="{FF2B5EF4-FFF2-40B4-BE49-F238E27FC236}">
                <a16:creationId xmlns:a16="http://schemas.microsoft.com/office/drawing/2014/main" id="{51114727-B1B7-4164-8991-F11B5EA39D0F}"/>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s-AR">
              <a:solidFill>
                <a:prstClr val="black">
                  <a:tint val="75000"/>
                </a:prstClr>
              </a:solidFill>
            </a:endParaRPr>
          </a:p>
        </p:txBody>
      </p:sp>
      <p:sp>
        <p:nvSpPr>
          <p:cNvPr id="6" name="Marcador de número de diapositiva 5">
            <a:extLst>
              <a:ext uri="{FF2B5EF4-FFF2-40B4-BE49-F238E27FC236}">
                <a16:creationId xmlns:a16="http://schemas.microsoft.com/office/drawing/2014/main" id="{1D56ACF0-CB27-4DAF-9C0C-900F21A2D45D}"/>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FF00B1E3-429A-47C1-8B6F-1ED2CDC23E7D}" type="slidenum">
              <a:rPr lang="es-AR" smtClean="0">
                <a:solidFill>
                  <a:prstClr val="black">
                    <a:tint val="75000"/>
                  </a:prstClr>
                </a:solidFill>
              </a:rPr>
              <a:pPr/>
              <a:t>‹Nº›</a:t>
            </a:fld>
            <a:endParaRPr lang="es-AR">
              <a:solidFill>
                <a:prstClr val="black">
                  <a:tint val="75000"/>
                </a:prstClr>
              </a:solidFill>
            </a:endParaRPr>
          </a:p>
        </p:txBody>
      </p:sp>
    </p:spTree>
    <p:extLst>
      <p:ext uri="{BB962C8B-B14F-4D97-AF65-F5344CB8AC3E}">
        <p14:creationId xmlns:p14="http://schemas.microsoft.com/office/powerpoint/2010/main" val="1058539748"/>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s-AR"/>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2.wmf"/></Relationships>
</file>

<file path=ppt/slides/_rels/slide10.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15.emf"/><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90.png"/></Relationships>
</file>

<file path=ppt/slides/_rels/slide1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8.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4.svg"/><Relationship Id="rId7" Type="http://schemas.openxmlformats.org/officeDocument/2006/relationships/image" Target="../media/image26.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25.png"/><Relationship Id="rId11" Type="http://schemas.openxmlformats.org/officeDocument/2006/relationships/image" Target="../media/image30.png"/><Relationship Id="rId5" Type="http://schemas.openxmlformats.org/officeDocument/2006/relationships/image" Target="../media/image24.png"/><Relationship Id="rId10" Type="http://schemas.openxmlformats.org/officeDocument/2006/relationships/image" Target="../media/image29.png"/><Relationship Id="rId4" Type="http://schemas.openxmlformats.org/officeDocument/2006/relationships/image" Target="../media/image23.png"/><Relationship Id="rId9" Type="http://schemas.openxmlformats.org/officeDocument/2006/relationships/image" Target="../media/image28.png"/></Relationships>
</file>

<file path=ppt/slides/_rels/slide19.xml.rels><?xml version="1.0" encoding="UTF-8" standalone="yes"?>
<Relationships xmlns="http://schemas.openxmlformats.org/package/2006/relationships"><Relationship Id="rId3" Type="http://schemas.openxmlformats.org/officeDocument/2006/relationships/image" Target="../media/image4.svg"/><Relationship Id="rId7" Type="http://schemas.openxmlformats.org/officeDocument/2006/relationships/image" Target="../media/image34.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image" Target="../media/image4.svg"/><Relationship Id="rId7" Type="http://schemas.openxmlformats.org/officeDocument/2006/relationships/image" Target="../media/image38.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 Id="rId9" Type="http://schemas.openxmlformats.org/officeDocument/2006/relationships/image" Target="../media/image40.png"/></Relationships>
</file>

<file path=ppt/slides/_rels/slide2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21.emf"/></Relationships>
</file>

<file path=ppt/slides/_rels/slide22.xml.rels><?xml version="1.0" encoding="UTF-8" standalone="yes"?>
<Relationships xmlns="http://schemas.openxmlformats.org/package/2006/relationships"><Relationship Id="rId8" Type="http://schemas.openxmlformats.org/officeDocument/2006/relationships/image" Target="../media/image23.emf"/><Relationship Id="rId3" Type="http://schemas.openxmlformats.org/officeDocument/2006/relationships/image" Target="../media/image4.svg"/><Relationship Id="rId7" Type="http://schemas.openxmlformats.org/officeDocument/2006/relationships/image" Target="../media/image22.emf"/><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46.png"/><Relationship Id="rId5" Type="http://schemas.openxmlformats.org/officeDocument/2006/relationships/image" Target="../media/image45.png"/><Relationship Id="rId4" Type="http://schemas.openxmlformats.org/officeDocument/2006/relationships/image" Target="../media/image44.png"/></Relationships>
</file>

<file path=ppt/slides/_rels/slide2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43.emf"/><Relationship Id="rId5" Type="http://schemas.openxmlformats.org/officeDocument/2006/relationships/image" Target="../media/image42.emf"/><Relationship Id="rId4" Type="http://schemas.openxmlformats.org/officeDocument/2006/relationships/image" Target="../media/image41.png"/></Relationships>
</file>

<file path=ppt/slides/_rels/slide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0.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4.svg"/></Relationships>
</file>

<file path=ppt/slides/_rels/slide7.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10.emf"/><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4.png"/><Relationship Id="rId2" Type="http://schemas.openxmlformats.org/officeDocument/2006/relationships/image" Target="../media/image11.emf"/><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4.svg"/></Relationships>
</file>

<file path=ppt/slides/_rels/slide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140.png"/><Relationship Id="rId4" Type="http://schemas.openxmlformats.org/officeDocument/2006/relationships/image" Target="../media/image13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3">
            <a:lumMod val="40000"/>
            <a:lumOff val="60000"/>
          </a:schemeClr>
        </a:solidFill>
        <a:effectLst/>
      </p:bgPr>
    </p:bg>
    <p:spTree>
      <p:nvGrpSpPr>
        <p:cNvPr id="1" name=""/>
        <p:cNvGrpSpPr/>
        <p:nvPr/>
      </p:nvGrpSpPr>
      <p:grpSpPr>
        <a:xfrm>
          <a:off x="0" y="0"/>
          <a:ext cx="0" cy="0"/>
          <a:chOff x="0" y="0"/>
          <a:chExt cx="0" cy="0"/>
        </a:xfrm>
      </p:grpSpPr>
      <p:sp>
        <p:nvSpPr>
          <p:cNvPr id="3" name="Subtítulo 2">
            <a:extLst>
              <a:ext uri="{FF2B5EF4-FFF2-40B4-BE49-F238E27FC236}">
                <a16:creationId xmlns:a16="http://schemas.microsoft.com/office/drawing/2014/main" id="{12332BF1-62F0-40C3-A057-6D1F03AEF237}"/>
              </a:ext>
            </a:extLst>
          </p:cNvPr>
          <p:cNvSpPr>
            <a:spLocks noGrp="1"/>
          </p:cNvSpPr>
          <p:nvPr>
            <p:ph type="subTitle" idx="1"/>
          </p:nvPr>
        </p:nvSpPr>
        <p:spPr>
          <a:xfrm>
            <a:off x="516119" y="5078102"/>
            <a:ext cx="5196043" cy="816246"/>
          </a:xfrm>
        </p:spPr>
        <p:txBody>
          <a:bodyPr>
            <a:normAutofit/>
          </a:bodyPr>
          <a:lstStyle/>
          <a:p>
            <a:pPr>
              <a:lnSpc>
                <a:spcPct val="110000"/>
              </a:lnSpc>
              <a:spcBef>
                <a:spcPct val="0"/>
              </a:spcBef>
            </a:pPr>
            <a:endParaRPr lang="es-AR" sz="2100" b="1" cap="all" spc="450" dirty="0">
              <a:solidFill>
                <a:schemeClr val="tx2">
                  <a:lumMod val="50000"/>
                  <a:lumOff val="50000"/>
                </a:schemeClr>
              </a:solidFill>
              <a:latin typeface="+mj-lt"/>
              <a:cs typeface="+mj-cs"/>
            </a:endParaRPr>
          </a:p>
          <a:p>
            <a:pPr>
              <a:lnSpc>
                <a:spcPct val="110000"/>
              </a:lnSpc>
              <a:spcBef>
                <a:spcPct val="0"/>
              </a:spcBef>
            </a:pPr>
            <a:r>
              <a:rPr lang="es-AR" sz="1350" b="1" cap="all" spc="450" dirty="0">
                <a:solidFill>
                  <a:srgbClr val="7030A0"/>
                </a:solidFill>
                <a:latin typeface="Constantia" panose="02030602050306030303" pitchFamily="18" charset="0"/>
                <a:cs typeface="+mj-cs"/>
              </a:rPr>
              <a:t>Mg. verónica Bejarsky </a:t>
            </a:r>
            <a:r>
              <a:rPr lang="es-AR" sz="1200" cap="all" spc="450" dirty="0">
                <a:latin typeface="+mj-lt"/>
                <a:cs typeface="+mj-cs"/>
              </a:rPr>
              <a:t>	</a:t>
            </a:r>
          </a:p>
          <a:p>
            <a:endParaRPr lang="es-AR" sz="2100" cap="all" spc="450" dirty="0">
              <a:latin typeface="+mj-lt"/>
              <a:cs typeface="+mj-cs"/>
            </a:endParaRPr>
          </a:p>
        </p:txBody>
      </p:sp>
      <p:pic>
        <p:nvPicPr>
          <p:cNvPr id="4" name="Picture 3" descr="Gráficos de formas abstractas con diferentes colores llenos de vida">
            <a:extLst>
              <a:ext uri="{FF2B5EF4-FFF2-40B4-BE49-F238E27FC236}">
                <a16:creationId xmlns:a16="http://schemas.microsoft.com/office/drawing/2014/main" id="{33A7E7AE-4626-CA4D-A210-48D4E0B3C492}"/>
              </a:ext>
            </a:extLst>
          </p:cNvPr>
          <p:cNvPicPr>
            <a:picLocks noChangeAspect="1"/>
          </p:cNvPicPr>
          <p:nvPr/>
        </p:nvPicPr>
        <p:blipFill rotWithShape="1">
          <a:blip r:embed="rId2"/>
          <a:srcRect l="24941" r="30747" b="2"/>
          <a:stretch/>
        </p:blipFill>
        <p:spPr>
          <a:xfrm>
            <a:off x="5712162" y="839360"/>
            <a:ext cx="3431839" cy="5169555"/>
          </a:xfrm>
          <a:custGeom>
            <a:avLst/>
            <a:gdLst/>
            <a:ahLst/>
            <a:cxnLst/>
            <a:rect l="l" t="t" r="r" b="b"/>
            <a:pathLst>
              <a:path w="4575785" h="6857999">
                <a:moveTo>
                  <a:pt x="517468" y="0"/>
                </a:moveTo>
                <a:lnTo>
                  <a:pt x="4575785" y="0"/>
                </a:lnTo>
                <a:lnTo>
                  <a:pt x="4575785" y="6857999"/>
                </a:lnTo>
                <a:lnTo>
                  <a:pt x="960511" y="6857999"/>
                </a:lnTo>
                <a:lnTo>
                  <a:pt x="942694" y="6843617"/>
                </a:lnTo>
                <a:cubicBezTo>
                  <a:pt x="964945" y="6792705"/>
                  <a:pt x="892574" y="6836929"/>
                  <a:pt x="865960" y="6827318"/>
                </a:cubicBezTo>
                <a:lnTo>
                  <a:pt x="861487" y="6823037"/>
                </a:lnTo>
                <a:lnTo>
                  <a:pt x="859513" y="6806858"/>
                </a:lnTo>
                <a:lnTo>
                  <a:pt x="860461" y="6800037"/>
                </a:lnTo>
                <a:cubicBezTo>
                  <a:pt x="860484" y="6795612"/>
                  <a:pt x="859691" y="6793024"/>
                  <a:pt x="858251" y="6791626"/>
                </a:cubicBezTo>
                <a:lnTo>
                  <a:pt x="857660" y="6791654"/>
                </a:lnTo>
                <a:lnTo>
                  <a:pt x="856643" y="6783314"/>
                </a:lnTo>
                <a:cubicBezTo>
                  <a:pt x="856157" y="6768705"/>
                  <a:pt x="856848" y="6753980"/>
                  <a:pt x="858459" y="6739543"/>
                </a:cubicBezTo>
                <a:cubicBezTo>
                  <a:pt x="825704" y="6742272"/>
                  <a:pt x="849542" y="6681110"/>
                  <a:pt x="794118" y="6710916"/>
                </a:cubicBezTo>
                <a:cubicBezTo>
                  <a:pt x="794610" y="6692179"/>
                  <a:pt x="815573" y="6671806"/>
                  <a:pt x="779817" y="6693690"/>
                </a:cubicBezTo>
                <a:cubicBezTo>
                  <a:pt x="778915" y="6687990"/>
                  <a:pt x="774885" y="6685995"/>
                  <a:pt x="769310" y="6685745"/>
                </a:cubicBezTo>
                <a:lnTo>
                  <a:pt x="766802" y="6686064"/>
                </a:lnTo>
                <a:cubicBezTo>
                  <a:pt x="767473" y="6672038"/>
                  <a:pt x="768145" y="6658011"/>
                  <a:pt x="768816" y="6643985"/>
                </a:cubicBezTo>
                <a:lnTo>
                  <a:pt x="764758" y="6640288"/>
                </a:lnTo>
                <a:lnTo>
                  <a:pt x="771603" y="6610439"/>
                </a:lnTo>
                <a:cubicBezTo>
                  <a:pt x="771799" y="6605729"/>
                  <a:pt x="776328" y="6505678"/>
                  <a:pt x="776524" y="6500968"/>
                </a:cubicBezTo>
                <a:lnTo>
                  <a:pt x="716862" y="6252242"/>
                </a:lnTo>
                <a:cubicBezTo>
                  <a:pt x="710358" y="6209033"/>
                  <a:pt x="712158" y="6177416"/>
                  <a:pt x="706006" y="6116988"/>
                </a:cubicBezTo>
                <a:cubicBezTo>
                  <a:pt x="664744" y="6009788"/>
                  <a:pt x="669134" y="5997889"/>
                  <a:pt x="675681" y="5921438"/>
                </a:cubicBezTo>
                <a:cubicBezTo>
                  <a:pt x="609567" y="5910253"/>
                  <a:pt x="667197" y="5880778"/>
                  <a:pt x="646967" y="5848021"/>
                </a:cubicBezTo>
                <a:cubicBezTo>
                  <a:pt x="633539" y="5819166"/>
                  <a:pt x="610193" y="5775630"/>
                  <a:pt x="595120" y="5722308"/>
                </a:cubicBezTo>
                <a:cubicBezTo>
                  <a:pt x="587517" y="5685814"/>
                  <a:pt x="566330" y="5564010"/>
                  <a:pt x="556522" y="5528087"/>
                </a:cubicBezTo>
                <a:cubicBezTo>
                  <a:pt x="551310" y="5519174"/>
                  <a:pt x="556171" y="5505252"/>
                  <a:pt x="536270" y="5506770"/>
                </a:cubicBezTo>
                <a:cubicBezTo>
                  <a:pt x="512052" y="5506489"/>
                  <a:pt x="543356" y="5459435"/>
                  <a:pt x="516612" y="5473320"/>
                </a:cubicBezTo>
                <a:cubicBezTo>
                  <a:pt x="537947" y="5440196"/>
                  <a:pt x="486731" y="5435838"/>
                  <a:pt x="471989" y="5418523"/>
                </a:cubicBezTo>
                <a:cubicBezTo>
                  <a:pt x="493820" y="5390817"/>
                  <a:pt x="454363" y="5377479"/>
                  <a:pt x="442299" y="5333204"/>
                </a:cubicBezTo>
                <a:cubicBezTo>
                  <a:pt x="467689" y="5302287"/>
                  <a:pt x="420786" y="5307848"/>
                  <a:pt x="452960" y="5255192"/>
                </a:cubicBezTo>
                <a:cubicBezTo>
                  <a:pt x="453300" y="5233631"/>
                  <a:pt x="429983" y="5195187"/>
                  <a:pt x="431339" y="5156169"/>
                </a:cubicBezTo>
                <a:cubicBezTo>
                  <a:pt x="398945" y="5067566"/>
                  <a:pt x="403718" y="5079988"/>
                  <a:pt x="404757" y="5025421"/>
                </a:cubicBezTo>
                <a:cubicBezTo>
                  <a:pt x="400018" y="4966103"/>
                  <a:pt x="402758" y="4976631"/>
                  <a:pt x="395660" y="4924394"/>
                </a:cubicBezTo>
                <a:cubicBezTo>
                  <a:pt x="383838" y="4897752"/>
                  <a:pt x="406451" y="4876973"/>
                  <a:pt x="390158" y="4861232"/>
                </a:cubicBezTo>
                <a:cubicBezTo>
                  <a:pt x="362582" y="4877952"/>
                  <a:pt x="368360" y="4813711"/>
                  <a:pt x="341238" y="4838615"/>
                </a:cubicBezTo>
                <a:cubicBezTo>
                  <a:pt x="311503" y="4831441"/>
                  <a:pt x="352577" y="4804970"/>
                  <a:pt x="326273" y="4796524"/>
                </a:cubicBezTo>
                <a:lnTo>
                  <a:pt x="284996" y="4672372"/>
                </a:lnTo>
                <a:cubicBezTo>
                  <a:pt x="298118" y="4649489"/>
                  <a:pt x="287003" y="4640074"/>
                  <a:pt x="267970" y="4634255"/>
                </a:cubicBezTo>
                <a:cubicBezTo>
                  <a:pt x="263754" y="4595383"/>
                  <a:pt x="222766" y="4593405"/>
                  <a:pt x="203275" y="4555830"/>
                </a:cubicBezTo>
                <a:cubicBezTo>
                  <a:pt x="181514" y="4524570"/>
                  <a:pt x="154438" y="4520149"/>
                  <a:pt x="133797" y="4479914"/>
                </a:cubicBezTo>
                <a:cubicBezTo>
                  <a:pt x="124082" y="4457346"/>
                  <a:pt x="105185" y="4427564"/>
                  <a:pt x="84156" y="4415916"/>
                </a:cubicBezTo>
                <a:lnTo>
                  <a:pt x="83303" y="4414752"/>
                </a:lnTo>
                <a:lnTo>
                  <a:pt x="72062" y="4388525"/>
                </a:lnTo>
                <a:lnTo>
                  <a:pt x="75315" y="4375182"/>
                </a:lnTo>
                <a:cubicBezTo>
                  <a:pt x="75941" y="4370194"/>
                  <a:pt x="75530" y="4367154"/>
                  <a:pt x="74333" y="4365355"/>
                </a:cubicBezTo>
                <a:lnTo>
                  <a:pt x="68893" y="4364787"/>
                </a:lnTo>
                <a:cubicBezTo>
                  <a:pt x="68887" y="4364737"/>
                  <a:pt x="68881" y="4364686"/>
                  <a:pt x="68875" y="4364636"/>
                </a:cubicBezTo>
                <a:cubicBezTo>
                  <a:pt x="68620" y="4351507"/>
                  <a:pt x="69309" y="4337030"/>
                  <a:pt x="58168" y="4323582"/>
                </a:cubicBezTo>
                <a:cubicBezTo>
                  <a:pt x="61811" y="4263350"/>
                  <a:pt x="99263" y="4233013"/>
                  <a:pt x="79972" y="4208494"/>
                </a:cubicBezTo>
                <a:cubicBezTo>
                  <a:pt x="88758" y="4180446"/>
                  <a:pt x="125844" y="4152085"/>
                  <a:pt x="106280" y="4120638"/>
                </a:cubicBezTo>
                <a:cubicBezTo>
                  <a:pt x="111598" y="4121936"/>
                  <a:pt x="113804" y="4120147"/>
                  <a:pt x="114398" y="4116558"/>
                </a:cubicBezTo>
                <a:cubicBezTo>
                  <a:pt x="114157" y="4114248"/>
                  <a:pt x="113917" y="4111937"/>
                  <a:pt x="113677" y="4109627"/>
                </a:cubicBezTo>
                <a:lnTo>
                  <a:pt x="105699" y="4105626"/>
                </a:lnTo>
                <a:cubicBezTo>
                  <a:pt x="77890" y="4088880"/>
                  <a:pt x="108987" y="4082598"/>
                  <a:pt x="106408" y="4051443"/>
                </a:cubicBezTo>
                <a:cubicBezTo>
                  <a:pt x="106858" y="4036630"/>
                  <a:pt x="97032" y="3985550"/>
                  <a:pt x="103822" y="3988496"/>
                </a:cubicBezTo>
                <a:lnTo>
                  <a:pt x="75372" y="3857059"/>
                </a:lnTo>
                <a:cubicBezTo>
                  <a:pt x="82817" y="3836376"/>
                  <a:pt x="81742" y="3824520"/>
                  <a:pt x="64937" y="3815652"/>
                </a:cubicBezTo>
                <a:cubicBezTo>
                  <a:pt x="102287" y="3718925"/>
                  <a:pt x="55573" y="3772320"/>
                  <a:pt x="59080" y="3696747"/>
                </a:cubicBezTo>
                <a:cubicBezTo>
                  <a:pt x="66269" y="3629648"/>
                  <a:pt x="63240" y="3571908"/>
                  <a:pt x="85623" y="3491441"/>
                </a:cubicBezTo>
                <a:cubicBezTo>
                  <a:pt x="98410" y="3474059"/>
                  <a:pt x="99525" y="3431012"/>
                  <a:pt x="100691" y="3417526"/>
                </a:cubicBezTo>
                <a:cubicBezTo>
                  <a:pt x="101857" y="3404040"/>
                  <a:pt x="95556" y="3412369"/>
                  <a:pt x="92620" y="3410525"/>
                </a:cubicBezTo>
                <a:cubicBezTo>
                  <a:pt x="92153" y="3374230"/>
                  <a:pt x="83244" y="3285268"/>
                  <a:pt x="79737" y="3235496"/>
                </a:cubicBezTo>
                <a:cubicBezTo>
                  <a:pt x="70953" y="3207448"/>
                  <a:pt x="52012" y="3143347"/>
                  <a:pt x="71576" y="3111898"/>
                </a:cubicBezTo>
                <a:cubicBezTo>
                  <a:pt x="66408" y="3077014"/>
                  <a:pt x="53542" y="3056489"/>
                  <a:pt x="48725" y="3026189"/>
                </a:cubicBezTo>
                <a:cubicBezTo>
                  <a:pt x="35029" y="3013335"/>
                  <a:pt x="35295" y="2950066"/>
                  <a:pt x="42673" y="2930099"/>
                </a:cubicBezTo>
                <a:cubicBezTo>
                  <a:pt x="72765" y="2876461"/>
                  <a:pt x="20837" y="2811743"/>
                  <a:pt x="43260" y="2768401"/>
                </a:cubicBezTo>
                <a:cubicBezTo>
                  <a:pt x="44784" y="2755816"/>
                  <a:pt x="43709" y="2744724"/>
                  <a:pt x="41022" y="2734617"/>
                </a:cubicBezTo>
                <a:lnTo>
                  <a:pt x="29707" y="2708118"/>
                </a:lnTo>
                <a:lnTo>
                  <a:pt x="18896" y="2704187"/>
                </a:lnTo>
                <a:lnTo>
                  <a:pt x="16157" y="2686013"/>
                </a:lnTo>
                <a:lnTo>
                  <a:pt x="0" y="2656506"/>
                </a:lnTo>
                <a:cubicBezTo>
                  <a:pt x="46275" y="2648213"/>
                  <a:pt x="-21852" y="2580542"/>
                  <a:pt x="20000" y="2589495"/>
                </a:cubicBezTo>
                <a:cubicBezTo>
                  <a:pt x="9004" y="2539865"/>
                  <a:pt x="51725" y="2561406"/>
                  <a:pt x="4503" y="2517909"/>
                </a:cubicBezTo>
                <a:cubicBezTo>
                  <a:pt x="18312" y="2426183"/>
                  <a:pt x="2043" y="2320005"/>
                  <a:pt x="38580" y="2235940"/>
                </a:cubicBezTo>
                <a:cubicBezTo>
                  <a:pt x="39530" y="2131535"/>
                  <a:pt x="31342" y="1983035"/>
                  <a:pt x="28357" y="1891475"/>
                </a:cubicBezTo>
                <a:cubicBezTo>
                  <a:pt x="18536" y="1816240"/>
                  <a:pt x="53985" y="1820215"/>
                  <a:pt x="16422" y="1754299"/>
                </a:cubicBezTo>
                <a:cubicBezTo>
                  <a:pt x="22523" y="1748800"/>
                  <a:pt x="14115" y="1712020"/>
                  <a:pt x="17619" y="1704948"/>
                </a:cubicBezTo>
                <a:lnTo>
                  <a:pt x="11875" y="1640075"/>
                </a:lnTo>
                <a:lnTo>
                  <a:pt x="10148" y="1637400"/>
                </a:lnTo>
                <a:cubicBezTo>
                  <a:pt x="6571" y="1625366"/>
                  <a:pt x="7662" y="1617809"/>
                  <a:pt x="10809" y="1612250"/>
                </a:cubicBezTo>
                <a:lnTo>
                  <a:pt x="30710" y="1498099"/>
                </a:lnTo>
                <a:lnTo>
                  <a:pt x="28832" y="1497366"/>
                </a:lnTo>
                <a:lnTo>
                  <a:pt x="25420" y="1490044"/>
                </a:lnTo>
                <a:lnTo>
                  <a:pt x="36357" y="1429750"/>
                </a:lnTo>
                <a:cubicBezTo>
                  <a:pt x="56105" y="1395764"/>
                  <a:pt x="51096" y="1348657"/>
                  <a:pt x="63323" y="1316453"/>
                </a:cubicBezTo>
                <a:cubicBezTo>
                  <a:pt x="113953" y="1206017"/>
                  <a:pt x="97314" y="1160971"/>
                  <a:pt x="167299" y="1100758"/>
                </a:cubicBezTo>
                <a:cubicBezTo>
                  <a:pt x="183322" y="1066821"/>
                  <a:pt x="207320" y="1013057"/>
                  <a:pt x="218971" y="997428"/>
                </a:cubicBezTo>
                <a:cubicBezTo>
                  <a:pt x="225661" y="983599"/>
                  <a:pt x="245059" y="996998"/>
                  <a:pt x="249304" y="969068"/>
                </a:cubicBezTo>
                <a:cubicBezTo>
                  <a:pt x="273910" y="912445"/>
                  <a:pt x="257335" y="876944"/>
                  <a:pt x="307518" y="815816"/>
                </a:cubicBezTo>
                <a:cubicBezTo>
                  <a:pt x="319844" y="734499"/>
                  <a:pt x="427269" y="648257"/>
                  <a:pt x="438631" y="588216"/>
                </a:cubicBezTo>
                <a:cubicBezTo>
                  <a:pt x="468336" y="534577"/>
                  <a:pt x="480025" y="521047"/>
                  <a:pt x="494548" y="466832"/>
                </a:cubicBezTo>
                <a:cubicBezTo>
                  <a:pt x="513994" y="444023"/>
                  <a:pt x="469014" y="421695"/>
                  <a:pt x="512985" y="406165"/>
                </a:cubicBezTo>
                <a:cubicBezTo>
                  <a:pt x="519819" y="312467"/>
                  <a:pt x="496295" y="285415"/>
                  <a:pt x="499246" y="226337"/>
                </a:cubicBezTo>
                <a:cubicBezTo>
                  <a:pt x="511217" y="180655"/>
                  <a:pt x="525793" y="85726"/>
                  <a:pt x="530694" y="51692"/>
                </a:cubicBezTo>
                <a:cubicBezTo>
                  <a:pt x="512001" y="39736"/>
                  <a:pt x="522977" y="34428"/>
                  <a:pt x="528655" y="22135"/>
                </a:cubicBezTo>
                <a:cubicBezTo>
                  <a:pt x="511506" y="14446"/>
                  <a:pt x="513258" y="7722"/>
                  <a:pt x="516964" y="1039"/>
                </a:cubicBezTo>
                <a:close/>
              </a:path>
            </a:pathLst>
          </a:custGeom>
        </p:spPr>
      </p:pic>
      <p:sp>
        <p:nvSpPr>
          <p:cNvPr id="7" name="Subtítulo 2">
            <a:extLst>
              <a:ext uri="{FF2B5EF4-FFF2-40B4-BE49-F238E27FC236}">
                <a16:creationId xmlns:a16="http://schemas.microsoft.com/office/drawing/2014/main" id="{A247DB76-6527-4807-A527-0DEC1FF58C9F}"/>
              </a:ext>
            </a:extLst>
          </p:cNvPr>
          <p:cNvSpPr txBox="1">
            <a:spLocks/>
          </p:cNvSpPr>
          <p:nvPr/>
        </p:nvSpPr>
        <p:spPr>
          <a:xfrm>
            <a:off x="150666" y="1916832"/>
            <a:ext cx="5680916" cy="3317800"/>
          </a:xfrm>
          <a:prstGeom prst="rect">
            <a:avLst/>
          </a:prstGeom>
        </p:spPr>
        <p:txBody>
          <a:bodyPr vert="horz" lIns="68580" tIns="34290" rIns="68580" bIns="34290" rtlCol="0">
            <a:normAutofit/>
          </a:bodyPr>
          <a:lstStyle>
            <a:lvl1pPr marL="0" indent="0" algn="ctr" defTabSz="914400" rtl="0" eaLnBrk="1" latinLnBrk="0" hangingPunct="1">
              <a:lnSpc>
                <a:spcPct val="100000"/>
              </a:lnSpc>
              <a:spcBef>
                <a:spcPts val="1000"/>
              </a:spcBef>
              <a:buSzPct val="80000"/>
              <a:buFont typeface="Arial" panose="020B0604020202020204" pitchFamily="34" charset="0"/>
              <a:buNone/>
              <a:defRPr sz="2000" i="0" kern="1200" spc="160" baseline="0">
                <a:solidFill>
                  <a:schemeClr val="tx1">
                    <a:lumMod val="85000"/>
                    <a:lumOff val="15000"/>
                  </a:schemeClr>
                </a:solidFill>
                <a:latin typeface="+mn-lt"/>
                <a:ea typeface="Batang" panose="02030600000101010101" pitchFamily="18" charset="-127"/>
                <a:cs typeface="+mn-cs"/>
              </a:defRPr>
            </a:lvl1pPr>
            <a:lvl2pPr marL="457200" indent="0" algn="ctr" defTabSz="914400" rtl="0" eaLnBrk="1" latinLnBrk="0" hangingPunct="1">
              <a:lnSpc>
                <a:spcPct val="100000"/>
              </a:lnSpc>
              <a:spcBef>
                <a:spcPts val="500"/>
              </a:spcBef>
              <a:buFontTx/>
              <a:buNone/>
              <a:defRPr sz="2000" kern="1200" spc="50" baseline="0">
                <a:solidFill>
                  <a:schemeClr val="tx1">
                    <a:lumMod val="85000"/>
                    <a:lumOff val="15000"/>
                  </a:schemeClr>
                </a:solidFill>
                <a:latin typeface="+mn-lt"/>
                <a:ea typeface="Batang" panose="02030600000101010101" pitchFamily="18" charset="-127"/>
                <a:cs typeface="+mn-cs"/>
              </a:defRPr>
            </a:lvl2pPr>
            <a:lvl3pPr marL="914400" indent="0" algn="ctr" defTabSz="914400" rtl="0" eaLnBrk="1" latinLnBrk="0" hangingPunct="1">
              <a:lnSpc>
                <a:spcPct val="100000"/>
              </a:lnSpc>
              <a:spcBef>
                <a:spcPts val="500"/>
              </a:spcBef>
              <a:buSzPct val="80000"/>
              <a:buFont typeface="Arial" panose="020B0604020202020204" pitchFamily="34" charset="0"/>
              <a:buNone/>
              <a:defRPr sz="1800" kern="1200" spc="50" baseline="0">
                <a:solidFill>
                  <a:schemeClr val="tx1">
                    <a:lumMod val="85000"/>
                    <a:lumOff val="15000"/>
                  </a:schemeClr>
                </a:solidFill>
                <a:latin typeface="+mn-lt"/>
                <a:ea typeface="Batang" panose="02030600000101010101" pitchFamily="18" charset="-127"/>
                <a:cs typeface="+mn-cs"/>
              </a:defRPr>
            </a:lvl3pPr>
            <a:lvl4pPr marL="1371600" indent="0" algn="ctr" defTabSz="914400" rtl="0" eaLnBrk="1" latinLnBrk="0" hangingPunct="1">
              <a:lnSpc>
                <a:spcPct val="100000"/>
              </a:lnSpc>
              <a:spcBef>
                <a:spcPts val="500"/>
              </a:spcBef>
              <a:buFontTx/>
              <a:buNone/>
              <a:defRPr sz="1600" kern="1200" spc="50" baseline="0">
                <a:solidFill>
                  <a:schemeClr val="tx1">
                    <a:lumMod val="85000"/>
                    <a:lumOff val="15000"/>
                  </a:schemeClr>
                </a:solidFill>
                <a:latin typeface="+mn-lt"/>
                <a:ea typeface="Batang" panose="02030600000101010101" pitchFamily="18" charset="-127"/>
                <a:cs typeface="+mn-cs"/>
              </a:defRPr>
            </a:lvl4pPr>
            <a:lvl5pPr marL="1828800" indent="0" algn="ctr" defTabSz="914400" rtl="0" eaLnBrk="1" latinLnBrk="0" hangingPunct="1">
              <a:lnSpc>
                <a:spcPct val="100000"/>
              </a:lnSpc>
              <a:spcBef>
                <a:spcPts val="500"/>
              </a:spcBef>
              <a:buSzPct val="80000"/>
              <a:buFont typeface="Arial" panose="020B0604020202020204" pitchFamily="34" charset="0"/>
              <a:buNone/>
              <a:defRPr sz="1600" kern="1200" spc="50" baseline="0">
                <a:solidFill>
                  <a:schemeClr val="tx1">
                    <a:lumMod val="85000"/>
                    <a:lumOff val="15000"/>
                  </a:schemeClr>
                </a:solidFill>
                <a:latin typeface="+mn-lt"/>
                <a:ea typeface="Batang" panose="02030600000101010101" pitchFamily="18" charset="-127"/>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defTabSz="685800">
              <a:lnSpc>
                <a:spcPct val="110000"/>
              </a:lnSpc>
              <a:spcBef>
                <a:spcPct val="0"/>
              </a:spcBef>
            </a:pPr>
            <a:endParaRPr lang="es-AR" sz="2100" b="1" cap="all" spc="450" dirty="0">
              <a:solidFill>
                <a:srgbClr val="000000">
                  <a:lumMod val="85000"/>
                  <a:lumOff val="15000"/>
                </a:srgbClr>
              </a:solidFill>
              <a:latin typeface="Bembo"/>
            </a:endParaRPr>
          </a:p>
          <a:p>
            <a:pPr defTabSz="685800">
              <a:lnSpc>
                <a:spcPct val="110000"/>
              </a:lnSpc>
              <a:spcBef>
                <a:spcPct val="0"/>
              </a:spcBef>
            </a:pPr>
            <a:r>
              <a:rPr lang="es-AR" sz="4000" b="1" cap="all" spc="450" dirty="0">
                <a:solidFill>
                  <a:srgbClr val="000000">
                    <a:lumMod val="85000"/>
                    <a:lumOff val="15000"/>
                  </a:srgbClr>
                </a:solidFill>
                <a:latin typeface="Bembo"/>
              </a:rPr>
              <a:t> </a:t>
            </a:r>
            <a:r>
              <a:rPr lang="es-AR" sz="4000" b="1" cap="all" spc="450" dirty="0">
                <a:solidFill>
                  <a:srgbClr val="0070C0"/>
                </a:solidFill>
                <a:latin typeface="Bembo"/>
              </a:rPr>
              <a:t>ANÁLISIS</a:t>
            </a:r>
          </a:p>
          <a:p>
            <a:pPr defTabSz="685800">
              <a:lnSpc>
                <a:spcPct val="110000"/>
              </a:lnSpc>
              <a:spcBef>
                <a:spcPct val="0"/>
              </a:spcBef>
            </a:pPr>
            <a:r>
              <a:rPr lang="es-AR" sz="4000" b="1" cap="all" spc="450" dirty="0">
                <a:solidFill>
                  <a:srgbClr val="0070C0"/>
                </a:solidFill>
                <a:latin typeface="Bembo"/>
              </a:rPr>
              <a:t>MATEMÁTICO III </a:t>
            </a:r>
            <a:r>
              <a:rPr lang="es-AR" sz="4000" cap="all" spc="450" dirty="0">
                <a:solidFill>
                  <a:srgbClr val="000000">
                    <a:lumMod val="85000"/>
                    <a:lumOff val="15000"/>
                  </a:srgbClr>
                </a:solidFill>
                <a:latin typeface="Bembo"/>
              </a:rPr>
              <a:t>	</a:t>
            </a:r>
          </a:p>
          <a:p>
            <a:pPr defTabSz="685800">
              <a:spcBef>
                <a:spcPts val="750"/>
              </a:spcBef>
            </a:pPr>
            <a:endParaRPr lang="es-AR" sz="2100" cap="all" spc="450" dirty="0">
              <a:solidFill>
                <a:srgbClr val="000000">
                  <a:lumMod val="85000"/>
                  <a:lumOff val="15000"/>
                </a:srgbClr>
              </a:solidFill>
              <a:latin typeface="Bembo"/>
            </a:endParaRPr>
          </a:p>
        </p:txBody>
      </p:sp>
      <p:graphicFrame>
        <p:nvGraphicFramePr>
          <p:cNvPr id="8" name="Objeto 7">
            <a:extLst>
              <a:ext uri="{FF2B5EF4-FFF2-40B4-BE49-F238E27FC236}">
                <a16:creationId xmlns:a16="http://schemas.microsoft.com/office/drawing/2014/main" id="{A960CC60-72AA-4544-A89B-581DB012CB51}"/>
              </a:ext>
            </a:extLst>
          </p:cNvPr>
          <p:cNvGraphicFramePr>
            <a:graphicFrameLocks noChangeAspect="1"/>
          </p:cNvGraphicFramePr>
          <p:nvPr/>
        </p:nvGraphicFramePr>
        <p:xfrm>
          <a:off x="6462983" y="4814451"/>
          <a:ext cx="2565797" cy="1079897"/>
        </p:xfrm>
        <a:graphic>
          <a:graphicData uri="http://schemas.openxmlformats.org/presentationml/2006/ole">
            <mc:AlternateContent xmlns:mc="http://schemas.openxmlformats.org/markup-compatibility/2006">
              <mc:Choice xmlns:v="urn:schemas-microsoft-com:vml" Requires="v">
                <p:oleObj name="Bitmap Image" r:id="rId3" imgW="3421440" imgH="1440360" progId="PBrush">
                  <p:embed/>
                </p:oleObj>
              </mc:Choice>
              <mc:Fallback>
                <p:oleObj name="Bitmap Image" r:id="rId3" imgW="3421440" imgH="1440360" progId="PBrush">
                  <p:embed/>
                  <p:pic>
                    <p:nvPicPr>
                      <p:cNvPr id="8" name="Objeto 7">
                        <a:extLst>
                          <a:ext uri="{FF2B5EF4-FFF2-40B4-BE49-F238E27FC236}">
                            <a16:creationId xmlns:a16="http://schemas.microsoft.com/office/drawing/2014/main" id="{A960CC60-72AA-4544-A89B-581DB012CB51}"/>
                          </a:ext>
                        </a:extLst>
                      </p:cNvPr>
                      <p:cNvPicPr/>
                      <p:nvPr/>
                    </p:nvPicPr>
                    <p:blipFill>
                      <a:blip r:embed="rId4"/>
                      <a:stretch>
                        <a:fillRect/>
                      </a:stretch>
                    </p:blipFill>
                    <p:spPr>
                      <a:xfrm>
                        <a:off x="6462983" y="4814451"/>
                        <a:ext cx="2565797" cy="1079897"/>
                      </a:xfrm>
                      <a:prstGeom prst="rect">
                        <a:avLst/>
                      </a:prstGeom>
                    </p:spPr>
                  </p:pic>
                </p:oleObj>
              </mc:Fallback>
            </mc:AlternateContent>
          </a:graphicData>
        </a:graphic>
      </p:graphicFrame>
    </p:spTree>
    <p:extLst>
      <p:ext uri="{BB962C8B-B14F-4D97-AF65-F5344CB8AC3E}">
        <p14:creationId xmlns:p14="http://schemas.microsoft.com/office/powerpoint/2010/main" val="42800671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adroTexto 5">
            <a:extLst>
              <a:ext uri="{FF2B5EF4-FFF2-40B4-BE49-F238E27FC236}">
                <a16:creationId xmlns:a16="http://schemas.microsoft.com/office/drawing/2014/main" id="{F13940B0-58F5-4693-90FA-7D7C2F79E658}"/>
              </a:ext>
            </a:extLst>
          </p:cNvPr>
          <p:cNvSpPr txBox="1"/>
          <p:nvPr/>
        </p:nvSpPr>
        <p:spPr>
          <a:xfrm>
            <a:off x="323528" y="314322"/>
            <a:ext cx="7704856" cy="369332"/>
          </a:xfrm>
          <a:prstGeom prst="rect">
            <a:avLst/>
          </a:prstGeom>
          <a:noFill/>
        </p:spPr>
        <p:txBody>
          <a:bodyPr wrap="square" rtlCol="0">
            <a:spAutoFit/>
          </a:bodyPr>
          <a:lstStyle/>
          <a:p>
            <a:r>
              <a:rPr lang="es-MX" b="1" i="0" u="none" strike="noStrike" baseline="0" dirty="0">
                <a:solidFill>
                  <a:schemeClr val="accent5">
                    <a:lumMod val="75000"/>
                  </a:schemeClr>
                </a:solidFill>
                <a:latin typeface="Arial" panose="020B0604020202020204" pitchFamily="34" charset="0"/>
                <a:cs typeface="Arial" panose="020B0604020202020204" pitchFamily="34" charset="0"/>
              </a:rPr>
              <a:t>ECUACIÓN DIFERENCIAL DE PRIMER ORDEN</a:t>
            </a:r>
            <a:endParaRPr lang="es-AR" dirty="0">
              <a:solidFill>
                <a:schemeClr val="accent5">
                  <a:lumMod val="75000"/>
                </a:schemeClr>
              </a:solidFill>
              <a:latin typeface="Arial" panose="020B0604020202020204" pitchFamily="34" charset="0"/>
              <a:ea typeface="Calibri" panose="020F0502020204030204" pitchFamily="34" charset="0"/>
              <a:cs typeface="Arial" panose="020B0604020202020204" pitchFamily="34" charset="0"/>
            </a:endParaRPr>
          </a:p>
        </p:txBody>
      </p:sp>
      <p:pic>
        <p:nvPicPr>
          <p:cNvPr id="13" name="Gráfico 12" descr="Lápices con virutas">
            <a:extLst>
              <a:ext uri="{FF2B5EF4-FFF2-40B4-BE49-F238E27FC236}">
                <a16:creationId xmlns:a16="http://schemas.microsoft.com/office/drawing/2014/main" id="{D77D74CD-811E-4B12-8CE0-C1E9501A32A9}"/>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144804" y="342742"/>
            <a:ext cx="1029013" cy="1029013"/>
          </a:xfrm>
          <a:prstGeom prst="rect">
            <a:avLst/>
          </a:prstGeom>
        </p:spPr>
      </p:pic>
      <p:sp>
        <p:nvSpPr>
          <p:cNvPr id="5" name="Marcador de número de diapositiva 4">
            <a:extLst>
              <a:ext uri="{FF2B5EF4-FFF2-40B4-BE49-F238E27FC236}">
                <a16:creationId xmlns:a16="http://schemas.microsoft.com/office/drawing/2014/main" id="{1990B492-776E-4C2B-AD83-241801AC7242}"/>
              </a:ext>
            </a:extLst>
          </p:cNvPr>
          <p:cNvSpPr>
            <a:spLocks noGrp="1"/>
          </p:cNvSpPr>
          <p:nvPr>
            <p:ph type="sldNum" sz="quarter" idx="12"/>
          </p:nvPr>
        </p:nvSpPr>
        <p:spPr>
          <a:xfrm>
            <a:off x="8659310" y="6093624"/>
            <a:ext cx="409433" cy="435022"/>
          </a:xfrm>
        </p:spPr>
        <p:txBody>
          <a:bodyPr/>
          <a:lstStyle/>
          <a:p>
            <a:fld id="{9D4AEF59-F28E-467C-9EA3-92D1CFAD475A}" type="slidenum">
              <a:rPr lang="en-US" smtClean="0"/>
              <a:t>10</a:t>
            </a:fld>
            <a:endParaRPr lang="en-US" dirty="0"/>
          </a:p>
        </p:txBody>
      </p:sp>
      <mc:AlternateContent xmlns:mc="http://schemas.openxmlformats.org/markup-compatibility/2006" xmlns:a14="http://schemas.microsoft.com/office/drawing/2010/main">
        <mc:Choice Requires="a14">
          <p:sp>
            <p:nvSpPr>
              <p:cNvPr id="7" name="CuadroTexto 6">
                <a:extLst>
                  <a:ext uri="{FF2B5EF4-FFF2-40B4-BE49-F238E27FC236}">
                    <a16:creationId xmlns:a16="http://schemas.microsoft.com/office/drawing/2014/main" id="{AE84AA87-B890-4A33-A668-0BC251024559}"/>
                  </a:ext>
                </a:extLst>
              </p:cNvPr>
              <p:cNvSpPr txBox="1"/>
              <p:nvPr/>
            </p:nvSpPr>
            <p:spPr>
              <a:xfrm>
                <a:off x="410595" y="866029"/>
                <a:ext cx="8322809" cy="1076705"/>
              </a:xfrm>
              <a:prstGeom prst="rect">
                <a:avLst/>
              </a:prstGeom>
              <a:noFill/>
            </p:spPr>
            <p:txBody>
              <a:bodyPr wrap="square">
                <a:spAutoFit/>
              </a:bodyPr>
              <a:lstStyle/>
              <a:p>
                <a:r>
                  <a:rPr lang="es-AR" dirty="0">
                    <a:latin typeface="Times New Roman" panose="02020603050405020304" pitchFamily="18" charset="0"/>
                    <a:cs typeface="Times New Roman" panose="02020603050405020304" pitchFamily="18" charset="0"/>
                  </a:rPr>
                  <a:t>Visto gráficamente:  La función </a:t>
                </a:r>
                <a14:m>
                  <m:oMath xmlns:m="http://schemas.openxmlformats.org/officeDocument/2006/math">
                    <m:r>
                      <a:rPr lang="es-AR" i="1" smtClean="0">
                        <a:solidFill>
                          <a:schemeClr val="accent2">
                            <a:lumMod val="75000"/>
                          </a:schemeClr>
                        </a:solidFill>
                        <a:latin typeface="Cambria Math" panose="02040503050406030204" pitchFamily="18" charset="0"/>
                      </a:rPr>
                      <m:t>𝑦</m:t>
                    </m:r>
                    <m:r>
                      <a:rPr lang="es-AR" i="1" smtClean="0">
                        <a:solidFill>
                          <a:schemeClr val="accent2">
                            <a:lumMod val="75000"/>
                          </a:schemeClr>
                        </a:solidFill>
                        <a:latin typeface="Cambria Math" panose="02040503050406030204" pitchFamily="18" charset="0"/>
                      </a:rPr>
                      <m:t>=</m:t>
                    </m:r>
                    <m:r>
                      <a:rPr lang="es-AR" i="1" smtClean="0">
                        <a:solidFill>
                          <a:schemeClr val="accent2">
                            <a:lumMod val="75000"/>
                          </a:schemeClr>
                        </a:solidFill>
                        <a:latin typeface="Cambria Math" panose="02040503050406030204" pitchFamily="18" charset="0"/>
                      </a:rPr>
                      <m:t>𝐶𝑥</m:t>
                    </m:r>
                    <m:r>
                      <a:rPr lang="es-AR" i="1" smtClean="0">
                        <a:solidFill>
                          <a:schemeClr val="accent2">
                            <a:lumMod val="75000"/>
                          </a:schemeClr>
                        </a:solidFill>
                        <a:latin typeface="Cambria Math" panose="02040503050406030204" pitchFamily="18" charset="0"/>
                      </a:rPr>
                      <m:t> −</m:t>
                    </m:r>
                    <m:f>
                      <m:fPr>
                        <m:ctrlPr>
                          <a:rPr lang="es-AR" i="1">
                            <a:solidFill>
                              <a:schemeClr val="accent2">
                                <a:lumMod val="75000"/>
                              </a:schemeClr>
                            </a:solidFill>
                            <a:latin typeface="Cambria Math" panose="02040503050406030204" pitchFamily="18" charset="0"/>
                          </a:rPr>
                        </m:ctrlPr>
                      </m:fPr>
                      <m:num>
                        <m:sSup>
                          <m:sSupPr>
                            <m:ctrlPr>
                              <a:rPr lang="es-AR" i="1">
                                <a:solidFill>
                                  <a:schemeClr val="accent2">
                                    <a:lumMod val="75000"/>
                                  </a:schemeClr>
                                </a:solidFill>
                                <a:latin typeface="Cambria Math" panose="02040503050406030204" pitchFamily="18" charset="0"/>
                              </a:rPr>
                            </m:ctrlPr>
                          </m:sSupPr>
                          <m:e>
                            <m:r>
                              <a:rPr lang="es-AR" i="1">
                                <a:solidFill>
                                  <a:schemeClr val="accent2">
                                    <a:lumMod val="75000"/>
                                  </a:schemeClr>
                                </a:solidFill>
                                <a:latin typeface="Cambria Math" panose="02040503050406030204" pitchFamily="18" charset="0"/>
                              </a:rPr>
                              <m:t>𝐶</m:t>
                            </m:r>
                          </m:e>
                          <m:sup>
                            <m:r>
                              <a:rPr lang="es-AR" i="1">
                                <a:solidFill>
                                  <a:schemeClr val="accent2">
                                    <a:lumMod val="75000"/>
                                  </a:schemeClr>
                                </a:solidFill>
                                <a:latin typeface="Cambria Math" panose="02040503050406030204" pitchFamily="18" charset="0"/>
                              </a:rPr>
                              <m:t>2</m:t>
                            </m:r>
                          </m:sup>
                        </m:sSup>
                      </m:num>
                      <m:den>
                        <m:r>
                          <a:rPr lang="es-AR" i="1">
                            <a:solidFill>
                              <a:schemeClr val="accent2">
                                <a:lumMod val="75000"/>
                              </a:schemeClr>
                            </a:solidFill>
                            <a:latin typeface="Cambria Math" panose="02040503050406030204" pitchFamily="18" charset="0"/>
                          </a:rPr>
                          <m:t>4</m:t>
                        </m:r>
                      </m:den>
                    </m:f>
                  </m:oMath>
                </a14:m>
                <a:r>
                  <a:rPr lang="es-AR" dirty="0">
                    <a:solidFill>
                      <a:schemeClr val="accent2">
                        <a:lumMod val="75000"/>
                      </a:schemeClr>
                    </a:solidFill>
                  </a:rPr>
                  <a:t> </a:t>
                </a:r>
                <a:r>
                  <a:rPr lang="es-AR" dirty="0">
                    <a:latin typeface="Times New Roman" panose="02020603050405020304" pitchFamily="18" charset="0"/>
                    <a:cs typeface="Times New Roman" panose="02020603050405020304" pitchFamily="18" charset="0"/>
                  </a:rPr>
                  <a:t>es </a:t>
                </a:r>
                <a:r>
                  <a:rPr lang="es-AR" i="1" dirty="0">
                    <a:solidFill>
                      <a:schemeClr val="accent2">
                        <a:lumMod val="75000"/>
                      </a:schemeClr>
                    </a:solidFill>
                    <a:latin typeface="Times New Roman" panose="02020603050405020304" pitchFamily="18" charset="0"/>
                    <a:cs typeface="Times New Roman" panose="02020603050405020304" pitchFamily="18" charset="0"/>
                  </a:rPr>
                  <a:t>solución General</a:t>
                </a:r>
                <a:r>
                  <a:rPr lang="es-AR" i="1" dirty="0">
                    <a:latin typeface="Times New Roman" panose="02020603050405020304" pitchFamily="18" charset="0"/>
                    <a:cs typeface="Times New Roman" panose="02020603050405020304" pitchFamily="18" charset="0"/>
                  </a:rPr>
                  <a:t>, y=x</a:t>
                </a:r>
                <a:r>
                  <a:rPr lang="es-AR" i="1" baseline="30000" dirty="0">
                    <a:latin typeface="Times New Roman" panose="02020603050405020304" pitchFamily="18" charset="0"/>
                    <a:cs typeface="Times New Roman" panose="02020603050405020304" pitchFamily="18" charset="0"/>
                  </a:rPr>
                  <a:t>2</a:t>
                </a:r>
                <a:r>
                  <a:rPr lang="es-AR" i="1" dirty="0">
                    <a:latin typeface="Times New Roman" panose="02020603050405020304" pitchFamily="18" charset="0"/>
                    <a:cs typeface="Times New Roman" panose="02020603050405020304" pitchFamily="18" charset="0"/>
                  </a:rPr>
                  <a:t> es </a:t>
                </a:r>
                <a:r>
                  <a:rPr lang="es-AR" i="1" dirty="0">
                    <a:solidFill>
                      <a:srgbClr val="00B050"/>
                    </a:solidFill>
                    <a:latin typeface="Times New Roman" panose="02020603050405020304" pitchFamily="18" charset="0"/>
                    <a:cs typeface="Times New Roman" panose="02020603050405020304" pitchFamily="18" charset="0"/>
                  </a:rPr>
                  <a:t>solución singular</a:t>
                </a:r>
                <a:r>
                  <a:rPr lang="es-AR" i="1" dirty="0">
                    <a:solidFill>
                      <a:srgbClr val="0070C0"/>
                    </a:solidFill>
                    <a:latin typeface="Times New Roman" panose="02020603050405020304" pitchFamily="18" charset="0"/>
                    <a:cs typeface="Times New Roman" panose="02020603050405020304" pitchFamily="18" charset="0"/>
                  </a:rPr>
                  <a:t> </a:t>
                </a:r>
                <a:r>
                  <a:rPr lang="es-AR" i="1" dirty="0">
                    <a:latin typeface="Times New Roman" panose="02020603050405020304" pitchFamily="18" charset="0"/>
                    <a:cs typeface="Times New Roman" panose="02020603050405020304" pitchFamily="18" charset="0"/>
                  </a:rPr>
                  <a:t>de la ecuación dada, ya que no esta incluida en la solución general que son rectas</a:t>
                </a:r>
              </a:p>
            </p:txBody>
          </p:sp>
        </mc:Choice>
        <mc:Fallback xmlns="">
          <p:sp>
            <p:nvSpPr>
              <p:cNvPr id="7" name="CuadroTexto 6">
                <a:extLst>
                  <a:ext uri="{FF2B5EF4-FFF2-40B4-BE49-F238E27FC236}">
                    <a16:creationId xmlns:a16="http://schemas.microsoft.com/office/drawing/2014/main" id="{AE84AA87-B890-4A33-A668-0BC251024559}"/>
                  </a:ext>
                </a:extLst>
              </p:cNvPr>
              <p:cNvSpPr txBox="1">
                <a:spLocks noRot="1" noChangeAspect="1" noMove="1" noResize="1" noEditPoints="1" noAdjustHandles="1" noChangeArrowheads="1" noChangeShapeType="1" noTextEdit="1"/>
              </p:cNvSpPr>
              <p:nvPr/>
            </p:nvSpPr>
            <p:spPr>
              <a:xfrm>
                <a:off x="410595" y="866029"/>
                <a:ext cx="8322809" cy="1076705"/>
              </a:xfrm>
              <a:prstGeom prst="rect">
                <a:avLst/>
              </a:prstGeom>
              <a:blipFill>
                <a:blip r:embed="rId4"/>
                <a:stretch>
                  <a:fillRect l="-586" b="-7910"/>
                </a:stretch>
              </a:blipFill>
            </p:spPr>
            <p:txBody>
              <a:bodyPr/>
              <a:lstStyle/>
              <a:p>
                <a:r>
                  <a:rPr lang="es-AR">
                    <a:noFill/>
                  </a:rPr>
                  <a:t> </a:t>
                </a:r>
              </a:p>
            </p:txBody>
          </p:sp>
        </mc:Fallback>
      </mc:AlternateContent>
      <p:pic>
        <p:nvPicPr>
          <p:cNvPr id="4" name="Imagen 3">
            <a:extLst>
              <a:ext uri="{FF2B5EF4-FFF2-40B4-BE49-F238E27FC236}">
                <a16:creationId xmlns:a16="http://schemas.microsoft.com/office/drawing/2014/main" id="{53D032C2-2F16-4773-B1D2-CA01B33DBBBA}"/>
              </a:ext>
            </a:extLst>
          </p:cNvPr>
          <p:cNvPicPr>
            <a:picLocks noChangeAspect="1"/>
          </p:cNvPicPr>
          <p:nvPr/>
        </p:nvPicPr>
        <p:blipFill>
          <a:blip r:embed="rId5"/>
          <a:stretch>
            <a:fillRect/>
          </a:stretch>
        </p:blipFill>
        <p:spPr>
          <a:xfrm>
            <a:off x="1115616" y="2125109"/>
            <a:ext cx="6220496" cy="4050406"/>
          </a:xfrm>
          <a:prstGeom prst="rect">
            <a:avLst/>
          </a:prstGeom>
        </p:spPr>
      </p:pic>
    </p:spTree>
    <p:extLst>
      <p:ext uri="{BB962C8B-B14F-4D97-AF65-F5344CB8AC3E}">
        <p14:creationId xmlns:p14="http://schemas.microsoft.com/office/powerpoint/2010/main" val="21900259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Gráfico 12" descr="Lápices con virutas">
            <a:extLst>
              <a:ext uri="{FF2B5EF4-FFF2-40B4-BE49-F238E27FC236}">
                <a16:creationId xmlns:a16="http://schemas.microsoft.com/office/drawing/2014/main" id="{D77D74CD-811E-4B12-8CE0-C1E9501A32A9}"/>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144804" y="342742"/>
            <a:ext cx="1029013" cy="1029013"/>
          </a:xfrm>
          <a:prstGeom prst="rect">
            <a:avLst/>
          </a:prstGeom>
        </p:spPr>
      </p:pic>
      <p:sp>
        <p:nvSpPr>
          <p:cNvPr id="5" name="Marcador de número de diapositiva 4">
            <a:extLst>
              <a:ext uri="{FF2B5EF4-FFF2-40B4-BE49-F238E27FC236}">
                <a16:creationId xmlns:a16="http://schemas.microsoft.com/office/drawing/2014/main" id="{1990B492-776E-4C2B-AD83-241801AC7242}"/>
              </a:ext>
            </a:extLst>
          </p:cNvPr>
          <p:cNvSpPr>
            <a:spLocks noGrp="1"/>
          </p:cNvSpPr>
          <p:nvPr>
            <p:ph type="sldNum" sz="quarter" idx="12"/>
          </p:nvPr>
        </p:nvSpPr>
        <p:spPr>
          <a:xfrm>
            <a:off x="8659310" y="6093624"/>
            <a:ext cx="409433" cy="435022"/>
          </a:xfrm>
        </p:spPr>
        <p:txBody>
          <a:bodyPr/>
          <a:lstStyle/>
          <a:p>
            <a:fld id="{9D4AEF59-F28E-467C-9EA3-92D1CFAD475A}" type="slidenum">
              <a:rPr lang="en-US" smtClean="0"/>
              <a:t>11</a:t>
            </a:fld>
            <a:endParaRPr lang="en-US" dirty="0"/>
          </a:p>
        </p:txBody>
      </p:sp>
      <p:sp>
        <p:nvSpPr>
          <p:cNvPr id="8" name="CuadroTexto 7">
            <a:extLst>
              <a:ext uri="{FF2B5EF4-FFF2-40B4-BE49-F238E27FC236}">
                <a16:creationId xmlns:a16="http://schemas.microsoft.com/office/drawing/2014/main" id="{C14A686A-F73B-4635-8F45-42235F0D1C34}"/>
              </a:ext>
            </a:extLst>
          </p:cNvPr>
          <p:cNvSpPr txBox="1"/>
          <p:nvPr/>
        </p:nvSpPr>
        <p:spPr>
          <a:xfrm>
            <a:off x="323528" y="314322"/>
            <a:ext cx="7704856" cy="369332"/>
          </a:xfrm>
          <a:prstGeom prst="rect">
            <a:avLst/>
          </a:prstGeom>
          <a:noFill/>
        </p:spPr>
        <p:txBody>
          <a:bodyPr wrap="square" rtlCol="0">
            <a:spAutoFit/>
          </a:bodyPr>
          <a:lstStyle/>
          <a:p>
            <a:r>
              <a:rPr lang="es-MX" b="1" i="0" u="none" strike="noStrike" baseline="0" dirty="0">
                <a:solidFill>
                  <a:schemeClr val="accent5">
                    <a:lumMod val="75000"/>
                  </a:schemeClr>
                </a:solidFill>
                <a:latin typeface="Arial" panose="020B0604020202020204" pitchFamily="34" charset="0"/>
                <a:cs typeface="Arial" panose="020B0604020202020204" pitchFamily="34" charset="0"/>
              </a:rPr>
              <a:t>ECUACIÓN DIFERENCIAL DE PRIMER ORDEN</a:t>
            </a:r>
            <a:endParaRPr lang="es-AR" dirty="0">
              <a:solidFill>
                <a:schemeClr val="accent5">
                  <a:lumMod val="75000"/>
                </a:schemeClr>
              </a:solidFill>
              <a:latin typeface="Arial" panose="020B0604020202020204" pitchFamily="34" charset="0"/>
              <a:ea typeface="Calibri" panose="020F0502020204030204" pitchFamily="34" charset="0"/>
              <a:cs typeface="Arial" panose="020B0604020202020204" pitchFamily="34" charset="0"/>
            </a:endParaRPr>
          </a:p>
        </p:txBody>
      </p:sp>
      <p:sp>
        <p:nvSpPr>
          <p:cNvPr id="3" name="CuadroTexto 2">
            <a:extLst>
              <a:ext uri="{FF2B5EF4-FFF2-40B4-BE49-F238E27FC236}">
                <a16:creationId xmlns:a16="http://schemas.microsoft.com/office/drawing/2014/main" id="{9A013AE5-7E90-408F-90AA-D4EAD91E33FD}"/>
              </a:ext>
            </a:extLst>
          </p:cNvPr>
          <p:cNvSpPr txBox="1"/>
          <p:nvPr/>
        </p:nvSpPr>
        <p:spPr>
          <a:xfrm>
            <a:off x="303758" y="882425"/>
            <a:ext cx="8084665" cy="4801314"/>
          </a:xfrm>
          <a:prstGeom prst="rect">
            <a:avLst/>
          </a:prstGeom>
          <a:noFill/>
        </p:spPr>
        <p:txBody>
          <a:bodyPr wrap="square" rtlCol="0">
            <a:spAutoFit/>
          </a:bodyPr>
          <a:lstStyle/>
          <a:p>
            <a:r>
              <a:rPr lang="es-AR" dirty="0">
                <a:latin typeface="Times New Roman" panose="02020603050405020304" pitchFamily="18" charset="0"/>
                <a:cs typeface="Times New Roman" panose="02020603050405020304" pitchFamily="18" charset="0"/>
              </a:rPr>
              <a:t>Obtención de una </a:t>
            </a:r>
            <a:r>
              <a:rPr lang="es-AR" dirty="0" err="1">
                <a:latin typeface="Times New Roman" panose="02020603050405020304" pitchFamily="18" charset="0"/>
                <a:cs typeface="Times New Roman" panose="02020603050405020304" pitchFamily="18" charset="0"/>
              </a:rPr>
              <a:t>ec</a:t>
            </a:r>
            <a:r>
              <a:rPr lang="es-AR" dirty="0">
                <a:latin typeface="Times New Roman" panose="02020603050405020304" pitchFamily="18" charset="0"/>
                <a:cs typeface="Times New Roman" panose="02020603050405020304" pitchFamily="18" charset="0"/>
              </a:rPr>
              <a:t>. Diferencial a partir de su solución General:</a:t>
            </a:r>
          </a:p>
          <a:p>
            <a:endParaRPr lang="es-AR" dirty="0">
              <a:latin typeface="Times New Roman" panose="02020603050405020304" pitchFamily="18" charset="0"/>
              <a:cs typeface="Times New Roman" panose="02020603050405020304" pitchFamily="18" charset="0"/>
            </a:endParaRPr>
          </a:p>
          <a:p>
            <a:pPr algn="just"/>
            <a:r>
              <a:rPr lang="es-AR" dirty="0">
                <a:latin typeface="Times New Roman" panose="02020603050405020304" pitchFamily="18" charset="0"/>
                <a:cs typeface="Times New Roman" panose="02020603050405020304" pitchFamily="18" charset="0"/>
              </a:rPr>
              <a:t>Sea </a:t>
            </a:r>
            <a:r>
              <a:rPr lang="es-MX" i="1" dirty="0">
                <a:solidFill>
                  <a:srgbClr val="00B050"/>
                </a:solidFill>
                <a:latin typeface="Times New Roman" panose="02020603050405020304" pitchFamily="18" charset="0"/>
                <a:cs typeface="Times New Roman" panose="02020603050405020304" pitchFamily="18" charset="0"/>
              </a:rPr>
              <a:t>y= </a:t>
            </a:r>
            <a:r>
              <a:rPr lang="es-MX" i="1" dirty="0">
                <a:solidFill>
                  <a:srgbClr val="00B050"/>
                </a:solidFill>
                <a:latin typeface="Times New Roman" panose="02020603050405020304" pitchFamily="18" charset="0"/>
                <a:cs typeface="Times New Roman" panose="02020603050405020304" pitchFamily="18" charset="0"/>
                <a:sym typeface="Symbol" panose="05050102010706020507" pitchFamily="18" charset="2"/>
              </a:rPr>
              <a:t> (x, C</a:t>
            </a:r>
            <a:r>
              <a:rPr lang="es-MX" i="1" baseline="-25000" dirty="0">
                <a:solidFill>
                  <a:srgbClr val="00B050"/>
                </a:solidFill>
                <a:latin typeface="Times New Roman" panose="02020603050405020304" pitchFamily="18" charset="0"/>
                <a:cs typeface="Times New Roman" panose="02020603050405020304" pitchFamily="18" charset="0"/>
                <a:sym typeface="Symbol" panose="05050102010706020507" pitchFamily="18" charset="2"/>
              </a:rPr>
              <a:t>1</a:t>
            </a:r>
            <a:r>
              <a:rPr lang="es-MX" i="1" dirty="0">
                <a:solidFill>
                  <a:srgbClr val="00B050"/>
                </a:solidFill>
                <a:latin typeface="Times New Roman" panose="02020603050405020304" pitchFamily="18" charset="0"/>
                <a:cs typeface="Times New Roman" panose="02020603050405020304" pitchFamily="18" charset="0"/>
                <a:sym typeface="Symbol" panose="05050102010706020507" pitchFamily="18" charset="2"/>
              </a:rPr>
              <a:t>, C</a:t>
            </a:r>
            <a:r>
              <a:rPr lang="es-MX" i="1" baseline="-25000" dirty="0">
                <a:solidFill>
                  <a:srgbClr val="00B050"/>
                </a:solidFill>
                <a:latin typeface="Times New Roman" panose="02020603050405020304" pitchFamily="18" charset="0"/>
                <a:cs typeface="Times New Roman" panose="02020603050405020304" pitchFamily="18" charset="0"/>
                <a:sym typeface="Symbol" panose="05050102010706020507" pitchFamily="18" charset="2"/>
              </a:rPr>
              <a:t>2</a:t>
            </a:r>
            <a:r>
              <a:rPr lang="es-MX" i="1" dirty="0">
                <a:solidFill>
                  <a:srgbClr val="00B050"/>
                </a:solidFill>
                <a:latin typeface="Times New Roman" panose="02020603050405020304" pitchFamily="18" charset="0"/>
                <a:cs typeface="Times New Roman" panose="02020603050405020304" pitchFamily="18" charset="0"/>
                <a:sym typeface="Symbol" panose="05050102010706020507" pitchFamily="18" charset="2"/>
              </a:rPr>
              <a:t>, …C</a:t>
            </a:r>
            <a:r>
              <a:rPr lang="es-MX" i="1" baseline="-25000" dirty="0">
                <a:solidFill>
                  <a:srgbClr val="00B050"/>
                </a:solidFill>
                <a:latin typeface="Times New Roman" panose="02020603050405020304" pitchFamily="18" charset="0"/>
                <a:cs typeface="Times New Roman" panose="02020603050405020304" pitchFamily="18" charset="0"/>
                <a:sym typeface="Symbol" panose="05050102010706020507" pitchFamily="18" charset="2"/>
              </a:rPr>
              <a:t>n</a:t>
            </a:r>
            <a:r>
              <a:rPr lang="es-MX" i="1" dirty="0">
                <a:solidFill>
                  <a:srgbClr val="00B050"/>
                </a:solidFill>
                <a:latin typeface="Times New Roman" panose="02020603050405020304" pitchFamily="18" charset="0"/>
                <a:cs typeface="Times New Roman" panose="02020603050405020304" pitchFamily="18" charset="0"/>
                <a:sym typeface="Symbol" panose="05050102010706020507" pitchFamily="18" charset="2"/>
              </a:rPr>
              <a:t>) </a:t>
            </a:r>
            <a:r>
              <a:rPr lang="es-MX" dirty="0">
                <a:latin typeface="Times New Roman" panose="02020603050405020304" pitchFamily="18" charset="0"/>
                <a:cs typeface="Times New Roman" panose="02020603050405020304" pitchFamily="18" charset="0"/>
                <a:sym typeface="Symbol" panose="05050102010706020507" pitchFamily="18" charset="2"/>
              </a:rPr>
              <a:t>la solución general de una ecuación diferencial de orden n si las </a:t>
            </a:r>
            <a:r>
              <a:rPr lang="es-MX" i="1" dirty="0">
                <a:latin typeface="Times New Roman" panose="02020603050405020304" pitchFamily="18" charset="0"/>
                <a:cs typeface="Times New Roman" panose="02020603050405020304" pitchFamily="18" charset="0"/>
                <a:sym typeface="Symbol" panose="05050102010706020507" pitchFamily="18" charset="2"/>
              </a:rPr>
              <a:t>C</a:t>
            </a:r>
            <a:r>
              <a:rPr lang="es-MX" i="1" baseline="-25000" dirty="0">
                <a:latin typeface="Times New Roman" panose="02020603050405020304" pitchFamily="18" charset="0"/>
                <a:cs typeface="Times New Roman" panose="02020603050405020304" pitchFamily="18" charset="0"/>
                <a:sym typeface="Symbol" panose="05050102010706020507" pitchFamily="18" charset="2"/>
              </a:rPr>
              <a:t>1</a:t>
            </a:r>
            <a:r>
              <a:rPr lang="es-MX" i="1" dirty="0">
                <a:latin typeface="Times New Roman" panose="02020603050405020304" pitchFamily="18" charset="0"/>
                <a:cs typeface="Times New Roman" panose="02020603050405020304" pitchFamily="18" charset="0"/>
                <a:sym typeface="Symbol" panose="05050102010706020507" pitchFamily="18" charset="2"/>
              </a:rPr>
              <a:t>, C</a:t>
            </a:r>
            <a:r>
              <a:rPr lang="es-MX" i="1" baseline="-25000" dirty="0">
                <a:latin typeface="Times New Roman" panose="02020603050405020304" pitchFamily="18" charset="0"/>
                <a:cs typeface="Times New Roman" panose="02020603050405020304" pitchFamily="18" charset="0"/>
                <a:sym typeface="Symbol" panose="05050102010706020507" pitchFamily="18" charset="2"/>
              </a:rPr>
              <a:t>2</a:t>
            </a:r>
            <a:r>
              <a:rPr lang="es-MX" i="1" dirty="0">
                <a:latin typeface="Times New Roman" panose="02020603050405020304" pitchFamily="18" charset="0"/>
                <a:cs typeface="Times New Roman" panose="02020603050405020304" pitchFamily="18" charset="0"/>
                <a:sym typeface="Symbol" panose="05050102010706020507" pitchFamily="18" charset="2"/>
              </a:rPr>
              <a:t>, …C</a:t>
            </a:r>
            <a:r>
              <a:rPr lang="es-MX" i="1" baseline="-25000" dirty="0">
                <a:latin typeface="Times New Roman" panose="02020603050405020304" pitchFamily="18" charset="0"/>
                <a:cs typeface="Times New Roman" panose="02020603050405020304" pitchFamily="18" charset="0"/>
                <a:sym typeface="Symbol" panose="05050102010706020507" pitchFamily="18" charset="2"/>
              </a:rPr>
              <a:t>n</a:t>
            </a:r>
            <a:r>
              <a:rPr lang="es-MX" dirty="0">
                <a:latin typeface="Times New Roman" panose="02020603050405020304" pitchFamily="18" charset="0"/>
                <a:cs typeface="Times New Roman" panose="02020603050405020304" pitchFamily="18" charset="0"/>
                <a:sym typeface="Symbol" panose="05050102010706020507" pitchFamily="18" charset="2"/>
              </a:rPr>
              <a:t> son constantes independientes, lo cual significa que su número no puede reducirse. Para hallar la ecuación diferencial de la cual la familia </a:t>
            </a:r>
            <a:r>
              <a:rPr lang="es-MX" i="1" dirty="0">
                <a:solidFill>
                  <a:srgbClr val="00B050"/>
                </a:solidFill>
                <a:latin typeface="Times New Roman" panose="02020603050405020304" pitchFamily="18" charset="0"/>
                <a:cs typeface="Times New Roman" panose="02020603050405020304" pitchFamily="18" charset="0"/>
              </a:rPr>
              <a:t>y= </a:t>
            </a:r>
            <a:r>
              <a:rPr lang="es-MX" i="1" dirty="0">
                <a:solidFill>
                  <a:srgbClr val="00B050"/>
                </a:solidFill>
                <a:latin typeface="Times New Roman" panose="02020603050405020304" pitchFamily="18" charset="0"/>
                <a:cs typeface="Times New Roman" panose="02020603050405020304" pitchFamily="18" charset="0"/>
                <a:sym typeface="Symbol" panose="05050102010706020507" pitchFamily="18" charset="2"/>
              </a:rPr>
              <a:t> (x, C</a:t>
            </a:r>
            <a:r>
              <a:rPr lang="es-MX" i="1" baseline="-25000" dirty="0">
                <a:solidFill>
                  <a:srgbClr val="00B050"/>
                </a:solidFill>
                <a:latin typeface="Times New Roman" panose="02020603050405020304" pitchFamily="18" charset="0"/>
                <a:cs typeface="Times New Roman" panose="02020603050405020304" pitchFamily="18" charset="0"/>
                <a:sym typeface="Symbol" panose="05050102010706020507" pitchFamily="18" charset="2"/>
              </a:rPr>
              <a:t>1</a:t>
            </a:r>
            <a:r>
              <a:rPr lang="es-MX" i="1" dirty="0">
                <a:solidFill>
                  <a:srgbClr val="00B050"/>
                </a:solidFill>
                <a:latin typeface="Times New Roman" panose="02020603050405020304" pitchFamily="18" charset="0"/>
                <a:cs typeface="Times New Roman" panose="02020603050405020304" pitchFamily="18" charset="0"/>
                <a:sym typeface="Symbol" panose="05050102010706020507" pitchFamily="18" charset="2"/>
              </a:rPr>
              <a:t>, C</a:t>
            </a:r>
            <a:r>
              <a:rPr lang="es-MX" i="1" baseline="-25000" dirty="0">
                <a:solidFill>
                  <a:srgbClr val="00B050"/>
                </a:solidFill>
                <a:latin typeface="Times New Roman" panose="02020603050405020304" pitchFamily="18" charset="0"/>
                <a:cs typeface="Times New Roman" panose="02020603050405020304" pitchFamily="18" charset="0"/>
                <a:sym typeface="Symbol" panose="05050102010706020507" pitchFamily="18" charset="2"/>
              </a:rPr>
              <a:t>2</a:t>
            </a:r>
            <a:r>
              <a:rPr lang="es-MX" i="1" dirty="0">
                <a:solidFill>
                  <a:srgbClr val="00B050"/>
                </a:solidFill>
                <a:latin typeface="Times New Roman" panose="02020603050405020304" pitchFamily="18" charset="0"/>
                <a:cs typeface="Times New Roman" panose="02020603050405020304" pitchFamily="18" charset="0"/>
                <a:sym typeface="Symbol" panose="05050102010706020507" pitchFamily="18" charset="2"/>
              </a:rPr>
              <a:t>, …C</a:t>
            </a:r>
            <a:r>
              <a:rPr lang="es-MX" i="1" baseline="-25000" dirty="0">
                <a:solidFill>
                  <a:srgbClr val="00B050"/>
                </a:solidFill>
                <a:latin typeface="Times New Roman" panose="02020603050405020304" pitchFamily="18" charset="0"/>
                <a:cs typeface="Times New Roman" panose="02020603050405020304" pitchFamily="18" charset="0"/>
                <a:sym typeface="Symbol" panose="05050102010706020507" pitchFamily="18" charset="2"/>
              </a:rPr>
              <a:t>n</a:t>
            </a:r>
            <a:r>
              <a:rPr lang="es-MX" i="1" dirty="0">
                <a:solidFill>
                  <a:srgbClr val="00B050"/>
                </a:solidFill>
                <a:latin typeface="Times New Roman" panose="02020603050405020304" pitchFamily="18" charset="0"/>
                <a:cs typeface="Times New Roman" panose="02020603050405020304" pitchFamily="18" charset="0"/>
                <a:sym typeface="Symbol" panose="05050102010706020507" pitchFamily="18" charset="2"/>
              </a:rPr>
              <a:t>)</a:t>
            </a:r>
            <a:r>
              <a:rPr lang="es-MX" dirty="0">
                <a:latin typeface="Times New Roman" panose="02020603050405020304" pitchFamily="18" charset="0"/>
                <a:cs typeface="Times New Roman" panose="02020603050405020304" pitchFamily="18" charset="0"/>
                <a:sym typeface="Symbol" panose="05050102010706020507" pitchFamily="18" charset="2"/>
              </a:rPr>
              <a:t> es su solución general:</a:t>
            </a:r>
          </a:p>
          <a:p>
            <a:pPr algn="just"/>
            <a:endParaRPr lang="es-MX" dirty="0">
              <a:latin typeface="Times New Roman" panose="02020603050405020304" pitchFamily="18" charset="0"/>
              <a:cs typeface="Times New Roman" panose="02020603050405020304" pitchFamily="18" charset="0"/>
              <a:sym typeface="Symbol" panose="05050102010706020507" pitchFamily="18" charset="2"/>
            </a:endParaRPr>
          </a:p>
          <a:p>
            <a:pPr marL="342900" indent="-342900" algn="just">
              <a:buFont typeface="+mj-lt"/>
              <a:buAutoNum type="arabicPeriod"/>
            </a:pPr>
            <a:r>
              <a:rPr lang="es-MX" dirty="0">
                <a:latin typeface="Times New Roman" panose="02020603050405020304" pitchFamily="18" charset="0"/>
                <a:cs typeface="Times New Roman" panose="02020603050405020304" pitchFamily="18" charset="0"/>
                <a:sym typeface="Symbol" panose="05050102010706020507" pitchFamily="18" charset="2"/>
              </a:rPr>
              <a:t> Derivamos y con respecto a x tantas veces como constantes haya. </a:t>
            </a:r>
          </a:p>
          <a:p>
            <a:pPr marL="342900" indent="-342900" algn="just">
              <a:buFont typeface="+mj-lt"/>
              <a:buAutoNum type="arabicPeriod"/>
            </a:pPr>
            <a:r>
              <a:rPr lang="es-MX" dirty="0">
                <a:latin typeface="Times New Roman" panose="02020603050405020304" pitchFamily="18" charset="0"/>
                <a:cs typeface="Times New Roman" panose="02020603050405020304" pitchFamily="18" charset="0"/>
                <a:sym typeface="Symbol" panose="05050102010706020507" pitchFamily="18" charset="2"/>
              </a:rPr>
              <a:t>Si al terminar la derivación, desaparecen las constantes, la ecuación que resulta es la ecuación diferencial buscada.</a:t>
            </a:r>
          </a:p>
          <a:p>
            <a:pPr marL="342900" indent="-342900" algn="just">
              <a:buFont typeface="+mj-lt"/>
              <a:buAutoNum type="arabicPeriod"/>
            </a:pPr>
            <a:r>
              <a:rPr lang="es-MX" dirty="0">
                <a:latin typeface="Times New Roman" panose="02020603050405020304" pitchFamily="18" charset="0"/>
                <a:cs typeface="Times New Roman" panose="02020603050405020304" pitchFamily="18" charset="0"/>
                <a:sym typeface="Symbol" panose="05050102010706020507" pitchFamily="18" charset="2"/>
              </a:rPr>
              <a:t>Si al terminar la derivación, las constantes permanecen debemos eliminarlas en un sistema formado por la solución general y sus derivadas, es decir:</a:t>
            </a:r>
          </a:p>
          <a:p>
            <a:pPr algn="just"/>
            <a:endParaRPr lang="es-MX" dirty="0">
              <a:latin typeface="Times New Roman" panose="02020603050405020304" pitchFamily="18" charset="0"/>
              <a:cs typeface="Times New Roman" panose="02020603050405020304" pitchFamily="18" charset="0"/>
              <a:sym typeface="Symbol" panose="05050102010706020507" pitchFamily="18" charset="2"/>
            </a:endParaRPr>
          </a:p>
          <a:p>
            <a:pPr algn="ctr"/>
            <a:r>
              <a:rPr lang="es-MX" i="1" dirty="0">
                <a:solidFill>
                  <a:srgbClr val="00B050"/>
                </a:solidFill>
                <a:latin typeface="Times New Roman" panose="02020603050405020304" pitchFamily="18" charset="0"/>
                <a:cs typeface="Times New Roman" panose="02020603050405020304" pitchFamily="18" charset="0"/>
              </a:rPr>
              <a:t>y= </a:t>
            </a:r>
            <a:r>
              <a:rPr lang="es-MX" i="1" dirty="0">
                <a:solidFill>
                  <a:srgbClr val="00B050"/>
                </a:solidFill>
                <a:latin typeface="Times New Roman" panose="02020603050405020304" pitchFamily="18" charset="0"/>
                <a:cs typeface="Times New Roman" panose="02020603050405020304" pitchFamily="18" charset="0"/>
                <a:sym typeface="Symbol" panose="05050102010706020507" pitchFamily="18" charset="2"/>
              </a:rPr>
              <a:t> (x, C</a:t>
            </a:r>
            <a:r>
              <a:rPr lang="es-MX" i="1" baseline="-25000" dirty="0">
                <a:solidFill>
                  <a:srgbClr val="00B050"/>
                </a:solidFill>
                <a:latin typeface="Times New Roman" panose="02020603050405020304" pitchFamily="18" charset="0"/>
                <a:cs typeface="Times New Roman" panose="02020603050405020304" pitchFamily="18" charset="0"/>
                <a:sym typeface="Symbol" panose="05050102010706020507" pitchFamily="18" charset="2"/>
              </a:rPr>
              <a:t>1</a:t>
            </a:r>
            <a:r>
              <a:rPr lang="es-MX" i="1" dirty="0">
                <a:solidFill>
                  <a:srgbClr val="00B050"/>
                </a:solidFill>
                <a:latin typeface="Times New Roman" panose="02020603050405020304" pitchFamily="18" charset="0"/>
                <a:cs typeface="Times New Roman" panose="02020603050405020304" pitchFamily="18" charset="0"/>
                <a:sym typeface="Symbol" panose="05050102010706020507" pitchFamily="18" charset="2"/>
              </a:rPr>
              <a:t>, C</a:t>
            </a:r>
            <a:r>
              <a:rPr lang="es-MX" i="1" baseline="-25000" dirty="0">
                <a:solidFill>
                  <a:srgbClr val="00B050"/>
                </a:solidFill>
                <a:latin typeface="Times New Roman" panose="02020603050405020304" pitchFamily="18" charset="0"/>
                <a:cs typeface="Times New Roman" panose="02020603050405020304" pitchFamily="18" charset="0"/>
                <a:sym typeface="Symbol" panose="05050102010706020507" pitchFamily="18" charset="2"/>
              </a:rPr>
              <a:t>2</a:t>
            </a:r>
            <a:r>
              <a:rPr lang="es-MX" i="1" dirty="0">
                <a:solidFill>
                  <a:srgbClr val="00B050"/>
                </a:solidFill>
                <a:latin typeface="Times New Roman" panose="02020603050405020304" pitchFamily="18" charset="0"/>
                <a:cs typeface="Times New Roman" panose="02020603050405020304" pitchFamily="18" charset="0"/>
                <a:sym typeface="Symbol" panose="05050102010706020507" pitchFamily="18" charset="2"/>
              </a:rPr>
              <a:t>, …C</a:t>
            </a:r>
            <a:r>
              <a:rPr lang="es-MX" i="1" baseline="-25000" dirty="0">
                <a:solidFill>
                  <a:srgbClr val="00B050"/>
                </a:solidFill>
                <a:latin typeface="Times New Roman" panose="02020603050405020304" pitchFamily="18" charset="0"/>
                <a:cs typeface="Times New Roman" panose="02020603050405020304" pitchFamily="18" charset="0"/>
                <a:sym typeface="Symbol" panose="05050102010706020507" pitchFamily="18" charset="2"/>
              </a:rPr>
              <a:t>n</a:t>
            </a:r>
            <a:r>
              <a:rPr lang="es-MX" i="1" dirty="0">
                <a:solidFill>
                  <a:srgbClr val="00B050"/>
                </a:solidFill>
                <a:latin typeface="Times New Roman" panose="02020603050405020304" pitchFamily="18" charset="0"/>
                <a:cs typeface="Times New Roman" panose="02020603050405020304" pitchFamily="18" charset="0"/>
                <a:sym typeface="Symbol" panose="05050102010706020507" pitchFamily="18" charset="2"/>
              </a:rPr>
              <a:t>)</a:t>
            </a:r>
          </a:p>
          <a:p>
            <a:pPr algn="ctr"/>
            <a:r>
              <a:rPr lang="es-MX" i="1" dirty="0">
                <a:solidFill>
                  <a:srgbClr val="00B050"/>
                </a:solidFill>
                <a:latin typeface="Times New Roman" panose="02020603050405020304" pitchFamily="18" charset="0"/>
                <a:cs typeface="Times New Roman" panose="02020603050405020304" pitchFamily="18" charset="0"/>
              </a:rPr>
              <a:t>y´= </a:t>
            </a:r>
            <a:r>
              <a:rPr lang="es-MX" i="1" dirty="0">
                <a:solidFill>
                  <a:srgbClr val="00B050"/>
                </a:solidFill>
                <a:latin typeface="Times New Roman" panose="02020603050405020304" pitchFamily="18" charset="0"/>
                <a:cs typeface="Times New Roman" panose="02020603050405020304" pitchFamily="18" charset="0"/>
                <a:sym typeface="Symbol" panose="05050102010706020507" pitchFamily="18" charset="2"/>
              </a:rPr>
              <a:t>´ (x, C</a:t>
            </a:r>
            <a:r>
              <a:rPr lang="es-MX" i="1" baseline="-25000" dirty="0">
                <a:solidFill>
                  <a:srgbClr val="00B050"/>
                </a:solidFill>
                <a:latin typeface="Times New Roman" panose="02020603050405020304" pitchFamily="18" charset="0"/>
                <a:cs typeface="Times New Roman" panose="02020603050405020304" pitchFamily="18" charset="0"/>
                <a:sym typeface="Symbol" panose="05050102010706020507" pitchFamily="18" charset="2"/>
              </a:rPr>
              <a:t>1</a:t>
            </a:r>
            <a:r>
              <a:rPr lang="es-MX" i="1" dirty="0">
                <a:solidFill>
                  <a:srgbClr val="00B050"/>
                </a:solidFill>
                <a:latin typeface="Times New Roman" panose="02020603050405020304" pitchFamily="18" charset="0"/>
                <a:cs typeface="Times New Roman" panose="02020603050405020304" pitchFamily="18" charset="0"/>
                <a:sym typeface="Symbol" panose="05050102010706020507" pitchFamily="18" charset="2"/>
              </a:rPr>
              <a:t>, C</a:t>
            </a:r>
            <a:r>
              <a:rPr lang="es-MX" i="1" baseline="-25000" dirty="0">
                <a:solidFill>
                  <a:srgbClr val="00B050"/>
                </a:solidFill>
                <a:latin typeface="Times New Roman" panose="02020603050405020304" pitchFamily="18" charset="0"/>
                <a:cs typeface="Times New Roman" panose="02020603050405020304" pitchFamily="18" charset="0"/>
                <a:sym typeface="Symbol" panose="05050102010706020507" pitchFamily="18" charset="2"/>
              </a:rPr>
              <a:t>2</a:t>
            </a:r>
            <a:r>
              <a:rPr lang="es-MX" i="1" dirty="0">
                <a:solidFill>
                  <a:srgbClr val="00B050"/>
                </a:solidFill>
                <a:latin typeface="Times New Roman" panose="02020603050405020304" pitchFamily="18" charset="0"/>
                <a:cs typeface="Times New Roman" panose="02020603050405020304" pitchFamily="18" charset="0"/>
                <a:sym typeface="Symbol" panose="05050102010706020507" pitchFamily="18" charset="2"/>
              </a:rPr>
              <a:t>, …C</a:t>
            </a:r>
            <a:r>
              <a:rPr lang="es-MX" i="1" baseline="-25000" dirty="0">
                <a:solidFill>
                  <a:srgbClr val="00B050"/>
                </a:solidFill>
                <a:latin typeface="Times New Roman" panose="02020603050405020304" pitchFamily="18" charset="0"/>
                <a:cs typeface="Times New Roman" panose="02020603050405020304" pitchFamily="18" charset="0"/>
                <a:sym typeface="Symbol" panose="05050102010706020507" pitchFamily="18" charset="2"/>
              </a:rPr>
              <a:t>n</a:t>
            </a:r>
            <a:r>
              <a:rPr lang="es-MX" i="1" dirty="0">
                <a:solidFill>
                  <a:srgbClr val="00B050"/>
                </a:solidFill>
                <a:latin typeface="Times New Roman" panose="02020603050405020304" pitchFamily="18" charset="0"/>
                <a:cs typeface="Times New Roman" panose="02020603050405020304" pitchFamily="18" charset="0"/>
                <a:sym typeface="Symbol" panose="05050102010706020507" pitchFamily="18" charset="2"/>
              </a:rPr>
              <a:t>)</a:t>
            </a:r>
          </a:p>
          <a:p>
            <a:pPr algn="ctr"/>
            <a:r>
              <a:rPr lang="es-MX" i="1" dirty="0">
                <a:solidFill>
                  <a:srgbClr val="00B050"/>
                </a:solidFill>
                <a:latin typeface="Times New Roman" panose="02020603050405020304" pitchFamily="18" charset="0"/>
                <a:cs typeface="Times New Roman" panose="02020603050405020304" pitchFamily="18" charset="0"/>
              </a:rPr>
              <a:t>y´´= </a:t>
            </a:r>
            <a:r>
              <a:rPr lang="es-MX" i="1" dirty="0">
                <a:solidFill>
                  <a:srgbClr val="00B050"/>
                </a:solidFill>
                <a:latin typeface="Times New Roman" panose="02020603050405020304" pitchFamily="18" charset="0"/>
                <a:cs typeface="Times New Roman" panose="02020603050405020304" pitchFamily="18" charset="0"/>
                <a:sym typeface="Symbol" panose="05050102010706020507" pitchFamily="18" charset="2"/>
              </a:rPr>
              <a:t> ´´(x, C</a:t>
            </a:r>
            <a:r>
              <a:rPr lang="es-MX" i="1" baseline="-25000" dirty="0">
                <a:solidFill>
                  <a:srgbClr val="00B050"/>
                </a:solidFill>
                <a:latin typeface="Times New Roman" panose="02020603050405020304" pitchFamily="18" charset="0"/>
                <a:cs typeface="Times New Roman" panose="02020603050405020304" pitchFamily="18" charset="0"/>
                <a:sym typeface="Symbol" panose="05050102010706020507" pitchFamily="18" charset="2"/>
              </a:rPr>
              <a:t>1</a:t>
            </a:r>
            <a:r>
              <a:rPr lang="es-MX" i="1" dirty="0">
                <a:solidFill>
                  <a:srgbClr val="00B050"/>
                </a:solidFill>
                <a:latin typeface="Times New Roman" panose="02020603050405020304" pitchFamily="18" charset="0"/>
                <a:cs typeface="Times New Roman" panose="02020603050405020304" pitchFamily="18" charset="0"/>
                <a:sym typeface="Symbol" panose="05050102010706020507" pitchFamily="18" charset="2"/>
              </a:rPr>
              <a:t>, C</a:t>
            </a:r>
            <a:r>
              <a:rPr lang="es-MX" i="1" baseline="-25000" dirty="0">
                <a:solidFill>
                  <a:srgbClr val="00B050"/>
                </a:solidFill>
                <a:latin typeface="Times New Roman" panose="02020603050405020304" pitchFamily="18" charset="0"/>
                <a:cs typeface="Times New Roman" panose="02020603050405020304" pitchFamily="18" charset="0"/>
                <a:sym typeface="Symbol" panose="05050102010706020507" pitchFamily="18" charset="2"/>
              </a:rPr>
              <a:t>2</a:t>
            </a:r>
            <a:r>
              <a:rPr lang="es-MX" i="1" dirty="0">
                <a:solidFill>
                  <a:srgbClr val="00B050"/>
                </a:solidFill>
                <a:latin typeface="Times New Roman" panose="02020603050405020304" pitchFamily="18" charset="0"/>
                <a:cs typeface="Times New Roman" panose="02020603050405020304" pitchFamily="18" charset="0"/>
                <a:sym typeface="Symbol" panose="05050102010706020507" pitchFamily="18" charset="2"/>
              </a:rPr>
              <a:t>, …C</a:t>
            </a:r>
            <a:r>
              <a:rPr lang="es-MX" i="1" baseline="-25000" dirty="0">
                <a:solidFill>
                  <a:srgbClr val="00B050"/>
                </a:solidFill>
                <a:latin typeface="Times New Roman" panose="02020603050405020304" pitchFamily="18" charset="0"/>
                <a:cs typeface="Times New Roman" panose="02020603050405020304" pitchFamily="18" charset="0"/>
                <a:sym typeface="Symbol" panose="05050102010706020507" pitchFamily="18" charset="2"/>
              </a:rPr>
              <a:t>n</a:t>
            </a:r>
            <a:r>
              <a:rPr lang="es-MX" i="1" dirty="0">
                <a:solidFill>
                  <a:srgbClr val="00B050"/>
                </a:solidFill>
                <a:latin typeface="Times New Roman" panose="02020603050405020304" pitchFamily="18" charset="0"/>
                <a:cs typeface="Times New Roman" panose="02020603050405020304" pitchFamily="18" charset="0"/>
                <a:sym typeface="Symbol" panose="05050102010706020507" pitchFamily="18" charset="2"/>
              </a:rPr>
              <a:t>)</a:t>
            </a:r>
          </a:p>
          <a:p>
            <a:pPr algn="ctr"/>
            <a:r>
              <a:rPr lang="es-MX" i="1" dirty="0">
                <a:solidFill>
                  <a:srgbClr val="00B050"/>
                </a:solidFill>
                <a:latin typeface="Times New Roman" panose="02020603050405020304" pitchFamily="18" charset="0"/>
                <a:cs typeface="Times New Roman" panose="02020603050405020304" pitchFamily="18" charset="0"/>
              </a:rPr>
              <a:t>y</a:t>
            </a:r>
            <a:r>
              <a:rPr lang="es-MX" i="1" baseline="30000" dirty="0">
                <a:solidFill>
                  <a:srgbClr val="00B050"/>
                </a:solidFill>
                <a:latin typeface="Times New Roman" panose="02020603050405020304" pitchFamily="18" charset="0"/>
                <a:cs typeface="Times New Roman" panose="02020603050405020304" pitchFamily="18" charset="0"/>
              </a:rPr>
              <a:t>(n)</a:t>
            </a:r>
            <a:r>
              <a:rPr lang="es-MX" i="1" dirty="0">
                <a:solidFill>
                  <a:srgbClr val="00B050"/>
                </a:solidFill>
                <a:latin typeface="Times New Roman" panose="02020603050405020304" pitchFamily="18" charset="0"/>
                <a:cs typeface="Times New Roman" panose="02020603050405020304" pitchFamily="18" charset="0"/>
              </a:rPr>
              <a:t>= </a:t>
            </a:r>
            <a:r>
              <a:rPr lang="es-MX" i="1" dirty="0">
                <a:solidFill>
                  <a:srgbClr val="00B050"/>
                </a:solidFill>
                <a:latin typeface="Times New Roman" panose="02020603050405020304" pitchFamily="18" charset="0"/>
                <a:cs typeface="Times New Roman" panose="02020603050405020304" pitchFamily="18" charset="0"/>
                <a:sym typeface="Symbol" panose="05050102010706020507" pitchFamily="18" charset="2"/>
              </a:rPr>
              <a:t> </a:t>
            </a:r>
            <a:r>
              <a:rPr lang="es-MX" i="1" baseline="30000" dirty="0">
                <a:solidFill>
                  <a:srgbClr val="00B050"/>
                </a:solidFill>
                <a:latin typeface="Times New Roman" panose="02020603050405020304" pitchFamily="18" charset="0"/>
                <a:cs typeface="Times New Roman" panose="02020603050405020304" pitchFamily="18" charset="0"/>
              </a:rPr>
              <a:t>(n) </a:t>
            </a:r>
            <a:r>
              <a:rPr lang="es-MX" i="1" dirty="0">
                <a:solidFill>
                  <a:srgbClr val="00B050"/>
                </a:solidFill>
                <a:latin typeface="Times New Roman" panose="02020603050405020304" pitchFamily="18" charset="0"/>
                <a:cs typeface="Times New Roman" panose="02020603050405020304" pitchFamily="18" charset="0"/>
                <a:sym typeface="Symbol" panose="05050102010706020507" pitchFamily="18" charset="2"/>
              </a:rPr>
              <a:t>(x, C</a:t>
            </a:r>
            <a:r>
              <a:rPr lang="es-MX" i="1" baseline="-25000" dirty="0">
                <a:solidFill>
                  <a:srgbClr val="00B050"/>
                </a:solidFill>
                <a:latin typeface="Times New Roman" panose="02020603050405020304" pitchFamily="18" charset="0"/>
                <a:cs typeface="Times New Roman" panose="02020603050405020304" pitchFamily="18" charset="0"/>
                <a:sym typeface="Symbol" panose="05050102010706020507" pitchFamily="18" charset="2"/>
              </a:rPr>
              <a:t>1</a:t>
            </a:r>
            <a:r>
              <a:rPr lang="es-MX" i="1" dirty="0">
                <a:solidFill>
                  <a:srgbClr val="00B050"/>
                </a:solidFill>
                <a:latin typeface="Times New Roman" panose="02020603050405020304" pitchFamily="18" charset="0"/>
                <a:cs typeface="Times New Roman" panose="02020603050405020304" pitchFamily="18" charset="0"/>
                <a:sym typeface="Symbol" panose="05050102010706020507" pitchFamily="18" charset="2"/>
              </a:rPr>
              <a:t>, C</a:t>
            </a:r>
            <a:r>
              <a:rPr lang="es-MX" i="1" baseline="-25000" dirty="0">
                <a:solidFill>
                  <a:srgbClr val="00B050"/>
                </a:solidFill>
                <a:latin typeface="Times New Roman" panose="02020603050405020304" pitchFamily="18" charset="0"/>
                <a:cs typeface="Times New Roman" panose="02020603050405020304" pitchFamily="18" charset="0"/>
                <a:sym typeface="Symbol" panose="05050102010706020507" pitchFamily="18" charset="2"/>
              </a:rPr>
              <a:t>2</a:t>
            </a:r>
            <a:r>
              <a:rPr lang="es-MX" i="1" dirty="0">
                <a:solidFill>
                  <a:srgbClr val="00B050"/>
                </a:solidFill>
                <a:latin typeface="Times New Roman" panose="02020603050405020304" pitchFamily="18" charset="0"/>
                <a:cs typeface="Times New Roman" panose="02020603050405020304" pitchFamily="18" charset="0"/>
                <a:sym typeface="Symbol" panose="05050102010706020507" pitchFamily="18" charset="2"/>
              </a:rPr>
              <a:t>, …C</a:t>
            </a:r>
            <a:r>
              <a:rPr lang="es-MX" i="1" baseline="-25000" dirty="0">
                <a:solidFill>
                  <a:srgbClr val="00B050"/>
                </a:solidFill>
                <a:latin typeface="Times New Roman" panose="02020603050405020304" pitchFamily="18" charset="0"/>
                <a:cs typeface="Times New Roman" panose="02020603050405020304" pitchFamily="18" charset="0"/>
                <a:sym typeface="Symbol" panose="05050102010706020507" pitchFamily="18" charset="2"/>
              </a:rPr>
              <a:t>n</a:t>
            </a:r>
            <a:r>
              <a:rPr lang="es-MX" i="1" dirty="0">
                <a:solidFill>
                  <a:srgbClr val="00B050"/>
                </a:solidFill>
                <a:latin typeface="Times New Roman" panose="02020603050405020304" pitchFamily="18" charset="0"/>
                <a:cs typeface="Times New Roman" panose="02020603050405020304" pitchFamily="18" charset="0"/>
                <a:sym typeface="Symbol" panose="05050102010706020507" pitchFamily="18" charset="2"/>
              </a:rPr>
              <a:t>)</a:t>
            </a:r>
            <a:endParaRPr lang="es-AR"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654239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Gráfico 12" descr="Lápices con virutas">
            <a:extLst>
              <a:ext uri="{FF2B5EF4-FFF2-40B4-BE49-F238E27FC236}">
                <a16:creationId xmlns:a16="http://schemas.microsoft.com/office/drawing/2014/main" id="{D77D74CD-811E-4B12-8CE0-C1E9501A32A9}"/>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144804" y="342742"/>
            <a:ext cx="1029013" cy="1029013"/>
          </a:xfrm>
          <a:prstGeom prst="rect">
            <a:avLst/>
          </a:prstGeom>
        </p:spPr>
      </p:pic>
      <p:sp>
        <p:nvSpPr>
          <p:cNvPr id="5" name="Marcador de número de diapositiva 4">
            <a:extLst>
              <a:ext uri="{FF2B5EF4-FFF2-40B4-BE49-F238E27FC236}">
                <a16:creationId xmlns:a16="http://schemas.microsoft.com/office/drawing/2014/main" id="{1990B492-776E-4C2B-AD83-241801AC7242}"/>
              </a:ext>
            </a:extLst>
          </p:cNvPr>
          <p:cNvSpPr>
            <a:spLocks noGrp="1"/>
          </p:cNvSpPr>
          <p:nvPr>
            <p:ph type="sldNum" sz="quarter" idx="12"/>
          </p:nvPr>
        </p:nvSpPr>
        <p:spPr>
          <a:xfrm>
            <a:off x="8659310" y="6093624"/>
            <a:ext cx="409433" cy="435022"/>
          </a:xfrm>
        </p:spPr>
        <p:txBody>
          <a:bodyPr/>
          <a:lstStyle/>
          <a:p>
            <a:fld id="{9D4AEF59-F28E-467C-9EA3-92D1CFAD475A}" type="slidenum">
              <a:rPr lang="en-US" smtClean="0"/>
              <a:t>12</a:t>
            </a:fld>
            <a:endParaRPr lang="en-US" dirty="0"/>
          </a:p>
        </p:txBody>
      </p:sp>
      <p:sp>
        <p:nvSpPr>
          <p:cNvPr id="8" name="CuadroTexto 7">
            <a:extLst>
              <a:ext uri="{FF2B5EF4-FFF2-40B4-BE49-F238E27FC236}">
                <a16:creationId xmlns:a16="http://schemas.microsoft.com/office/drawing/2014/main" id="{C14A686A-F73B-4635-8F45-42235F0D1C34}"/>
              </a:ext>
            </a:extLst>
          </p:cNvPr>
          <p:cNvSpPr txBox="1"/>
          <p:nvPr/>
        </p:nvSpPr>
        <p:spPr>
          <a:xfrm>
            <a:off x="323528" y="314322"/>
            <a:ext cx="7704856" cy="369332"/>
          </a:xfrm>
          <a:prstGeom prst="rect">
            <a:avLst/>
          </a:prstGeom>
          <a:noFill/>
        </p:spPr>
        <p:txBody>
          <a:bodyPr wrap="square" rtlCol="0">
            <a:spAutoFit/>
          </a:bodyPr>
          <a:lstStyle/>
          <a:p>
            <a:r>
              <a:rPr lang="es-MX" b="1" i="0" u="none" strike="noStrike" baseline="0" dirty="0">
                <a:solidFill>
                  <a:schemeClr val="accent5">
                    <a:lumMod val="75000"/>
                  </a:schemeClr>
                </a:solidFill>
                <a:latin typeface="Arial" panose="020B0604020202020204" pitchFamily="34" charset="0"/>
                <a:cs typeface="Arial" panose="020B0604020202020204" pitchFamily="34" charset="0"/>
              </a:rPr>
              <a:t>ECUACIÓN DIFERENCIAL DE PRIMER ORDEN</a:t>
            </a:r>
            <a:endParaRPr lang="es-AR" dirty="0">
              <a:solidFill>
                <a:schemeClr val="accent5">
                  <a:lumMod val="75000"/>
                </a:schemeClr>
              </a:solidFill>
              <a:latin typeface="Arial" panose="020B0604020202020204" pitchFamily="34" charset="0"/>
              <a:ea typeface="Calibri" panose="020F050202020403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11" name="CuadroTexto 10">
                <a:extLst>
                  <a:ext uri="{FF2B5EF4-FFF2-40B4-BE49-F238E27FC236}">
                    <a16:creationId xmlns:a16="http://schemas.microsoft.com/office/drawing/2014/main" id="{B8231FC3-E24A-43CE-AE35-45B3EDA02D0D}"/>
                  </a:ext>
                </a:extLst>
              </p:cNvPr>
              <p:cNvSpPr txBox="1"/>
              <p:nvPr/>
            </p:nvSpPr>
            <p:spPr>
              <a:xfrm>
                <a:off x="395535" y="826509"/>
                <a:ext cx="8673207" cy="5693995"/>
              </a:xfrm>
              <a:prstGeom prst="rect">
                <a:avLst/>
              </a:prstGeom>
              <a:noFill/>
            </p:spPr>
            <p:txBody>
              <a:bodyPr wrap="square">
                <a:spAutoFit/>
              </a:bodyPr>
              <a:lstStyle/>
              <a:p>
                <a:r>
                  <a:rPr lang="es-AR" dirty="0">
                    <a:solidFill>
                      <a:srgbClr val="00B0F0"/>
                    </a:solidFill>
                    <a:latin typeface="Times New Roman" panose="02020603050405020304" pitchFamily="18" charset="0"/>
                    <a:cs typeface="Times New Roman" panose="02020603050405020304" pitchFamily="18" charset="0"/>
                  </a:rPr>
                  <a:t>EJEMPLO  </a:t>
                </a:r>
                <a:r>
                  <a:rPr lang="es-AR" dirty="0">
                    <a:latin typeface="Times New Roman" panose="02020603050405020304" pitchFamily="18" charset="0"/>
                    <a:cs typeface="Times New Roman" panose="02020603050405020304" pitchFamily="18" charset="0"/>
                  </a:rPr>
                  <a:t>Obtener la </a:t>
                </a:r>
                <a:r>
                  <a:rPr lang="es-AR" dirty="0" err="1">
                    <a:latin typeface="Times New Roman" panose="02020603050405020304" pitchFamily="18" charset="0"/>
                    <a:cs typeface="Times New Roman" panose="02020603050405020304" pitchFamily="18" charset="0"/>
                  </a:rPr>
                  <a:t>ec</a:t>
                </a:r>
                <a:r>
                  <a:rPr lang="es-AR" dirty="0">
                    <a:latin typeface="Times New Roman" panose="02020603050405020304" pitchFamily="18" charset="0"/>
                    <a:cs typeface="Times New Roman" panose="02020603050405020304" pitchFamily="18" charset="0"/>
                  </a:rPr>
                  <a:t>. Diferencial de la cual </a:t>
                </a:r>
                <a:r>
                  <a:rPr lang="es-AR" i="1" dirty="0">
                    <a:latin typeface="Times New Roman" panose="02020603050405020304" pitchFamily="18" charset="0"/>
                    <a:cs typeface="Times New Roman" panose="02020603050405020304" pitchFamily="18" charset="0"/>
                  </a:rPr>
                  <a:t>y=cx</a:t>
                </a:r>
                <a:r>
                  <a:rPr lang="es-AR" i="1" baseline="30000" dirty="0">
                    <a:latin typeface="Times New Roman" panose="02020603050405020304" pitchFamily="18" charset="0"/>
                    <a:cs typeface="Times New Roman" panose="02020603050405020304" pitchFamily="18" charset="0"/>
                  </a:rPr>
                  <a:t>2</a:t>
                </a:r>
                <a:r>
                  <a:rPr lang="es-AR" i="1" dirty="0">
                    <a:latin typeface="Times New Roman" panose="02020603050405020304" pitchFamily="18" charset="0"/>
                    <a:cs typeface="Times New Roman" panose="02020603050405020304" pitchFamily="18" charset="0"/>
                  </a:rPr>
                  <a:t> </a:t>
                </a:r>
                <a:r>
                  <a:rPr lang="es-AR" dirty="0">
                    <a:latin typeface="Times New Roman" panose="02020603050405020304" pitchFamily="18" charset="0"/>
                    <a:cs typeface="Times New Roman" panose="02020603050405020304" pitchFamily="18" charset="0"/>
                  </a:rPr>
                  <a:t>es su solución general</a:t>
                </a:r>
              </a:p>
              <a:p>
                <a:r>
                  <a:rPr lang="es-AR" dirty="0">
                    <a:latin typeface="Times New Roman" panose="02020603050405020304" pitchFamily="18" charset="0"/>
                    <a:cs typeface="Times New Roman" panose="02020603050405020304" pitchFamily="18" charset="0"/>
                  </a:rPr>
                  <a:t>Derivamos respecto a x una vez (ósea una constante)</a:t>
                </a:r>
              </a:p>
              <a:p>
                <a:endParaRPr lang="es-AR" dirty="0">
                  <a:latin typeface="Times New Roman" panose="02020603050405020304" pitchFamily="18" charset="0"/>
                  <a:cs typeface="Times New Roman" panose="02020603050405020304" pitchFamily="18" charset="0"/>
                </a:endParaRPr>
              </a:p>
              <a:p>
                <a:r>
                  <a:rPr lang="es-AR" dirty="0">
                    <a:latin typeface="Times New Roman" panose="02020603050405020304" pitchFamily="18" charset="0"/>
                    <a:cs typeface="Times New Roman" panose="02020603050405020304" pitchFamily="18" charset="0"/>
                  </a:rPr>
                  <a:t>Si </a:t>
                </a:r>
                <a:r>
                  <a:rPr lang="es-AR" i="1" dirty="0">
                    <a:latin typeface="Times New Roman" panose="02020603050405020304" pitchFamily="18" charset="0"/>
                    <a:cs typeface="Times New Roman" panose="02020603050405020304" pitchFamily="18" charset="0"/>
                  </a:rPr>
                  <a:t>y</a:t>
                </a:r>
                <a14:m>
                  <m:oMath xmlns:m="http://schemas.openxmlformats.org/officeDocument/2006/math">
                    <m:r>
                      <a:rPr lang="es-AR" b="0" i="1" smtClean="0">
                        <a:latin typeface="Cambria Math" panose="02040503050406030204" pitchFamily="18" charset="0"/>
                        <a:cs typeface="Times New Roman" panose="02020603050405020304" pitchFamily="18" charset="0"/>
                      </a:rPr>
                      <m:t>=</m:t>
                    </m:r>
                    <m:r>
                      <a:rPr lang="es-AR" b="0" i="1" smtClean="0">
                        <a:latin typeface="Cambria Math" panose="02040503050406030204" pitchFamily="18" charset="0"/>
                        <a:cs typeface="Times New Roman" panose="02020603050405020304" pitchFamily="18" charset="0"/>
                      </a:rPr>
                      <m:t>𝑐𝑥</m:t>
                    </m:r>
                    <m:r>
                      <a:rPr lang="es-AR" i="1" baseline="30000">
                        <a:latin typeface="Cambria Math" panose="02040503050406030204" pitchFamily="18" charset="0"/>
                        <a:cs typeface="Times New Roman" panose="02020603050405020304" pitchFamily="18" charset="0"/>
                      </a:rPr>
                      <m:t>2</m:t>
                    </m:r>
                    <m:r>
                      <a:rPr lang="es-AR" b="0" i="1" baseline="30000" smtClean="0">
                        <a:latin typeface="Cambria Math" panose="02040503050406030204" pitchFamily="18" charset="0"/>
                        <a:cs typeface="Times New Roman" panose="02020603050405020304" pitchFamily="18" charset="0"/>
                      </a:rPr>
                      <m:t>   </m:t>
                    </m:r>
                  </m:oMath>
                </a14:m>
                <a:r>
                  <a:rPr lang="es-AR" dirty="0">
                    <a:latin typeface="Times New Roman" panose="02020603050405020304" pitchFamily="18" charset="0"/>
                    <a:cs typeface="Times New Roman" panose="02020603050405020304" pitchFamily="18" charset="0"/>
                  </a:rPr>
                  <a:t>entonces</a:t>
                </a:r>
                <a:r>
                  <a:rPr lang="es-AR" i="1" dirty="0">
                    <a:latin typeface="Times New Roman" panose="02020603050405020304" pitchFamily="18" charset="0"/>
                    <a:cs typeface="Times New Roman" panose="02020603050405020304" pitchFamily="18" charset="0"/>
                  </a:rPr>
                  <a:t> y´</a:t>
                </a:r>
                <a14:m>
                  <m:oMath xmlns:m="http://schemas.openxmlformats.org/officeDocument/2006/math">
                    <m:r>
                      <a:rPr lang="es-AR" i="1">
                        <a:latin typeface="Cambria Math" panose="02040503050406030204" pitchFamily="18" charset="0"/>
                        <a:cs typeface="Times New Roman" panose="02020603050405020304" pitchFamily="18" charset="0"/>
                      </a:rPr>
                      <m:t>=</m:t>
                    </m:r>
                    <m:r>
                      <a:rPr lang="es-AR" b="0" i="1" smtClean="0">
                        <a:latin typeface="Cambria Math" panose="02040503050406030204" pitchFamily="18" charset="0"/>
                        <a:cs typeface="Times New Roman" panose="02020603050405020304" pitchFamily="18" charset="0"/>
                      </a:rPr>
                      <m:t>2</m:t>
                    </m:r>
                    <m:r>
                      <a:rPr lang="es-AR" b="0" i="1" smtClean="0">
                        <a:latin typeface="Cambria Math" panose="02040503050406030204" pitchFamily="18" charset="0"/>
                        <a:cs typeface="Times New Roman" panose="02020603050405020304" pitchFamily="18" charset="0"/>
                      </a:rPr>
                      <m:t>𝑐𝑥</m:t>
                    </m:r>
                  </m:oMath>
                </a14:m>
                <a:endParaRPr lang="es-AR" dirty="0">
                  <a:latin typeface="Times New Roman" panose="02020603050405020304" pitchFamily="18" charset="0"/>
                  <a:cs typeface="Times New Roman" panose="02020603050405020304" pitchFamily="18" charset="0"/>
                </a:endParaRPr>
              </a:p>
              <a:p>
                <a:r>
                  <a:rPr lang="es-AR" dirty="0">
                    <a:latin typeface="Times New Roman" panose="02020603050405020304" pitchFamily="18" charset="0"/>
                    <a:cs typeface="Times New Roman" panose="02020603050405020304" pitchFamily="18" charset="0"/>
                  </a:rPr>
                  <a:t>Como podemos ver, al derivar la contante c permanece, por lo cual debemos eliminarla mediante un sistema formado por:</a:t>
                </a:r>
              </a:p>
              <a:p>
                <a:pPr/>
                <a14:m>
                  <m:oMathPara xmlns:m="http://schemas.openxmlformats.org/officeDocument/2006/math">
                    <m:oMathParaPr>
                      <m:jc m:val="centerGroup"/>
                    </m:oMathParaPr>
                    <m:oMath xmlns:m="http://schemas.openxmlformats.org/officeDocument/2006/math">
                      <m:d>
                        <m:dPr>
                          <m:begChr m:val="{"/>
                          <m:endChr m:val=""/>
                          <m:ctrlPr>
                            <a:rPr lang="es-AR" i="1" smtClean="0">
                              <a:latin typeface="Cambria Math" panose="02040503050406030204" pitchFamily="18" charset="0"/>
                              <a:cs typeface="Times New Roman" panose="02020603050405020304" pitchFamily="18" charset="0"/>
                            </a:rPr>
                          </m:ctrlPr>
                        </m:dPr>
                        <m:e>
                          <m:eqArr>
                            <m:eqArrPr>
                              <m:ctrlPr>
                                <a:rPr lang="es-AR" i="1" smtClean="0">
                                  <a:latin typeface="Cambria Math" panose="02040503050406030204" pitchFamily="18" charset="0"/>
                                  <a:cs typeface="Times New Roman" panose="02020603050405020304" pitchFamily="18" charset="0"/>
                                </a:rPr>
                              </m:ctrlPr>
                            </m:eqArrPr>
                            <m:e>
                              <m:r>
                                <a:rPr lang="es-AR" b="0" i="1" smtClean="0">
                                  <a:latin typeface="Cambria Math" panose="02040503050406030204" pitchFamily="18" charset="0"/>
                                  <a:cs typeface="Times New Roman" panose="02020603050405020304" pitchFamily="18" charset="0"/>
                                </a:rPr>
                                <m:t>𝑦</m:t>
                              </m:r>
                              <m:r>
                                <a:rPr lang="es-AR" b="0" i="1" smtClean="0">
                                  <a:latin typeface="Cambria Math" panose="02040503050406030204" pitchFamily="18" charset="0"/>
                                  <a:cs typeface="Times New Roman" panose="02020603050405020304" pitchFamily="18" charset="0"/>
                                </a:rPr>
                                <m:t>=</m:t>
                              </m:r>
                              <m:r>
                                <a:rPr lang="es-AR" b="0" i="1" smtClean="0">
                                  <a:latin typeface="Cambria Math" panose="02040503050406030204" pitchFamily="18" charset="0"/>
                                  <a:cs typeface="Times New Roman" panose="02020603050405020304" pitchFamily="18" charset="0"/>
                                </a:rPr>
                                <m:t>𝑐</m:t>
                              </m:r>
                              <m:sSup>
                                <m:sSupPr>
                                  <m:ctrlPr>
                                    <a:rPr lang="es-AR" b="0" i="1" smtClean="0">
                                      <a:latin typeface="Cambria Math" panose="02040503050406030204" pitchFamily="18" charset="0"/>
                                      <a:cs typeface="Times New Roman" panose="02020603050405020304" pitchFamily="18" charset="0"/>
                                    </a:rPr>
                                  </m:ctrlPr>
                                </m:sSupPr>
                                <m:e>
                                  <m:r>
                                    <a:rPr lang="es-AR" b="0" i="1" smtClean="0">
                                      <a:latin typeface="Cambria Math" panose="02040503050406030204" pitchFamily="18" charset="0"/>
                                      <a:cs typeface="Times New Roman" panose="02020603050405020304" pitchFamily="18" charset="0"/>
                                    </a:rPr>
                                    <m:t>𝑥</m:t>
                                  </m:r>
                                </m:e>
                                <m:sup>
                                  <m:r>
                                    <a:rPr lang="es-AR" b="0" i="1" smtClean="0">
                                      <a:latin typeface="Cambria Math" panose="02040503050406030204" pitchFamily="18" charset="0"/>
                                      <a:cs typeface="Times New Roman" panose="02020603050405020304" pitchFamily="18" charset="0"/>
                                    </a:rPr>
                                    <m:t>2</m:t>
                                  </m:r>
                                </m:sup>
                              </m:sSup>
                            </m:e>
                            <m:e>
                              <m:r>
                                <a:rPr lang="es-AR" b="0" i="1" smtClean="0">
                                  <a:latin typeface="Cambria Math" panose="02040503050406030204" pitchFamily="18" charset="0"/>
                                  <a:cs typeface="Times New Roman" panose="02020603050405020304" pitchFamily="18" charset="0"/>
                                </a:rPr>
                                <m:t>𝑦</m:t>
                              </m:r>
                              <m:r>
                                <a:rPr lang="es-AR" b="0" i="1" smtClean="0">
                                  <a:latin typeface="Cambria Math" panose="02040503050406030204" pitchFamily="18" charset="0"/>
                                  <a:cs typeface="Times New Roman" panose="02020603050405020304" pitchFamily="18" charset="0"/>
                                </a:rPr>
                                <m:t>´=2</m:t>
                              </m:r>
                              <m:r>
                                <a:rPr lang="es-AR" b="0" i="1" smtClean="0">
                                  <a:latin typeface="Cambria Math" panose="02040503050406030204" pitchFamily="18" charset="0"/>
                                  <a:cs typeface="Times New Roman" panose="02020603050405020304" pitchFamily="18" charset="0"/>
                                </a:rPr>
                                <m:t>𝑐𝑥</m:t>
                              </m:r>
                            </m:e>
                          </m:eqArr>
                        </m:e>
                      </m:d>
                      <m:r>
                        <a:rPr lang="es-AR" b="0" i="0" smtClean="0">
                          <a:latin typeface="Cambria Math" panose="02040503050406030204" pitchFamily="18" charset="0"/>
                          <a:cs typeface="Times New Roman" panose="02020603050405020304" pitchFamily="18" charset="0"/>
                        </a:rPr>
                        <m:t>        </m:t>
                      </m:r>
                      <m:r>
                        <a:rPr lang="es-AR" b="0" i="1" smtClean="0">
                          <a:latin typeface="Cambria Math" panose="02040503050406030204" pitchFamily="18" charset="0"/>
                          <a:cs typeface="Times New Roman" panose="02020603050405020304" pitchFamily="18" charset="0"/>
                        </a:rPr>
                        <m:t>𝑑𝑒𝑠𝑝𝑒𝑗𝑎𝑛𝑑𝑜</m:t>
                      </m:r>
                      <m:r>
                        <a:rPr lang="es-AR" b="0" i="1" smtClean="0">
                          <a:latin typeface="Cambria Math" panose="02040503050406030204" pitchFamily="18" charset="0"/>
                          <a:cs typeface="Times New Roman" panose="02020603050405020304" pitchFamily="18" charset="0"/>
                        </a:rPr>
                        <m:t>: </m:t>
                      </m:r>
                      <m:r>
                        <a:rPr lang="es-AR" b="0" i="1" smtClean="0">
                          <a:latin typeface="Cambria Math" panose="02040503050406030204" pitchFamily="18" charset="0"/>
                          <a:cs typeface="Times New Roman" panose="02020603050405020304" pitchFamily="18" charset="0"/>
                        </a:rPr>
                        <m:t>𝑐</m:t>
                      </m:r>
                      <m:r>
                        <a:rPr lang="es-AR" b="0" i="1" smtClean="0">
                          <a:latin typeface="Cambria Math" panose="02040503050406030204" pitchFamily="18" charset="0"/>
                          <a:cs typeface="Times New Roman" panose="02020603050405020304" pitchFamily="18" charset="0"/>
                        </a:rPr>
                        <m:t>=</m:t>
                      </m:r>
                      <m:f>
                        <m:fPr>
                          <m:ctrlPr>
                            <a:rPr lang="es-AR" b="0" i="1" smtClean="0">
                              <a:latin typeface="Cambria Math" panose="02040503050406030204" pitchFamily="18" charset="0"/>
                              <a:cs typeface="Times New Roman" panose="02020603050405020304" pitchFamily="18" charset="0"/>
                            </a:rPr>
                          </m:ctrlPr>
                        </m:fPr>
                        <m:num>
                          <m:r>
                            <a:rPr lang="es-AR" b="0" i="1" smtClean="0">
                              <a:latin typeface="Cambria Math" panose="02040503050406030204" pitchFamily="18" charset="0"/>
                              <a:cs typeface="Times New Roman" panose="02020603050405020304" pitchFamily="18" charset="0"/>
                            </a:rPr>
                            <m:t>𝑦</m:t>
                          </m:r>
                          <m:r>
                            <a:rPr lang="es-AR" b="0" i="1" smtClean="0">
                              <a:latin typeface="Cambria Math" panose="02040503050406030204" pitchFamily="18" charset="0"/>
                              <a:cs typeface="Times New Roman" panose="02020603050405020304" pitchFamily="18" charset="0"/>
                            </a:rPr>
                            <m:t>´</m:t>
                          </m:r>
                        </m:num>
                        <m:den>
                          <m:r>
                            <a:rPr lang="es-AR" b="0" i="1" smtClean="0">
                              <a:latin typeface="Cambria Math" panose="02040503050406030204" pitchFamily="18" charset="0"/>
                              <a:cs typeface="Times New Roman" panose="02020603050405020304" pitchFamily="18" charset="0"/>
                            </a:rPr>
                            <m:t>2</m:t>
                          </m:r>
                          <m:r>
                            <a:rPr lang="es-AR" b="0" i="1" smtClean="0">
                              <a:latin typeface="Cambria Math" panose="02040503050406030204" pitchFamily="18" charset="0"/>
                              <a:cs typeface="Times New Roman" panose="02020603050405020304" pitchFamily="18" charset="0"/>
                            </a:rPr>
                            <m:t>𝑥</m:t>
                          </m:r>
                        </m:den>
                      </m:f>
                    </m:oMath>
                  </m:oMathPara>
                </a14:m>
                <a:endParaRPr lang="es-AR" dirty="0">
                  <a:latin typeface="Times New Roman" panose="02020603050405020304" pitchFamily="18" charset="0"/>
                  <a:cs typeface="Times New Roman" panose="02020603050405020304" pitchFamily="18" charset="0"/>
                </a:endParaRPr>
              </a:p>
              <a:p>
                <a:endParaRPr lang="es-AR" dirty="0">
                  <a:latin typeface="Times New Roman" panose="02020603050405020304" pitchFamily="18" charset="0"/>
                  <a:cs typeface="Times New Roman" panose="02020603050405020304" pitchFamily="18" charset="0"/>
                </a:endParaRPr>
              </a:p>
              <a:p>
                <a:r>
                  <a:rPr lang="es-AR" dirty="0">
                    <a:latin typeface="Times New Roman" panose="02020603050405020304" pitchFamily="18" charset="0"/>
                    <a:cs typeface="Times New Roman" panose="02020603050405020304" pitchFamily="18" charset="0"/>
                  </a:rPr>
                  <a:t>Si reemplazamos: y </a:t>
                </a:r>
                <a14:m>
                  <m:oMath xmlns:m="http://schemas.openxmlformats.org/officeDocument/2006/math">
                    <m:r>
                      <a:rPr lang="es-AR" b="0" i="1" smtClean="0">
                        <a:latin typeface="Cambria Math" panose="02040503050406030204" pitchFamily="18" charset="0"/>
                        <a:cs typeface="Times New Roman" panose="02020603050405020304" pitchFamily="18" charset="0"/>
                      </a:rPr>
                      <m:t>=(</m:t>
                    </m:r>
                    <m:f>
                      <m:fPr>
                        <m:ctrlPr>
                          <a:rPr lang="es-AR" b="0" i="1" smtClean="0">
                            <a:latin typeface="Cambria Math" panose="02040503050406030204" pitchFamily="18" charset="0"/>
                            <a:cs typeface="Times New Roman" panose="02020603050405020304" pitchFamily="18" charset="0"/>
                          </a:rPr>
                        </m:ctrlPr>
                      </m:fPr>
                      <m:num>
                        <m:r>
                          <a:rPr lang="es-AR" b="0" i="1" smtClean="0">
                            <a:latin typeface="Cambria Math" panose="02040503050406030204" pitchFamily="18" charset="0"/>
                            <a:cs typeface="Times New Roman" panose="02020603050405020304" pitchFamily="18" charset="0"/>
                          </a:rPr>
                          <m:t>𝑦</m:t>
                        </m:r>
                        <m:r>
                          <a:rPr lang="es-AR" b="0" i="1" smtClean="0">
                            <a:latin typeface="Cambria Math" panose="02040503050406030204" pitchFamily="18" charset="0"/>
                            <a:cs typeface="Times New Roman" panose="02020603050405020304" pitchFamily="18" charset="0"/>
                          </a:rPr>
                          <m:t>´</m:t>
                        </m:r>
                      </m:num>
                      <m:den>
                        <m:r>
                          <a:rPr lang="es-AR" b="0" i="1" smtClean="0">
                            <a:latin typeface="Cambria Math" panose="02040503050406030204" pitchFamily="18" charset="0"/>
                            <a:cs typeface="Times New Roman" panose="02020603050405020304" pitchFamily="18" charset="0"/>
                          </a:rPr>
                          <m:t>2</m:t>
                        </m:r>
                        <m:r>
                          <a:rPr lang="es-AR" b="0" i="1" smtClean="0">
                            <a:latin typeface="Cambria Math" panose="02040503050406030204" pitchFamily="18" charset="0"/>
                            <a:cs typeface="Times New Roman" panose="02020603050405020304" pitchFamily="18" charset="0"/>
                          </a:rPr>
                          <m:t>𝑥</m:t>
                        </m:r>
                      </m:den>
                    </m:f>
                    <m:sSup>
                      <m:sSupPr>
                        <m:ctrlPr>
                          <a:rPr lang="es-AR" i="1">
                            <a:latin typeface="Cambria Math" panose="02040503050406030204" pitchFamily="18" charset="0"/>
                            <a:cs typeface="Times New Roman" panose="02020603050405020304" pitchFamily="18" charset="0"/>
                          </a:rPr>
                        </m:ctrlPr>
                      </m:sSupPr>
                      <m:e>
                        <m:r>
                          <a:rPr lang="es-AR" b="0" i="1" smtClean="0">
                            <a:latin typeface="Cambria Math" panose="02040503050406030204" pitchFamily="18" charset="0"/>
                            <a:cs typeface="Times New Roman" panose="02020603050405020304" pitchFamily="18" charset="0"/>
                          </a:rPr>
                          <m:t>) </m:t>
                        </m:r>
                        <m:r>
                          <a:rPr lang="es-AR" i="1">
                            <a:latin typeface="Cambria Math" panose="02040503050406030204" pitchFamily="18" charset="0"/>
                            <a:cs typeface="Times New Roman" panose="02020603050405020304" pitchFamily="18" charset="0"/>
                          </a:rPr>
                          <m:t>𝑥</m:t>
                        </m:r>
                      </m:e>
                      <m:sup>
                        <m:r>
                          <a:rPr lang="es-AR" i="1">
                            <a:latin typeface="Cambria Math" panose="02040503050406030204" pitchFamily="18" charset="0"/>
                            <a:cs typeface="Times New Roman" panose="02020603050405020304" pitchFamily="18" charset="0"/>
                          </a:rPr>
                          <m:t>2</m:t>
                        </m:r>
                      </m:sup>
                    </m:sSup>
                  </m:oMath>
                </a14:m>
                <a:r>
                  <a:rPr lang="es-AR" dirty="0">
                    <a:latin typeface="Times New Roman" panose="02020603050405020304" pitchFamily="18" charset="0"/>
                    <a:cs typeface="Times New Roman" panose="02020603050405020304" pitchFamily="18" charset="0"/>
                  </a:rPr>
                  <a:t> luego, la ecuación diferencial buscada es:   </a:t>
                </a:r>
                <a14:m>
                  <m:oMath xmlns:m="http://schemas.openxmlformats.org/officeDocument/2006/math">
                    <m:r>
                      <a:rPr lang="es-AR" i="1">
                        <a:latin typeface="Cambria Math" panose="02040503050406030204" pitchFamily="18" charset="0"/>
                        <a:cs typeface="Times New Roman" panose="02020603050405020304" pitchFamily="18" charset="0"/>
                      </a:rPr>
                      <m:t>𝑦</m:t>
                    </m:r>
                    <m:r>
                      <a:rPr lang="es-AR" i="1">
                        <a:latin typeface="Cambria Math" panose="02040503050406030204" pitchFamily="18" charset="0"/>
                        <a:cs typeface="Times New Roman" panose="02020603050405020304" pitchFamily="18" charset="0"/>
                      </a:rPr>
                      <m:t>´=</m:t>
                    </m:r>
                    <m:f>
                      <m:fPr>
                        <m:ctrlPr>
                          <a:rPr lang="es-AR" i="1">
                            <a:latin typeface="Cambria Math" panose="02040503050406030204" pitchFamily="18" charset="0"/>
                            <a:cs typeface="Times New Roman" panose="02020603050405020304" pitchFamily="18" charset="0"/>
                          </a:rPr>
                        </m:ctrlPr>
                      </m:fPr>
                      <m:num>
                        <m:r>
                          <a:rPr lang="es-AR" b="0" i="1" smtClean="0">
                            <a:latin typeface="Cambria Math" panose="02040503050406030204" pitchFamily="18" charset="0"/>
                            <a:cs typeface="Times New Roman" panose="02020603050405020304" pitchFamily="18" charset="0"/>
                          </a:rPr>
                          <m:t>2</m:t>
                        </m:r>
                        <m:r>
                          <a:rPr lang="es-AR" b="0" i="1" smtClean="0">
                            <a:latin typeface="Cambria Math" panose="02040503050406030204" pitchFamily="18" charset="0"/>
                            <a:cs typeface="Times New Roman" panose="02020603050405020304" pitchFamily="18" charset="0"/>
                          </a:rPr>
                          <m:t>𝑦</m:t>
                        </m:r>
                      </m:num>
                      <m:den>
                        <m:r>
                          <a:rPr lang="es-AR" i="1">
                            <a:latin typeface="Cambria Math" panose="02040503050406030204" pitchFamily="18" charset="0"/>
                            <a:cs typeface="Times New Roman" panose="02020603050405020304" pitchFamily="18" charset="0"/>
                          </a:rPr>
                          <m:t>𝑥</m:t>
                        </m:r>
                      </m:den>
                    </m:f>
                  </m:oMath>
                </a14:m>
                <a:endParaRPr lang="es-AR" dirty="0">
                  <a:latin typeface="Times New Roman" panose="02020603050405020304" pitchFamily="18" charset="0"/>
                  <a:cs typeface="Times New Roman" panose="02020603050405020304" pitchFamily="18" charset="0"/>
                </a:endParaRPr>
              </a:p>
              <a:p>
                <a:endParaRPr lang="es-AR" dirty="0">
                  <a:latin typeface="Times New Roman" panose="02020603050405020304" pitchFamily="18" charset="0"/>
                  <a:cs typeface="Times New Roman" panose="02020603050405020304" pitchFamily="18" charset="0"/>
                </a:endParaRPr>
              </a:p>
              <a:p>
                <a:r>
                  <a:rPr lang="es-AR" dirty="0">
                    <a:latin typeface="Times New Roman" panose="02020603050405020304" pitchFamily="18" charset="0"/>
                    <a:cs typeface="Times New Roman" panose="02020603050405020304" pitchFamily="18" charset="0"/>
                  </a:rPr>
                  <a:t>Verificación: </a:t>
                </a:r>
              </a:p>
              <a:p>
                <a:endParaRPr lang="es-AR" dirty="0">
                  <a:latin typeface="Times New Roman" panose="02020603050405020304" pitchFamily="18" charset="0"/>
                  <a:cs typeface="Times New Roman" panose="02020603050405020304" pitchFamily="18" charset="0"/>
                </a:endParaRPr>
              </a:p>
              <a:p>
                <a14:m>
                  <m:oMath xmlns:m="http://schemas.openxmlformats.org/officeDocument/2006/math">
                    <m:f>
                      <m:fPr>
                        <m:ctrlPr>
                          <a:rPr lang="es-AR" b="0" i="1" smtClean="0">
                            <a:latin typeface="Cambria Math" panose="02040503050406030204" pitchFamily="18" charset="0"/>
                            <a:cs typeface="Times New Roman" panose="02020603050405020304" pitchFamily="18" charset="0"/>
                          </a:rPr>
                        </m:ctrlPr>
                      </m:fPr>
                      <m:num>
                        <m:r>
                          <a:rPr lang="es-AR" b="0" i="1" smtClean="0">
                            <a:latin typeface="Cambria Math" panose="02040503050406030204" pitchFamily="18" charset="0"/>
                            <a:cs typeface="Times New Roman" panose="02020603050405020304" pitchFamily="18" charset="0"/>
                          </a:rPr>
                          <m:t>𝑑𝑦</m:t>
                        </m:r>
                      </m:num>
                      <m:den>
                        <m:r>
                          <a:rPr lang="es-AR" b="0" i="1" smtClean="0">
                            <a:latin typeface="Cambria Math" panose="02040503050406030204" pitchFamily="18" charset="0"/>
                            <a:cs typeface="Times New Roman" panose="02020603050405020304" pitchFamily="18" charset="0"/>
                          </a:rPr>
                          <m:t>𝑑𝑥</m:t>
                        </m:r>
                      </m:den>
                    </m:f>
                    <m:r>
                      <a:rPr lang="es-AR" b="0" i="1" smtClean="0">
                        <a:latin typeface="Cambria Math" panose="02040503050406030204" pitchFamily="18" charset="0"/>
                        <a:cs typeface="Times New Roman" panose="02020603050405020304" pitchFamily="18" charset="0"/>
                      </a:rPr>
                      <m:t>= </m:t>
                    </m:r>
                    <m:f>
                      <m:fPr>
                        <m:ctrlPr>
                          <a:rPr lang="es-AR" b="0" i="1" smtClean="0">
                            <a:latin typeface="Cambria Math" panose="02040503050406030204" pitchFamily="18" charset="0"/>
                            <a:cs typeface="Times New Roman" panose="02020603050405020304" pitchFamily="18" charset="0"/>
                          </a:rPr>
                        </m:ctrlPr>
                      </m:fPr>
                      <m:num>
                        <m:r>
                          <a:rPr lang="es-AR" b="0" i="1" smtClean="0">
                            <a:latin typeface="Cambria Math" panose="02040503050406030204" pitchFamily="18" charset="0"/>
                            <a:cs typeface="Times New Roman" panose="02020603050405020304" pitchFamily="18" charset="0"/>
                          </a:rPr>
                          <m:t>2</m:t>
                        </m:r>
                        <m:r>
                          <a:rPr lang="es-AR" b="0" i="1" smtClean="0">
                            <a:latin typeface="Cambria Math" panose="02040503050406030204" pitchFamily="18" charset="0"/>
                            <a:cs typeface="Times New Roman" panose="02020603050405020304" pitchFamily="18" charset="0"/>
                          </a:rPr>
                          <m:t>𝑦</m:t>
                        </m:r>
                      </m:num>
                      <m:den>
                        <m:r>
                          <a:rPr lang="es-AR" b="0" i="1" smtClean="0">
                            <a:latin typeface="Cambria Math" panose="02040503050406030204" pitchFamily="18" charset="0"/>
                            <a:cs typeface="Times New Roman" panose="02020603050405020304" pitchFamily="18" charset="0"/>
                          </a:rPr>
                          <m:t>𝑥</m:t>
                        </m:r>
                      </m:den>
                    </m:f>
                  </m:oMath>
                </a14:m>
                <a:r>
                  <a:rPr lang="es-AR" dirty="0">
                    <a:latin typeface="Times New Roman" panose="02020603050405020304" pitchFamily="18" charset="0"/>
                    <a:cs typeface="Times New Roman" panose="02020603050405020304" pitchFamily="18" charset="0"/>
                  </a:rPr>
                  <a:t>    entonces:  </a:t>
                </a:r>
                <a14:m>
                  <m:oMath xmlns:m="http://schemas.openxmlformats.org/officeDocument/2006/math">
                    <m:nary>
                      <m:naryPr>
                        <m:limLoc m:val="undOvr"/>
                        <m:subHide m:val="on"/>
                        <m:supHide m:val="on"/>
                        <m:ctrlPr>
                          <a:rPr lang="es-AR" i="1" smtClean="0">
                            <a:latin typeface="Cambria Math" panose="02040503050406030204" pitchFamily="18" charset="0"/>
                            <a:cs typeface="Times New Roman" panose="02020603050405020304" pitchFamily="18" charset="0"/>
                          </a:rPr>
                        </m:ctrlPr>
                      </m:naryPr>
                      <m:sub/>
                      <m:sup/>
                      <m:e>
                        <m:f>
                          <m:fPr>
                            <m:ctrlPr>
                              <a:rPr lang="es-AR" i="1" smtClean="0">
                                <a:latin typeface="Cambria Math" panose="02040503050406030204" pitchFamily="18" charset="0"/>
                                <a:cs typeface="Times New Roman" panose="02020603050405020304" pitchFamily="18" charset="0"/>
                              </a:rPr>
                            </m:ctrlPr>
                          </m:fPr>
                          <m:num>
                            <m:r>
                              <a:rPr lang="es-AR" b="0" i="1" smtClean="0">
                                <a:latin typeface="Cambria Math" panose="02040503050406030204" pitchFamily="18" charset="0"/>
                                <a:cs typeface="Times New Roman" panose="02020603050405020304" pitchFamily="18" charset="0"/>
                              </a:rPr>
                              <m:t>1</m:t>
                            </m:r>
                          </m:num>
                          <m:den>
                            <m:r>
                              <a:rPr lang="es-AR" b="0" i="1" smtClean="0">
                                <a:latin typeface="Cambria Math" panose="02040503050406030204" pitchFamily="18" charset="0"/>
                                <a:cs typeface="Times New Roman" panose="02020603050405020304" pitchFamily="18" charset="0"/>
                              </a:rPr>
                              <m:t>𝑦</m:t>
                            </m:r>
                          </m:den>
                        </m:f>
                        <m:r>
                          <a:rPr lang="es-AR" b="0" i="1" smtClean="0">
                            <a:latin typeface="Cambria Math" panose="02040503050406030204" pitchFamily="18" charset="0"/>
                            <a:cs typeface="Times New Roman" panose="02020603050405020304" pitchFamily="18" charset="0"/>
                          </a:rPr>
                          <m:t>𝑑𝑦</m:t>
                        </m:r>
                        <m:r>
                          <a:rPr lang="es-AR" b="0" i="1" smtClean="0">
                            <a:latin typeface="Cambria Math" panose="02040503050406030204" pitchFamily="18" charset="0"/>
                            <a:cs typeface="Times New Roman" panose="02020603050405020304" pitchFamily="18" charset="0"/>
                          </a:rPr>
                          <m:t>= </m:t>
                        </m:r>
                      </m:e>
                    </m:nary>
                  </m:oMath>
                </a14:m>
                <a:r>
                  <a:rPr lang="es-AR" dirty="0">
                    <a:cs typeface="Times New Roman" panose="02020603050405020304" pitchFamily="18" charset="0"/>
                  </a:rPr>
                  <a:t> </a:t>
                </a:r>
                <a14:m>
                  <m:oMath xmlns:m="http://schemas.openxmlformats.org/officeDocument/2006/math">
                    <m:nary>
                      <m:naryPr>
                        <m:limLoc m:val="undOvr"/>
                        <m:subHide m:val="on"/>
                        <m:supHide m:val="on"/>
                        <m:ctrlPr>
                          <a:rPr lang="es-AR" i="1">
                            <a:latin typeface="Cambria Math" panose="02040503050406030204" pitchFamily="18" charset="0"/>
                            <a:cs typeface="Times New Roman" panose="02020603050405020304" pitchFamily="18" charset="0"/>
                          </a:rPr>
                        </m:ctrlPr>
                      </m:naryPr>
                      <m:sub/>
                      <m:sup/>
                      <m:e>
                        <m:f>
                          <m:fPr>
                            <m:ctrlPr>
                              <a:rPr lang="es-AR" i="1">
                                <a:latin typeface="Cambria Math" panose="02040503050406030204" pitchFamily="18" charset="0"/>
                                <a:cs typeface="Times New Roman" panose="02020603050405020304" pitchFamily="18" charset="0"/>
                              </a:rPr>
                            </m:ctrlPr>
                          </m:fPr>
                          <m:num>
                            <m:r>
                              <a:rPr lang="es-AR" b="0" i="1" smtClean="0">
                                <a:latin typeface="Cambria Math" panose="02040503050406030204" pitchFamily="18" charset="0"/>
                                <a:cs typeface="Times New Roman" panose="02020603050405020304" pitchFamily="18" charset="0"/>
                              </a:rPr>
                              <m:t>2</m:t>
                            </m:r>
                          </m:num>
                          <m:den>
                            <m:r>
                              <a:rPr lang="es-AR" b="0" i="1" smtClean="0">
                                <a:latin typeface="Cambria Math" panose="02040503050406030204" pitchFamily="18" charset="0"/>
                                <a:cs typeface="Times New Roman" panose="02020603050405020304" pitchFamily="18" charset="0"/>
                              </a:rPr>
                              <m:t>𝑥</m:t>
                            </m:r>
                          </m:den>
                        </m:f>
                        <m:r>
                          <a:rPr lang="es-AR" i="1">
                            <a:latin typeface="Cambria Math" panose="02040503050406030204" pitchFamily="18" charset="0"/>
                            <a:cs typeface="Times New Roman" panose="02020603050405020304" pitchFamily="18" charset="0"/>
                          </a:rPr>
                          <m:t>𝑑</m:t>
                        </m:r>
                        <m:r>
                          <a:rPr lang="es-AR" b="0" i="1" smtClean="0">
                            <a:latin typeface="Cambria Math" panose="02040503050406030204" pitchFamily="18" charset="0"/>
                            <a:cs typeface="Times New Roman" panose="02020603050405020304" pitchFamily="18" charset="0"/>
                          </a:rPr>
                          <m:t>𝑥</m:t>
                        </m:r>
                        <m:r>
                          <a:rPr lang="es-AR" i="1">
                            <a:latin typeface="Cambria Math" panose="02040503050406030204" pitchFamily="18" charset="0"/>
                            <a:cs typeface="Times New Roman" panose="02020603050405020304" pitchFamily="18" charset="0"/>
                          </a:rPr>
                          <m:t> </m:t>
                        </m:r>
                      </m:e>
                    </m:nary>
                  </m:oMath>
                </a14:m>
                <a:endParaRPr lang="es-AR" dirty="0">
                  <a:latin typeface="Times New Roman" panose="02020603050405020304" pitchFamily="18" charset="0"/>
                  <a:cs typeface="Times New Roman" panose="02020603050405020304" pitchFamily="18" charset="0"/>
                </a:endParaRPr>
              </a:p>
              <a:p>
                <a:endParaRPr lang="es-AR" dirty="0">
                  <a:latin typeface="Times New Roman" panose="02020603050405020304" pitchFamily="18" charset="0"/>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func>
                        <m:funcPr>
                          <m:ctrlPr>
                            <a:rPr lang="es-AR" b="0" i="1" smtClean="0">
                              <a:latin typeface="Cambria Math" panose="02040503050406030204" pitchFamily="18" charset="0"/>
                              <a:cs typeface="Times New Roman" panose="02020603050405020304" pitchFamily="18" charset="0"/>
                            </a:rPr>
                          </m:ctrlPr>
                        </m:funcPr>
                        <m:fName>
                          <m:r>
                            <m:rPr>
                              <m:sty m:val="p"/>
                            </m:rPr>
                            <a:rPr lang="es-AR" b="0" i="0" smtClean="0">
                              <a:latin typeface="Cambria Math" panose="02040503050406030204" pitchFamily="18" charset="0"/>
                              <a:cs typeface="Times New Roman" panose="02020603050405020304" pitchFamily="18" charset="0"/>
                            </a:rPr>
                            <m:t>ln</m:t>
                          </m:r>
                        </m:fName>
                        <m:e>
                          <m:d>
                            <m:dPr>
                              <m:ctrlPr>
                                <a:rPr lang="es-AR" b="0" i="1" smtClean="0">
                                  <a:latin typeface="Cambria Math" panose="02040503050406030204" pitchFamily="18" charset="0"/>
                                  <a:cs typeface="Times New Roman" panose="02020603050405020304" pitchFamily="18" charset="0"/>
                                </a:rPr>
                              </m:ctrlPr>
                            </m:dPr>
                            <m:e>
                              <m:r>
                                <a:rPr lang="es-AR" b="0" i="1" smtClean="0">
                                  <a:latin typeface="Cambria Math" panose="02040503050406030204" pitchFamily="18" charset="0"/>
                                  <a:cs typeface="Times New Roman" panose="02020603050405020304" pitchFamily="18" charset="0"/>
                                </a:rPr>
                                <m:t>𝑦</m:t>
                              </m:r>
                            </m:e>
                          </m:d>
                        </m:e>
                      </m:func>
                      <m:r>
                        <a:rPr lang="es-AR" b="0" i="1" smtClean="0">
                          <a:latin typeface="Cambria Math" panose="02040503050406030204" pitchFamily="18" charset="0"/>
                          <a:cs typeface="Times New Roman" panose="02020603050405020304" pitchFamily="18" charset="0"/>
                        </a:rPr>
                        <m:t>=</m:t>
                      </m:r>
                      <m:r>
                        <a:rPr lang="es-AR" b="0" i="0" smtClean="0">
                          <a:latin typeface="Cambria Math" panose="02040503050406030204" pitchFamily="18" charset="0"/>
                          <a:cs typeface="Times New Roman" panose="02020603050405020304" pitchFamily="18" charset="0"/>
                        </a:rPr>
                        <m:t>2</m:t>
                      </m:r>
                      <m:func>
                        <m:funcPr>
                          <m:ctrlPr>
                            <a:rPr lang="es-AR" b="0" i="1" smtClean="0">
                              <a:latin typeface="Cambria Math" panose="02040503050406030204" pitchFamily="18" charset="0"/>
                              <a:cs typeface="Times New Roman" panose="02020603050405020304" pitchFamily="18" charset="0"/>
                            </a:rPr>
                          </m:ctrlPr>
                        </m:funcPr>
                        <m:fName>
                          <m:r>
                            <m:rPr>
                              <m:sty m:val="p"/>
                            </m:rPr>
                            <a:rPr lang="es-AR" b="0" i="0" smtClean="0">
                              <a:latin typeface="Cambria Math" panose="02040503050406030204" pitchFamily="18" charset="0"/>
                              <a:cs typeface="Times New Roman" panose="02020603050405020304" pitchFamily="18" charset="0"/>
                            </a:rPr>
                            <m:t>ln</m:t>
                          </m:r>
                        </m:fName>
                        <m:e>
                          <m:d>
                            <m:dPr>
                              <m:ctrlPr>
                                <a:rPr lang="es-AR" b="0" i="1" smtClean="0">
                                  <a:latin typeface="Cambria Math" panose="02040503050406030204" pitchFamily="18" charset="0"/>
                                  <a:cs typeface="Times New Roman" panose="02020603050405020304" pitchFamily="18" charset="0"/>
                                </a:rPr>
                              </m:ctrlPr>
                            </m:dPr>
                            <m:e>
                              <m:r>
                                <a:rPr lang="es-AR" b="0" i="1" smtClean="0">
                                  <a:latin typeface="Cambria Math" panose="02040503050406030204" pitchFamily="18" charset="0"/>
                                  <a:cs typeface="Times New Roman" panose="02020603050405020304" pitchFamily="18" charset="0"/>
                                </a:rPr>
                                <m:t>𝑥</m:t>
                              </m:r>
                            </m:e>
                          </m:d>
                        </m:e>
                      </m:func>
                      <m:r>
                        <a:rPr lang="es-AR" b="0" i="1" smtClean="0">
                          <a:latin typeface="Cambria Math" panose="02040503050406030204" pitchFamily="18" charset="0"/>
                          <a:cs typeface="Times New Roman" panose="02020603050405020304" pitchFamily="18" charset="0"/>
                        </a:rPr>
                        <m:t>+</m:t>
                      </m:r>
                      <m:r>
                        <m:rPr>
                          <m:sty m:val="p"/>
                        </m:rPr>
                        <a:rPr lang="es-AR" b="0" i="0" smtClean="0">
                          <a:latin typeface="Cambria Math" panose="02040503050406030204" pitchFamily="18" charset="0"/>
                          <a:cs typeface="Times New Roman" panose="02020603050405020304" pitchFamily="18" charset="0"/>
                        </a:rPr>
                        <m:t>ln</m:t>
                      </m:r>
                      <m:r>
                        <a:rPr lang="es-AR" b="0" i="1" smtClean="0">
                          <a:latin typeface="Cambria Math" panose="02040503050406030204" pitchFamily="18" charset="0"/>
                          <a:cs typeface="Times New Roman" panose="02020603050405020304" pitchFamily="18" charset="0"/>
                        </a:rPr>
                        <m:t>⁡(</m:t>
                      </m:r>
                      <m:r>
                        <a:rPr lang="es-AR" b="0" i="1" smtClean="0">
                          <a:latin typeface="Cambria Math" panose="02040503050406030204" pitchFamily="18" charset="0"/>
                          <a:cs typeface="Times New Roman" panose="02020603050405020304" pitchFamily="18" charset="0"/>
                        </a:rPr>
                        <m:t>𝑐</m:t>
                      </m:r>
                      <m:r>
                        <a:rPr lang="es-AR" b="0" i="1" smtClean="0">
                          <a:latin typeface="Cambria Math" panose="02040503050406030204" pitchFamily="18" charset="0"/>
                          <a:cs typeface="Times New Roman" panose="02020603050405020304" pitchFamily="18" charset="0"/>
                        </a:rPr>
                        <m:t>)</m:t>
                      </m:r>
                    </m:oMath>
                  </m:oMathPara>
                </a14:m>
                <a:endParaRPr lang="es-AR" dirty="0">
                  <a:latin typeface="Times New Roman" panose="02020603050405020304" pitchFamily="18" charset="0"/>
                  <a:cs typeface="Times New Roman" panose="02020603050405020304" pitchFamily="18" charset="0"/>
                </a:endParaRPr>
              </a:p>
              <a:p>
                <a:endParaRPr lang="es-AR" dirty="0">
                  <a:latin typeface="Times New Roman" panose="02020603050405020304" pitchFamily="18" charset="0"/>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func>
                        <m:funcPr>
                          <m:ctrlPr>
                            <a:rPr lang="es-AR" b="0" i="1" smtClean="0">
                              <a:latin typeface="Cambria Math" panose="02040503050406030204" pitchFamily="18" charset="0"/>
                              <a:cs typeface="Times New Roman" panose="02020603050405020304" pitchFamily="18" charset="0"/>
                            </a:rPr>
                          </m:ctrlPr>
                        </m:funcPr>
                        <m:fName>
                          <m:r>
                            <m:rPr>
                              <m:sty m:val="p"/>
                            </m:rPr>
                            <a:rPr lang="es-AR" b="0" i="0" smtClean="0">
                              <a:latin typeface="Cambria Math" panose="02040503050406030204" pitchFamily="18" charset="0"/>
                              <a:cs typeface="Times New Roman" panose="02020603050405020304" pitchFamily="18" charset="0"/>
                            </a:rPr>
                            <m:t>ln</m:t>
                          </m:r>
                        </m:fName>
                        <m:e>
                          <m:d>
                            <m:dPr>
                              <m:ctrlPr>
                                <a:rPr lang="es-AR" b="0" i="1" smtClean="0">
                                  <a:latin typeface="Cambria Math" panose="02040503050406030204" pitchFamily="18" charset="0"/>
                                  <a:cs typeface="Times New Roman" panose="02020603050405020304" pitchFamily="18" charset="0"/>
                                </a:rPr>
                              </m:ctrlPr>
                            </m:dPr>
                            <m:e>
                              <m:r>
                                <a:rPr lang="es-AR" b="0" i="1" smtClean="0">
                                  <a:latin typeface="Cambria Math" panose="02040503050406030204" pitchFamily="18" charset="0"/>
                                  <a:cs typeface="Times New Roman" panose="02020603050405020304" pitchFamily="18" charset="0"/>
                                </a:rPr>
                                <m:t>𝑦</m:t>
                              </m:r>
                            </m:e>
                          </m:d>
                        </m:e>
                      </m:func>
                      <m:r>
                        <a:rPr lang="es-AR" b="0" i="1" smtClean="0">
                          <a:latin typeface="Cambria Math" panose="02040503050406030204" pitchFamily="18" charset="0"/>
                          <a:cs typeface="Times New Roman" panose="02020603050405020304" pitchFamily="18" charset="0"/>
                        </a:rPr>
                        <m:t>=</m:t>
                      </m:r>
                      <m:sSup>
                        <m:sSupPr>
                          <m:ctrlPr>
                            <a:rPr lang="es-AR" b="0" i="1" smtClean="0">
                              <a:latin typeface="Cambria Math" panose="02040503050406030204" pitchFamily="18" charset="0"/>
                              <a:cs typeface="Times New Roman" panose="02020603050405020304" pitchFamily="18" charset="0"/>
                            </a:rPr>
                          </m:ctrlPr>
                        </m:sSupPr>
                        <m:e>
                          <m:r>
                            <m:rPr>
                              <m:sty m:val="p"/>
                            </m:rPr>
                            <a:rPr lang="es-AR" b="0" i="0" smtClean="0">
                              <a:latin typeface="Cambria Math" panose="02040503050406030204" pitchFamily="18" charset="0"/>
                              <a:cs typeface="Times New Roman" panose="02020603050405020304" pitchFamily="18" charset="0"/>
                            </a:rPr>
                            <m:t>ln</m:t>
                          </m:r>
                          <m:r>
                            <a:rPr lang="es-AR" b="0" i="1" smtClean="0">
                              <a:latin typeface="Cambria Math" panose="02040503050406030204" pitchFamily="18" charset="0"/>
                              <a:cs typeface="Times New Roman" panose="02020603050405020304" pitchFamily="18" charset="0"/>
                            </a:rPr>
                            <m:t>⁡(</m:t>
                          </m:r>
                          <m:r>
                            <a:rPr lang="es-AR" b="0" i="1" smtClean="0">
                              <a:latin typeface="Cambria Math" panose="02040503050406030204" pitchFamily="18" charset="0"/>
                              <a:cs typeface="Times New Roman" panose="02020603050405020304" pitchFamily="18" charset="0"/>
                            </a:rPr>
                            <m:t>𝑐𝑥</m:t>
                          </m:r>
                          <m:r>
                            <a:rPr lang="es-AR" b="0" i="1" smtClean="0">
                              <a:latin typeface="Cambria Math" panose="02040503050406030204" pitchFamily="18" charset="0"/>
                              <a:cs typeface="Times New Roman" panose="02020603050405020304" pitchFamily="18" charset="0"/>
                            </a:rPr>
                            <m:t>)</m:t>
                          </m:r>
                        </m:e>
                        <m:sup>
                          <m:r>
                            <a:rPr lang="es-AR" b="0" i="1" smtClean="0">
                              <a:latin typeface="Cambria Math" panose="02040503050406030204" pitchFamily="18" charset="0"/>
                              <a:cs typeface="Times New Roman" panose="02020603050405020304" pitchFamily="18" charset="0"/>
                            </a:rPr>
                            <m:t>2</m:t>
                          </m:r>
                        </m:sup>
                      </m:sSup>
                    </m:oMath>
                  </m:oMathPara>
                </a14:m>
                <a:endParaRPr lang="es-AR" dirty="0">
                  <a:latin typeface="Times New Roman" panose="02020603050405020304" pitchFamily="18" charset="0"/>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r>
                        <a:rPr lang="es-AR" b="0" i="1" smtClean="0">
                          <a:latin typeface="Cambria Math" panose="02040503050406030204" pitchFamily="18" charset="0"/>
                          <a:cs typeface="Times New Roman" panose="02020603050405020304" pitchFamily="18" charset="0"/>
                        </a:rPr>
                        <m:t>𝑦</m:t>
                      </m:r>
                      <m:r>
                        <a:rPr lang="es-AR" b="0" i="1" smtClean="0">
                          <a:latin typeface="Cambria Math" panose="02040503050406030204" pitchFamily="18" charset="0"/>
                          <a:cs typeface="Times New Roman" panose="02020603050405020304" pitchFamily="18" charset="0"/>
                        </a:rPr>
                        <m:t>=</m:t>
                      </m:r>
                      <m:r>
                        <a:rPr lang="es-AR" b="0" i="1" smtClean="0">
                          <a:latin typeface="Cambria Math" panose="02040503050406030204" pitchFamily="18" charset="0"/>
                          <a:cs typeface="Times New Roman" panose="02020603050405020304" pitchFamily="18" charset="0"/>
                        </a:rPr>
                        <m:t>𝑐</m:t>
                      </m:r>
                      <m:sSup>
                        <m:sSupPr>
                          <m:ctrlPr>
                            <a:rPr lang="es-AR" b="0" i="1" smtClean="0">
                              <a:latin typeface="Cambria Math" panose="02040503050406030204" pitchFamily="18" charset="0"/>
                              <a:cs typeface="Times New Roman" panose="02020603050405020304" pitchFamily="18" charset="0"/>
                            </a:rPr>
                          </m:ctrlPr>
                        </m:sSupPr>
                        <m:e>
                          <m:r>
                            <a:rPr lang="es-AR" b="0" i="1" smtClean="0">
                              <a:latin typeface="Cambria Math" panose="02040503050406030204" pitchFamily="18" charset="0"/>
                              <a:cs typeface="Times New Roman" panose="02020603050405020304" pitchFamily="18" charset="0"/>
                            </a:rPr>
                            <m:t>𝑥</m:t>
                          </m:r>
                        </m:e>
                        <m:sup>
                          <m:r>
                            <a:rPr lang="es-AR" b="0" i="1" smtClean="0">
                              <a:latin typeface="Cambria Math" panose="02040503050406030204" pitchFamily="18" charset="0"/>
                              <a:cs typeface="Times New Roman" panose="02020603050405020304" pitchFamily="18" charset="0"/>
                            </a:rPr>
                            <m:t>2</m:t>
                          </m:r>
                        </m:sup>
                      </m:sSup>
                    </m:oMath>
                  </m:oMathPara>
                </a14:m>
                <a:endParaRPr lang="es-AR" dirty="0">
                  <a:latin typeface="Times New Roman" panose="02020603050405020304" pitchFamily="18" charset="0"/>
                  <a:cs typeface="Times New Roman" panose="02020603050405020304" pitchFamily="18" charset="0"/>
                </a:endParaRPr>
              </a:p>
            </p:txBody>
          </p:sp>
        </mc:Choice>
        <mc:Fallback xmlns="">
          <p:sp>
            <p:nvSpPr>
              <p:cNvPr id="11" name="CuadroTexto 10">
                <a:extLst>
                  <a:ext uri="{FF2B5EF4-FFF2-40B4-BE49-F238E27FC236}">
                    <a16:creationId xmlns:a16="http://schemas.microsoft.com/office/drawing/2014/main" id="{B8231FC3-E24A-43CE-AE35-45B3EDA02D0D}"/>
                  </a:ext>
                </a:extLst>
              </p:cNvPr>
              <p:cNvSpPr txBox="1">
                <a:spLocks noRot="1" noChangeAspect="1" noMove="1" noResize="1" noEditPoints="1" noAdjustHandles="1" noChangeArrowheads="1" noChangeShapeType="1" noTextEdit="1"/>
              </p:cNvSpPr>
              <p:nvPr/>
            </p:nvSpPr>
            <p:spPr>
              <a:xfrm>
                <a:off x="395535" y="826509"/>
                <a:ext cx="8673207" cy="5693995"/>
              </a:xfrm>
              <a:prstGeom prst="rect">
                <a:avLst/>
              </a:prstGeom>
              <a:blipFill>
                <a:blip r:embed="rId4"/>
                <a:stretch>
                  <a:fillRect l="-632" t="-642"/>
                </a:stretch>
              </a:blipFill>
            </p:spPr>
            <p:txBody>
              <a:bodyPr/>
              <a:lstStyle/>
              <a:p>
                <a:r>
                  <a:rPr lang="es-AR">
                    <a:noFill/>
                  </a:rPr>
                  <a:t> </a:t>
                </a:r>
              </a:p>
            </p:txBody>
          </p:sp>
        </mc:Fallback>
      </mc:AlternateContent>
    </p:spTree>
    <p:extLst>
      <p:ext uri="{BB962C8B-B14F-4D97-AF65-F5344CB8AC3E}">
        <p14:creationId xmlns:p14="http://schemas.microsoft.com/office/powerpoint/2010/main" val="40075375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Gráfico 12" descr="Lápices con virutas">
            <a:extLst>
              <a:ext uri="{FF2B5EF4-FFF2-40B4-BE49-F238E27FC236}">
                <a16:creationId xmlns:a16="http://schemas.microsoft.com/office/drawing/2014/main" id="{D77D74CD-811E-4B12-8CE0-C1E9501A32A9}"/>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144804" y="342742"/>
            <a:ext cx="1029013" cy="1029013"/>
          </a:xfrm>
          <a:prstGeom prst="rect">
            <a:avLst/>
          </a:prstGeom>
        </p:spPr>
      </p:pic>
      <p:sp>
        <p:nvSpPr>
          <p:cNvPr id="5" name="Marcador de número de diapositiva 4">
            <a:extLst>
              <a:ext uri="{FF2B5EF4-FFF2-40B4-BE49-F238E27FC236}">
                <a16:creationId xmlns:a16="http://schemas.microsoft.com/office/drawing/2014/main" id="{1990B492-776E-4C2B-AD83-241801AC7242}"/>
              </a:ext>
            </a:extLst>
          </p:cNvPr>
          <p:cNvSpPr>
            <a:spLocks noGrp="1"/>
          </p:cNvSpPr>
          <p:nvPr>
            <p:ph type="sldNum" sz="quarter" idx="12"/>
          </p:nvPr>
        </p:nvSpPr>
        <p:spPr>
          <a:xfrm>
            <a:off x="8659310" y="6093624"/>
            <a:ext cx="409433" cy="435022"/>
          </a:xfrm>
        </p:spPr>
        <p:txBody>
          <a:bodyPr/>
          <a:lstStyle/>
          <a:p>
            <a:fld id="{9D4AEF59-F28E-467C-9EA3-92D1CFAD475A}" type="slidenum">
              <a:rPr lang="en-US" smtClean="0"/>
              <a:t>13</a:t>
            </a:fld>
            <a:endParaRPr lang="en-US" dirty="0"/>
          </a:p>
        </p:txBody>
      </p:sp>
      <p:sp>
        <p:nvSpPr>
          <p:cNvPr id="8" name="CuadroTexto 7">
            <a:extLst>
              <a:ext uri="{FF2B5EF4-FFF2-40B4-BE49-F238E27FC236}">
                <a16:creationId xmlns:a16="http://schemas.microsoft.com/office/drawing/2014/main" id="{C14A686A-F73B-4635-8F45-42235F0D1C34}"/>
              </a:ext>
            </a:extLst>
          </p:cNvPr>
          <p:cNvSpPr txBox="1"/>
          <p:nvPr/>
        </p:nvSpPr>
        <p:spPr>
          <a:xfrm>
            <a:off x="323528" y="314322"/>
            <a:ext cx="7704856" cy="369332"/>
          </a:xfrm>
          <a:prstGeom prst="rect">
            <a:avLst/>
          </a:prstGeom>
          <a:noFill/>
        </p:spPr>
        <p:txBody>
          <a:bodyPr wrap="square" rtlCol="0">
            <a:spAutoFit/>
          </a:bodyPr>
          <a:lstStyle/>
          <a:p>
            <a:r>
              <a:rPr lang="es-MX" b="1" i="0" u="none" strike="noStrike" baseline="0" dirty="0">
                <a:solidFill>
                  <a:schemeClr val="accent5">
                    <a:lumMod val="75000"/>
                  </a:schemeClr>
                </a:solidFill>
                <a:latin typeface="Arial" panose="020B0604020202020204" pitchFamily="34" charset="0"/>
                <a:cs typeface="Arial" panose="020B0604020202020204" pitchFamily="34" charset="0"/>
              </a:rPr>
              <a:t>ECUACIÓN DIFERENCIAL DE PRIMER ORDEN</a:t>
            </a:r>
            <a:endParaRPr lang="es-AR" dirty="0">
              <a:solidFill>
                <a:schemeClr val="accent5">
                  <a:lumMod val="75000"/>
                </a:schemeClr>
              </a:solidFill>
              <a:latin typeface="Arial" panose="020B0604020202020204" pitchFamily="34" charset="0"/>
              <a:ea typeface="Calibri" panose="020F050202020403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11" name="CuadroTexto 10">
                <a:extLst>
                  <a:ext uri="{FF2B5EF4-FFF2-40B4-BE49-F238E27FC236}">
                    <a16:creationId xmlns:a16="http://schemas.microsoft.com/office/drawing/2014/main" id="{B8231FC3-E24A-43CE-AE35-45B3EDA02D0D}"/>
                  </a:ext>
                </a:extLst>
              </p:cNvPr>
              <p:cNvSpPr txBox="1"/>
              <p:nvPr/>
            </p:nvSpPr>
            <p:spPr>
              <a:xfrm>
                <a:off x="395535" y="826509"/>
                <a:ext cx="8673207" cy="1754326"/>
              </a:xfrm>
              <a:prstGeom prst="rect">
                <a:avLst/>
              </a:prstGeom>
              <a:noFill/>
            </p:spPr>
            <p:txBody>
              <a:bodyPr wrap="square">
                <a:spAutoFit/>
              </a:bodyPr>
              <a:lstStyle/>
              <a:p>
                <a:r>
                  <a:rPr lang="es-AR" dirty="0">
                    <a:solidFill>
                      <a:srgbClr val="00B0F0"/>
                    </a:solidFill>
                    <a:latin typeface="Times New Roman" panose="02020603050405020304" pitchFamily="18" charset="0"/>
                    <a:cs typeface="Times New Roman" panose="02020603050405020304" pitchFamily="18" charset="0"/>
                  </a:rPr>
                  <a:t>EJEMPLO  </a:t>
                </a:r>
                <a:r>
                  <a:rPr lang="es-AR" dirty="0">
                    <a:latin typeface="Times New Roman" panose="02020603050405020304" pitchFamily="18" charset="0"/>
                    <a:cs typeface="Times New Roman" panose="02020603050405020304" pitchFamily="18" charset="0"/>
                  </a:rPr>
                  <a:t> Obtener la </a:t>
                </a:r>
                <a:r>
                  <a:rPr lang="es-AR" dirty="0" err="1">
                    <a:latin typeface="Times New Roman" panose="02020603050405020304" pitchFamily="18" charset="0"/>
                    <a:cs typeface="Times New Roman" panose="02020603050405020304" pitchFamily="18" charset="0"/>
                  </a:rPr>
                  <a:t>ec</a:t>
                </a:r>
                <a:r>
                  <a:rPr lang="es-AR" dirty="0">
                    <a:latin typeface="Times New Roman" panose="02020603050405020304" pitchFamily="18" charset="0"/>
                    <a:cs typeface="Times New Roman" panose="02020603050405020304" pitchFamily="18" charset="0"/>
                  </a:rPr>
                  <a:t>. Diferencial de la cual </a:t>
                </a:r>
                <a:r>
                  <a:rPr lang="es-AR" i="1" dirty="0">
                    <a:latin typeface="Times New Roman" panose="02020603050405020304" pitchFamily="18" charset="0"/>
                    <a:cs typeface="Times New Roman" panose="02020603050405020304" pitchFamily="18" charset="0"/>
                  </a:rPr>
                  <a:t>y=c + x</a:t>
                </a:r>
                <a:r>
                  <a:rPr lang="es-AR" i="1" baseline="30000" dirty="0">
                    <a:latin typeface="Times New Roman" panose="02020603050405020304" pitchFamily="18" charset="0"/>
                    <a:cs typeface="Times New Roman" panose="02020603050405020304" pitchFamily="18" charset="0"/>
                  </a:rPr>
                  <a:t>2</a:t>
                </a:r>
                <a:r>
                  <a:rPr lang="es-AR" i="1" dirty="0">
                    <a:latin typeface="Times New Roman" panose="02020603050405020304" pitchFamily="18" charset="0"/>
                    <a:cs typeface="Times New Roman" panose="02020603050405020304" pitchFamily="18" charset="0"/>
                  </a:rPr>
                  <a:t> </a:t>
                </a:r>
                <a:r>
                  <a:rPr lang="es-AR" dirty="0">
                    <a:latin typeface="Times New Roman" panose="02020603050405020304" pitchFamily="18" charset="0"/>
                    <a:cs typeface="Times New Roman" panose="02020603050405020304" pitchFamily="18" charset="0"/>
                  </a:rPr>
                  <a:t>es su solución general</a:t>
                </a:r>
              </a:p>
              <a:p>
                <a:r>
                  <a:rPr lang="es-AR" dirty="0">
                    <a:latin typeface="Times New Roman" panose="02020603050405020304" pitchFamily="18" charset="0"/>
                    <a:cs typeface="Times New Roman" panose="02020603050405020304" pitchFamily="18" charset="0"/>
                  </a:rPr>
                  <a:t>Derivamos respecto a x una vez (ósea una constante)</a:t>
                </a:r>
              </a:p>
              <a:p>
                <a:endParaRPr lang="es-AR" dirty="0">
                  <a:latin typeface="Times New Roman" panose="02020603050405020304" pitchFamily="18" charset="0"/>
                  <a:cs typeface="Times New Roman" panose="02020603050405020304" pitchFamily="18" charset="0"/>
                </a:endParaRPr>
              </a:p>
              <a:p>
                <a:r>
                  <a:rPr lang="es-AR" dirty="0">
                    <a:latin typeface="Times New Roman" panose="02020603050405020304" pitchFamily="18" charset="0"/>
                    <a:cs typeface="Times New Roman" panose="02020603050405020304" pitchFamily="18" charset="0"/>
                  </a:rPr>
                  <a:t>Si </a:t>
                </a:r>
                <a:r>
                  <a:rPr lang="es-AR" i="1" dirty="0">
                    <a:latin typeface="Times New Roman" panose="02020603050405020304" pitchFamily="18" charset="0"/>
                    <a:cs typeface="Times New Roman" panose="02020603050405020304" pitchFamily="18" charset="0"/>
                  </a:rPr>
                  <a:t>y</a:t>
                </a:r>
                <a14:m>
                  <m:oMath xmlns:m="http://schemas.openxmlformats.org/officeDocument/2006/math">
                    <m:r>
                      <a:rPr lang="es-AR" b="0" i="1" smtClean="0">
                        <a:latin typeface="Cambria Math" panose="02040503050406030204" pitchFamily="18" charset="0"/>
                        <a:cs typeface="Times New Roman" panose="02020603050405020304" pitchFamily="18" charset="0"/>
                      </a:rPr>
                      <m:t>=</m:t>
                    </m:r>
                    <m:r>
                      <a:rPr lang="es-AR" b="0" i="1" smtClean="0">
                        <a:latin typeface="Cambria Math" panose="02040503050406030204" pitchFamily="18" charset="0"/>
                        <a:cs typeface="Times New Roman" panose="02020603050405020304" pitchFamily="18" charset="0"/>
                      </a:rPr>
                      <m:t>𝑐</m:t>
                    </m:r>
                    <m:r>
                      <a:rPr lang="es-AR" b="0" i="1" smtClean="0">
                        <a:latin typeface="Cambria Math" panose="02040503050406030204" pitchFamily="18" charset="0"/>
                        <a:cs typeface="Times New Roman" panose="02020603050405020304" pitchFamily="18" charset="0"/>
                      </a:rPr>
                      <m:t>+</m:t>
                    </m:r>
                    <m:r>
                      <a:rPr lang="es-AR" b="0" i="1" smtClean="0">
                        <a:latin typeface="Cambria Math" panose="02040503050406030204" pitchFamily="18" charset="0"/>
                        <a:cs typeface="Times New Roman" panose="02020603050405020304" pitchFamily="18" charset="0"/>
                      </a:rPr>
                      <m:t>𝑥</m:t>
                    </m:r>
                    <m:r>
                      <a:rPr lang="es-AR" i="1" baseline="30000">
                        <a:latin typeface="Cambria Math" panose="02040503050406030204" pitchFamily="18" charset="0"/>
                        <a:cs typeface="Times New Roman" panose="02020603050405020304" pitchFamily="18" charset="0"/>
                      </a:rPr>
                      <m:t>2</m:t>
                    </m:r>
                    <m:r>
                      <a:rPr lang="es-AR" b="0" i="1" baseline="30000" smtClean="0">
                        <a:latin typeface="Cambria Math" panose="02040503050406030204" pitchFamily="18" charset="0"/>
                        <a:cs typeface="Times New Roman" panose="02020603050405020304" pitchFamily="18" charset="0"/>
                      </a:rPr>
                      <m:t>   </m:t>
                    </m:r>
                  </m:oMath>
                </a14:m>
                <a:r>
                  <a:rPr lang="es-AR" dirty="0">
                    <a:latin typeface="Times New Roman" panose="02020603050405020304" pitchFamily="18" charset="0"/>
                    <a:cs typeface="Times New Roman" panose="02020603050405020304" pitchFamily="18" charset="0"/>
                  </a:rPr>
                  <a:t>entonces</a:t>
                </a:r>
                <a:r>
                  <a:rPr lang="es-AR" i="1" dirty="0">
                    <a:latin typeface="Times New Roman" panose="02020603050405020304" pitchFamily="18" charset="0"/>
                    <a:cs typeface="Times New Roman" panose="02020603050405020304" pitchFamily="18" charset="0"/>
                  </a:rPr>
                  <a:t> y´</a:t>
                </a:r>
                <a14:m>
                  <m:oMath xmlns:m="http://schemas.openxmlformats.org/officeDocument/2006/math">
                    <m:r>
                      <a:rPr lang="es-AR" i="1">
                        <a:latin typeface="Cambria Math" panose="02040503050406030204" pitchFamily="18" charset="0"/>
                        <a:cs typeface="Times New Roman" panose="02020603050405020304" pitchFamily="18" charset="0"/>
                      </a:rPr>
                      <m:t>=</m:t>
                    </m:r>
                    <m:r>
                      <a:rPr lang="es-AR" b="0" i="1" smtClean="0">
                        <a:latin typeface="Cambria Math" panose="02040503050406030204" pitchFamily="18" charset="0"/>
                        <a:cs typeface="Times New Roman" panose="02020603050405020304" pitchFamily="18" charset="0"/>
                      </a:rPr>
                      <m:t>2</m:t>
                    </m:r>
                    <m:r>
                      <a:rPr lang="es-AR" b="0" i="1" smtClean="0">
                        <a:latin typeface="Cambria Math" panose="02040503050406030204" pitchFamily="18" charset="0"/>
                        <a:cs typeface="Times New Roman" panose="02020603050405020304" pitchFamily="18" charset="0"/>
                      </a:rPr>
                      <m:t>𝑥</m:t>
                    </m:r>
                  </m:oMath>
                </a14:m>
                <a:endParaRPr lang="es-AR" dirty="0">
                  <a:latin typeface="Times New Roman" panose="02020603050405020304" pitchFamily="18" charset="0"/>
                  <a:cs typeface="Times New Roman" panose="02020603050405020304" pitchFamily="18" charset="0"/>
                </a:endParaRPr>
              </a:p>
              <a:p>
                <a:r>
                  <a:rPr lang="es-AR" dirty="0">
                    <a:latin typeface="Times New Roman" panose="02020603050405020304" pitchFamily="18" charset="0"/>
                    <a:cs typeface="Times New Roman" panose="02020603050405020304" pitchFamily="18" charset="0"/>
                  </a:rPr>
                  <a:t>Como podemos ver, al derivar la contante c desaparece, por lo cual </a:t>
                </a:r>
                <a:r>
                  <a:rPr lang="es-AR" i="1" dirty="0">
                    <a:latin typeface="Times New Roman" panose="02020603050405020304" pitchFamily="18" charset="0"/>
                    <a:cs typeface="Times New Roman" panose="02020603050405020304" pitchFamily="18" charset="0"/>
                  </a:rPr>
                  <a:t>y´</a:t>
                </a:r>
                <a14:m>
                  <m:oMath xmlns:m="http://schemas.openxmlformats.org/officeDocument/2006/math">
                    <m:r>
                      <a:rPr lang="es-AR" i="1">
                        <a:latin typeface="Cambria Math" panose="02040503050406030204" pitchFamily="18" charset="0"/>
                        <a:cs typeface="Times New Roman" panose="02020603050405020304" pitchFamily="18" charset="0"/>
                      </a:rPr>
                      <m:t>=</m:t>
                    </m:r>
                    <m:r>
                      <a:rPr lang="es-AR" b="0" i="1" smtClean="0">
                        <a:latin typeface="Cambria Math" panose="02040503050406030204" pitchFamily="18" charset="0"/>
                        <a:cs typeface="Times New Roman" panose="02020603050405020304" pitchFamily="18" charset="0"/>
                      </a:rPr>
                      <m:t>2</m:t>
                    </m:r>
                    <m:r>
                      <a:rPr lang="es-AR" b="0" i="1" smtClean="0">
                        <a:latin typeface="Cambria Math" panose="02040503050406030204" pitchFamily="18" charset="0"/>
                        <a:cs typeface="Times New Roman" panose="02020603050405020304" pitchFamily="18" charset="0"/>
                      </a:rPr>
                      <m:t>𝑥</m:t>
                    </m:r>
                  </m:oMath>
                </a14:m>
                <a:r>
                  <a:rPr lang="es-AR" dirty="0">
                    <a:latin typeface="Times New Roman" panose="02020603050405020304" pitchFamily="18" charset="0"/>
                    <a:cs typeface="Times New Roman" panose="02020603050405020304" pitchFamily="18" charset="0"/>
                  </a:rPr>
                  <a:t> es la solución buscada.</a:t>
                </a:r>
              </a:p>
            </p:txBody>
          </p:sp>
        </mc:Choice>
        <mc:Fallback xmlns="">
          <p:sp>
            <p:nvSpPr>
              <p:cNvPr id="11" name="CuadroTexto 10">
                <a:extLst>
                  <a:ext uri="{FF2B5EF4-FFF2-40B4-BE49-F238E27FC236}">
                    <a16:creationId xmlns:a16="http://schemas.microsoft.com/office/drawing/2014/main" id="{B8231FC3-E24A-43CE-AE35-45B3EDA02D0D}"/>
                  </a:ext>
                </a:extLst>
              </p:cNvPr>
              <p:cNvSpPr txBox="1">
                <a:spLocks noRot="1" noChangeAspect="1" noMove="1" noResize="1" noEditPoints="1" noAdjustHandles="1" noChangeArrowheads="1" noChangeShapeType="1" noTextEdit="1"/>
              </p:cNvSpPr>
              <p:nvPr/>
            </p:nvSpPr>
            <p:spPr>
              <a:xfrm>
                <a:off x="395535" y="826509"/>
                <a:ext cx="8673207" cy="1754326"/>
              </a:xfrm>
              <a:prstGeom prst="rect">
                <a:avLst/>
              </a:prstGeom>
              <a:blipFill>
                <a:blip r:embed="rId4"/>
                <a:stretch>
                  <a:fillRect l="-632" t="-2091" b="-4878"/>
                </a:stretch>
              </a:blipFill>
            </p:spPr>
            <p:txBody>
              <a:bodyPr/>
              <a:lstStyle/>
              <a:p>
                <a:r>
                  <a:rPr lang="es-AR">
                    <a:noFill/>
                  </a:rPr>
                  <a:t> </a:t>
                </a:r>
              </a:p>
            </p:txBody>
          </p:sp>
        </mc:Fallback>
      </mc:AlternateContent>
      <mc:AlternateContent xmlns:mc="http://schemas.openxmlformats.org/markup-compatibility/2006" xmlns:a14="http://schemas.microsoft.com/office/drawing/2010/main">
        <mc:Choice Requires="a14">
          <p:sp>
            <p:nvSpPr>
              <p:cNvPr id="6" name="CuadroTexto 5">
                <a:extLst>
                  <a:ext uri="{FF2B5EF4-FFF2-40B4-BE49-F238E27FC236}">
                    <a16:creationId xmlns:a16="http://schemas.microsoft.com/office/drawing/2014/main" id="{8D0293A9-9D0A-43B4-9AED-6D50DDC9AF66}"/>
                  </a:ext>
                </a:extLst>
              </p:cNvPr>
              <p:cNvSpPr txBox="1"/>
              <p:nvPr/>
            </p:nvSpPr>
            <p:spPr>
              <a:xfrm>
                <a:off x="323528" y="2723690"/>
                <a:ext cx="8601200" cy="3735061"/>
              </a:xfrm>
              <a:prstGeom prst="rect">
                <a:avLst/>
              </a:prstGeom>
              <a:noFill/>
            </p:spPr>
            <p:txBody>
              <a:bodyPr wrap="square">
                <a:spAutoFit/>
              </a:bodyPr>
              <a:lstStyle/>
              <a:p>
                <a:r>
                  <a:rPr lang="es-AR" dirty="0">
                    <a:solidFill>
                      <a:srgbClr val="00B0F0"/>
                    </a:solidFill>
                    <a:latin typeface="Times New Roman" panose="02020603050405020304" pitchFamily="18" charset="0"/>
                    <a:cs typeface="Times New Roman" panose="02020603050405020304" pitchFamily="18" charset="0"/>
                  </a:rPr>
                  <a:t>EJEMPLO  </a:t>
                </a:r>
                <a:r>
                  <a:rPr lang="es-AR" dirty="0">
                    <a:latin typeface="Times New Roman" panose="02020603050405020304" pitchFamily="18" charset="0"/>
                    <a:cs typeface="Times New Roman" panose="02020603050405020304" pitchFamily="18" charset="0"/>
                  </a:rPr>
                  <a:t> Obtener la </a:t>
                </a:r>
                <a:r>
                  <a:rPr lang="es-AR" dirty="0" err="1">
                    <a:latin typeface="Times New Roman" panose="02020603050405020304" pitchFamily="18" charset="0"/>
                    <a:cs typeface="Times New Roman" panose="02020603050405020304" pitchFamily="18" charset="0"/>
                  </a:rPr>
                  <a:t>ec</a:t>
                </a:r>
                <a:r>
                  <a:rPr lang="es-AR" dirty="0">
                    <a:latin typeface="Times New Roman" panose="02020603050405020304" pitchFamily="18" charset="0"/>
                    <a:cs typeface="Times New Roman" panose="02020603050405020304" pitchFamily="18" charset="0"/>
                  </a:rPr>
                  <a:t>. Diferencial de la cual </a:t>
                </a:r>
                <a:r>
                  <a:rPr lang="es-AR" i="1" dirty="0">
                    <a:latin typeface="Times New Roman" panose="02020603050405020304" pitchFamily="18" charset="0"/>
                    <a:cs typeface="Times New Roman" panose="02020603050405020304" pitchFamily="18" charset="0"/>
                  </a:rPr>
                  <a:t>y=c</a:t>
                </a:r>
                <a:r>
                  <a:rPr lang="es-AR" i="1" baseline="-25000" dirty="0">
                    <a:latin typeface="Times New Roman" panose="02020603050405020304" pitchFamily="18" charset="0"/>
                    <a:cs typeface="Times New Roman" panose="02020603050405020304" pitchFamily="18" charset="0"/>
                  </a:rPr>
                  <a:t>1</a:t>
                </a:r>
                <a:r>
                  <a:rPr lang="es-AR" i="1" dirty="0">
                    <a:latin typeface="Times New Roman" panose="02020603050405020304" pitchFamily="18" charset="0"/>
                    <a:cs typeface="Times New Roman" panose="02020603050405020304" pitchFamily="18" charset="0"/>
                  </a:rPr>
                  <a:t>x</a:t>
                </a:r>
                <a:r>
                  <a:rPr lang="es-AR" i="1" baseline="30000" dirty="0">
                    <a:latin typeface="Times New Roman" panose="02020603050405020304" pitchFamily="18" charset="0"/>
                    <a:cs typeface="Times New Roman" panose="02020603050405020304" pitchFamily="18" charset="0"/>
                  </a:rPr>
                  <a:t>2</a:t>
                </a:r>
                <a:r>
                  <a:rPr lang="es-AR" i="1" dirty="0">
                    <a:latin typeface="Times New Roman" panose="02020603050405020304" pitchFamily="18" charset="0"/>
                    <a:cs typeface="Times New Roman" panose="02020603050405020304" pitchFamily="18" charset="0"/>
                  </a:rPr>
                  <a:t>+c</a:t>
                </a:r>
                <a:r>
                  <a:rPr lang="es-AR" i="1" baseline="-25000" dirty="0">
                    <a:latin typeface="Times New Roman" panose="02020603050405020304" pitchFamily="18" charset="0"/>
                    <a:cs typeface="Times New Roman" panose="02020603050405020304" pitchFamily="18" charset="0"/>
                  </a:rPr>
                  <a:t>2</a:t>
                </a:r>
                <a:r>
                  <a:rPr lang="es-AR" i="1" dirty="0">
                    <a:latin typeface="Times New Roman" panose="02020603050405020304" pitchFamily="18" charset="0"/>
                    <a:cs typeface="Times New Roman" panose="02020603050405020304" pitchFamily="18" charset="0"/>
                  </a:rPr>
                  <a:t>x </a:t>
                </a:r>
                <a:r>
                  <a:rPr lang="es-AR" dirty="0">
                    <a:latin typeface="Times New Roman" panose="02020603050405020304" pitchFamily="18" charset="0"/>
                    <a:cs typeface="Times New Roman" panose="02020603050405020304" pitchFamily="18" charset="0"/>
                  </a:rPr>
                  <a:t>es su solución general</a:t>
                </a:r>
              </a:p>
              <a:p>
                <a:r>
                  <a:rPr lang="es-AR" dirty="0">
                    <a:latin typeface="Times New Roman" panose="02020603050405020304" pitchFamily="18" charset="0"/>
                    <a:cs typeface="Times New Roman" panose="02020603050405020304" pitchFamily="18" charset="0"/>
                  </a:rPr>
                  <a:t>Derivamos respecto a x dos veces (dos constantes)</a:t>
                </a:r>
              </a:p>
              <a:p>
                <a:endParaRPr lang="es-AR" dirty="0">
                  <a:latin typeface="Times New Roman" panose="02020603050405020304" pitchFamily="18" charset="0"/>
                  <a:cs typeface="Times New Roman" panose="02020603050405020304" pitchFamily="18" charset="0"/>
                </a:endParaRPr>
              </a:p>
              <a:p>
                <a:r>
                  <a:rPr lang="es-AR" dirty="0">
                    <a:latin typeface="Times New Roman" panose="02020603050405020304" pitchFamily="18" charset="0"/>
                    <a:cs typeface="Times New Roman" panose="02020603050405020304" pitchFamily="18" charset="0"/>
                  </a:rPr>
                  <a:t>Si </a:t>
                </a:r>
                <a:r>
                  <a:rPr lang="es-AR" i="1" dirty="0">
                    <a:latin typeface="Times New Roman" panose="02020603050405020304" pitchFamily="18" charset="0"/>
                    <a:cs typeface="Times New Roman" panose="02020603050405020304" pitchFamily="18" charset="0"/>
                  </a:rPr>
                  <a:t>y=c</a:t>
                </a:r>
                <a:r>
                  <a:rPr lang="es-AR" i="1" baseline="-25000" dirty="0">
                    <a:latin typeface="Times New Roman" panose="02020603050405020304" pitchFamily="18" charset="0"/>
                    <a:cs typeface="Times New Roman" panose="02020603050405020304" pitchFamily="18" charset="0"/>
                  </a:rPr>
                  <a:t>1</a:t>
                </a:r>
                <a:r>
                  <a:rPr lang="es-AR" i="1" dirty="0">
                    <a:latin typeface="Times New Roman" panose="02020603050405020304" pitchFamily="18" charset="0"/>
                    <a:cs typeface="Times New Roman" panose="02020603050405020304" pitchFamily="18" charset="0"/>
                  </a:rPr>
                  <a:t>x</a:t>
                </a:r>
                <a:r>
                  <a:rPr lang="es-AR" i="1" baseline="30000" dirty="0">
                    <a:latin typeface="Times New Roman" panose="02020603050405020304" pitchFamily="18" charset="0"/>
                    <a:cs typeface="Times New Roman" panose="02020603050405020304" pitchFamily="18" charset="0"/>
                  </a:rPr>
                  <a:t>2</a:t>
                </a:r>
                <a:r>
                  <a:rPr lang="es-AR" i="1" dirty="0">
                    <a:latin typeface="Times New Roman" panose="02020603050405020304" pitchFamily="18" charset="0"/>
                    <a:cs typeface="Times New Roman" panose="02020603050405020304" pitchFamily="18" charset="0"/>
                  </a:rPr>
                  <a:t>+c</a:t>
                </a:r>
                <a:r>
                  <a:rPr lang="es-AR" i="1" baseline="-25000" dirty="0">
                    <a:latin typeface="Times New Roman" panose="02020603050405020304" pitchFamily="18" charset="0"/>
                    <a:cs typeface="Times New Roman" panose="02020603050405020304" pitchFamily="18" charset="0"/>
                  </a:rPr>
                  <a:t>2</a:t>
                </a:r>
                <a:r>
                  <a:rPr lang="es-AR" i="1" dirty="0">
                    <a:latin typeface="Times New Roman" panose="02020603050405020304" pitchFamily="18" charset="0"/>
                    <a:cs typeface="Times New Roman" panose="02020603050405020304" pitchFamily="18" charset="0"/>
                  </a:rPr>
                  <a:t>x </a:t>
                </a:r>
                <a:r>
                  <a:rPr lang="es-AR" dirty="0">
                    <a:latin typeface="Times New Roman" panose="02020603050405020304" pitchFamily="18" charset="0"/>
                    <a:cs typeface="Times New Roman" panose="02020603050405020304" pitchFamily="18" charset="0"/>
                  </a:rPr>
                  <a:t>entonces</a:t>
                </a:r>
                <a:r>
                  <a:rPr lang="es-AR" i="1" dirty="0">
                    <a:latin typeface="Times New Roman" panose="02020603050405020304" pitchFamily="18" charset="0"/>
                    <a:cs typeface="Times New Roman" panose="02020603050405020304" pitchFamily="18" charset="0"/>
                  </a:rPr>
                  <a:t> y´</a:t>
                </a:r>
                <a14:m>
                  <m:oMath xmlns:m="http://schemas.openxmlformats.org/officeDocument/2006/math">
                    <m:r>
                      <m:rPr>
                        <m:nor/>
                      </m:rPr>
                      <a:rPr lang="es-AR" i="1" dirty="0">
                        <a:latin typeface="Times New Roman" panose="02020603050405020304" pitchFamily="18" charset="0"/>
                        <a:cs typeface="Times New Roman" panose="02020603050405020304" pitchFamily="18" charset="0"/>
                      </a:rPr>
                      <m:t>=</m:t>
                    </m:r>
                    <m:r>
                      <m:rPr>
                        <m:nor/>
                      </m:rPr>
                      <a:rPr lang="es-AR" b="0" i="1" dirty="0" smtClean="0">
                        <a:latin typeface="Times New Roman" panose="02020603050405020304" pitchFamily="18" charset="0"/>
                        <a:cs typeface="Times New Roman" panose="02020603050405020304" pitchFamily="18" charset="0"/>
                      </a:rPr>
                      <m:t>2</m:t>
                    </m:r>
                    <m:r>
                      <m:rPr>
                        <m:nor/>
                      </m:rPr>
                      <a:rPr lang="es-AR" i="1" dirty="0">
                        <a:latin typeface="Times New Roman" panose="02020603050405020304" pitchFamily="18" charset="0"/>
                        <a:cs typeface="Times New Roman" panose="02020603050405020304" pitchFamily="18" charset="0"/>
                      </a:rPr>
                      <m:t>c</m:t>
                    </m:r>
                    <m:r>
                      <m:rPr>
                        <m:nor/>
                      </m:rPr>
                      <a:rPr lang="es-AR" i="1" baseline="-25000" dirty="0">
                        <a:latin typeface="Times New Roman" panose="02020603050405020304" pitchFamily="18" charset="0"/>
                        <a:cs typeface="Times New Roman" panose="02020603050405020304" pitchFamily="18" charset="0"/>
                      </a:rPr>
                      <m:t>1</m:t>
                    </m:r>
                    <m:r>
                      <m:rPr>
                        <m:nor/>
                      </m:rPr>
                      <a:rPr lang="es-AR" i="1" dirty="0">
                        <a:latin typeface="Times New Roman" panose="02020603050405020304" pitchFamily="18" charset="0"/>
                        <a:cs typeface="Times New Roman" panose="02020603050405020304" pitchFamily="18" charset="0"/>
                      </a:rPr>
                      <m:t>x</m:t>
                    </m:r>
                    <m:r>
                      <m:rPr>
                        <m:nor/>
                      </m:rPr>
                      <a:rPr lang="es-AR" i="1" dirty="0">
                        <a:latin typeface="Times New Roman" panose="02020603050405020304" pitchFamily="18" charset="0"/>
                        <a:cs typeface="Times New Roman" panose="02020603050405020304" pitchFamily="18" charset="0"/>
                      </a:rPr>
                      <m:t>+</m:t>
                    </m:r>
                    <m:r>
                      <m:rPr>
                        <m:nor/>
                      </m:rPr>
                      <a:rPr lang="es-AR" i="1" dirty="0">
                        <a:latin typeface="Times New Roman" panose="02020603050405020304" pitchFamily="18" charset="0"/>
                        <a:cs typeface="Times New Roman" panose="02020603050405020304" pitchFamily="18" charset="0"/>
                      </a:rPr>
                      <m:t>c</m:t>
                    </m:r>
                    <m:r>
                      <m:rPr>
                        <m:nor/>
                      </m:rPr>
                      <a:rPr lang="es-AR" i="1" baseline="-25000" dirty="0">
                        <a:latin typeface="Times New Roman" panose="02020603050405020304" pitchFamily="18" charset="0"/>
                        <a:cs typeface="Times New Roman" panose="02020603050405020304" pitchFamily="18" charset="0"/>
                      </a:rPr>
                      <m:t>2</m:t>
                    </m:r>
                    <m:r>
                      <m:rPr>
                        <m:nor/>
                      </m:rPr>
                      <a:rPr lang="es-AR" b="0" i="1" baseline="-25000" dirty="0" smtClean="0">
                        <a:latin typeface="Times New Roman" panose="02020603050405020304" pitchFamily="18" charset="0"/>
                        <a:cs typeface="Times New Roman" panose="02020603050405020304" pitchFamily="18" charset="0"/>
                      </a:rPr>
                      <m:t> ; </m:t>
                    </m:r>
                  </m:oMath>
                </a14:m>
                <a:r>
                  <a:rPr lang="es-AR" i="1" dirty="0">
                    <a:latin typeface="Times New Roman" panose="02020603050405020304" pitchFamily="18" charset="0"/>
                    <a:cs typeface="Times New Roman" panose="02020603050405020304" pitchFamily="18" charset="0"/>
                  </a:rPr>
                  <a:t>y´´</a:t>
                </a:r>
                <a14:m>
                  <m:oMath xmlns:m="http://schemas.openxmlformats.org/officeDocument/2006/math">
                    <m:r>
                      <m:rPr>
                        <m:nor/>
                      </m:rPr>
                      <a:rPr lang="es-AR" i="1" dirty="0">
                        <a:latin typeface="Times New Roman" panose="02020603050405020304" pitchFamily="18" charset="0"/>
                        <a:cs typeface="Times New Roman" panose="02020603050405020304" pitchFamily="18" charset="0"/>
                      </a:rPr>
                      <m:t>=2</m:t>
                    </m:r>
                    <m:r>
                      <m:rPr>
                        <m:nor/>
                      </m:rPr>
                      <a:rPr lang="es-AR" i="1" dirty="0">
                        <a:latin typeface="Times New Roman" panose="02020603050405020304" pitchFamily="18" charset="0"/>
                        <a:cs typeface="Times New Roman" panose="02020603050405020304" pitchFamily="18" charset="0"/>
                      </a:rPr>
                      <m:t>c</m:t>
                    </m:r>
                    <m:r>
                      <m:rPr>
                        <m:nor/>
                      </m:rPr>
                      <a:rPr lang="es-AR" i="1" baseline="-25000" dirty="0">
                        <a:latin typeface="Times New Roman" panose="02020603050405020304" pitchFamily="18" charset="0"/>
                        <a:cs typeface="Times New Roman" panose="02020603050405020304" pitchFamily="18" charset="0"/>
                      </a:rPr>
                      <m:t>1</m:t>
                    </m:r>
                  </m:oMath>
                </a14:m>
                <a:endParaRPr lang="es-AR" dirty="0">
                  <a:latin typeface="Times New Roman" panose="02020603050405020304" pitchFamily="18" charset="0"/>
                  <a:cs typeface="Times New Roman" panose="02020603050405020304" pitchFamily="18" charset="0"/>
                </a:endParaRPr>
              </a:p>
              <a:p>
                <a:r>
                  <a:rPr lang="es-AR" dirty="0">
                    <a:latin typeface="Times New Roman" panose="02020603050405020304" pitchFamily="18" charset="0"/>
                    <a:cs typeface="Times New Roman" panose="02020603050405020304" pitchFamily="18" charset="0"/>
                  </a:rPr>
                  <a:t>Como podemos ver, al derivar la contante c</a:t>
                </a:r>
                <a:r>
                  <a:rPr lang="es-AR" baseline="-25000" dirty="0">
                    <a:latin typeface="Times New Roman" panose="02020603050405020304" pitchFamily="18" charset="0"/>
                    <a:cs typeface="Times New Roman" panose="02020603050405020304" pitchFamily="18" charset="0"/>
                  </a:rPr>
                  <a:t>1</a:t>
                </a:r>
                <a:r>
                  <a:rPr lang="es-AR" dirty="0">
                    <a:latin typeface="Times New Roman" panose="02020603050405020304" pitchFamily="18" charset="0"/>
                    <a:cs typeface="Times New Roman" panose="02020603050405020304" pitchFamily="18" charset="0"/>
                  </a:rPr>
                  <a:t> permanece, por lo cual debemos eliminarla mediante un sistema formado por:</a:t>
                </a:r>
              </a:p>
              <a:p>
                <a:pPr/>
                <a14:m>
                  <m:oMathPara xmlns:m="http://schemas.openxmlformats.org/officeDocument/2006/math">
                    <m:oMathParaPr>
                      <m:jc m:val="center"/>
                    </m:oMathParaPr>
                    <m:oMath xmlns:m="http://schemas.openxmlformats.org/officeDocument/2006/math">
                      <m:d>
                        <m:dPr>
                          <m:begChr m:val="{"/>
                          <m:endChr m:val=""/>
                          <m:ctrlPr>
                            <a:rPr lang="es-AR" i="1" smtClean="0">
                              <a:latin typeface="Cambria Math" panose="02040503050406030204" pitchFamily="18" charset="0"/>
                              <a:cs typeface="Times New Roman" panose="02020603050405020304" pitchFamily="18" charset="0"/>
                            </a:rPr>
                          </m:ctrlPr>
                        </m:dPr>
                        <m:e>
                          <m:eqArr>
                            <m:eqArrPr>
                              <m:ctrlPr>
                                <a:rPr lang="es-AR" i="1" smtClean="0">
                                  <a:latin typeface="Cambria Math" panose="02040503050406030204" pitchFamily="18" charset="0"/>
                                  <a:cs typeface="Times New Roman" panose="02020603050405020304" pitchFamily="18" charset="0"/>
                                </a:rPr>
                              </m:ctrlPr>
                            </m:eqArrPr>
                            <m:e>
                              <m:r>
                                <m:rPr>
                                  <m:nor/>
                                </m:rPr>
                                <a:rPr lang="es-AR" i="1" dirty="0">
                                  <a:latin typeface="Times New Roman" panose="02020603050405020304" pitchFamily="18" charset="0"/>
                                  <a:cs typeface="Times New Roman" panose="02020603050405020304" pitchFamily="18" charset="0"/>
                                </a:rPr>
                                <m:t>y</m:t>
                              </m:r>
                              <m:r>
                                <m:rPr>
                                  <m:nor/>
                                </m:rPr>
                                <a:rPr lang="es-AR" i="1" dirty="0">
                                  <a:latin typeface="Times New Roman" panose="02020603050405020304" pitchFamily="18" charset="0"/>
                                  <a:cs typeface="Times New Roman" panose="02020603050405020304" pitchFamily="18" charset="0"/>
                                </a:rPr>
                                <m:t>=</m:t>
                              </m:r>
                              <m:r>
                                <m:rPr>
                                  <m:nor/>
                                </m:rPr>
                                <a:rPr lang="es-AR" i="1" dirty="0">
                                  <a:latin typeface="Times New Roman" panose="02020603050405020304" pitchFamily="18" charset="0"/>
                                  <a:cs typeface="Times New Roman" panose="02020603050405020304" pitchFamily="18" charset="0"/>
                                </a:rPr>
                                <m:t>c</m:t>
                              </m:r>
                              <m:r>
                                <m:rPr>
                                  <m:nor/>
                                </m:rPr>
                                <a:rPr lang="es-AR" i="1" baseline="-25000" dirty="0">
                                  <a:latin typeface="Times New Roman" panose="02020603050405020304" pitchFamily="18" charset="0"/>
                                  <a:cs typeface="Times New Roman" panose="02020603050405020304" pitchFamily="18" charset="0"/>
                                </a:rPr>
                                <m:t>1</m:t>
                              </m:r>
                              <m:r>
                                <m:rPr>
                                  <m:nor/>
                                </m:rPr>
                                <a:rPr lang="es-AR" i="1" dirty="0">
                                  <a:latin typeface="Times New Roman" panose="02020603050405020304" pitchFamily="18" charset="0"/>
                                  <a:cs typeface="Times New Roman" panose="02020603050405020304" pitchFamily="18" charset="0"/>
                                </a:rPr>
                                <m:t>x</m:t>
                              </m:r>
                              <m:r>
                                <m:rPr>
                                  <m:nor/>
                                </m:rPr>
                                <a:rPr lang="es-AR" i="1" baseline="30000" dirty="0">
                                  <a:latin typeface="Times New Roman" panose="02020603050405020304" pitchFamily="18" charset="0"/>
                                  <a:cs typeface="Times New Roman" panose="02020603050405020304" pitchFamily="18" charset="0"/>
                                </a:rPr>
                                <m:t>2</m:t>
                              </m:r>
                              <m:r>
                                <m:rPr>
                                  <m:nor/>
                                </m:rPr>
                                <a:rPr lang="es-AR" i="1" dirty="0">
                                  <a:latin typeface="Times New Roman" panose="02020603050405020304" pitchFamily="18" charset="0"/>
                                  <a:cs typeface="Times New Roman" panose="02020603050405020304" pitchFamily="18" charset="0"/>
                                </a:rPr>
                                <m:t>+</m:t>
                              </m:r>
                              <m:r>
                                <m:rPr>
                                  <m:nor/>
                                </m:rPr>
                                <a:rPr lang="es-AR" i="1" dirty="0">
                                  <a:latin typeface="Times New Roman" panose="02020603050405020304" pitchFamily="18" charset="0"/>
                                  <a:cs typeface="Times New Roman" panose="02020603050405020304" pitchFamily="18" charset="0"/>
                                </a:rPr>
                                <m:t>c</m:t>
                              </m:r>
                              <m:r>
                                <m:rPr>
                                  <m:nor/>
                                </m:rPr>
                                <a:rPr lang="es-AR" i="1" baseline="-25000" dirty="0">
                                  <a:latin typeface="Times New Roman" panose="02020603050405020304" pitchFamily="18" charset="0"/>
                                  <a:cs typeface="Times New Roman" panose="02020603050405020304" pitchFamily="18" charset="0"/>
                                </a:rPr>
                                <m:t>2</m:t>
                              </m:r>
                              <m:r>
                                <m:rPr>
                                  <m:nor/>
                                </m:rPr>
                                <a:rPr lang="es-AR" i="1" dirty="0">
                                  <a:latin typeface="Times New Roman" panose="02020603050405020304" pitchFamily="18" charset="0"/>
                                  <a:cs typeface="Times New Roman" panose="02020603050405020304" pitchFamily="18" charset="0"/>
                                </a:rPr>
                                <m:t>x</m:t>
                              </m:r>
                            </m:e>
                            <m:e>
                              <m:r>
                                <m:rPr>
                                  <m:nor/>
                                </m:rPr>
                                <a:rPr lang="es-AR" i="1" dirty="0">
                                  <a:latin typeface="Times New Roman" panose="02020603050405020304" pitchFamily="18" charset="0"/>
                                  <a:cs typeface="Times New Roman" panose="02020603050405020304" pitchFamily="18" charset="0"/>
                                </a:rPr>
                                <m:t>y</m:t>
                              </m:r>
                              <m:r>
                                <m:rPr>
                                  <m:nor/>
                                </m:rPr>
                                <a:rPr lang="es-AR" i="1" dirty="0">
                                  <a:latin typeface="Times New Roman" panose="02020603050405020304" pitchFamily="18" charset="0"/>
                                  <a:cs typeface="Times New Roman" panose="02020603050405020304" pitchFamily="18" charset="0"/>
                                </a:rPr>
                                <m:t>´=2</m:t>
                              </m:r>
                              <m:r>
                                <m:rPr>
                                  <m:nor/>
                                </m:rPr>
                                <a:rPr lang="es-AR" i="1" dirty="0">
                                  <a:latin typeface="Times New Roman" panose="02020603050405020304" pitchFamily="18" charset="0"/>
                                  <a:cs typeface="Times New Roman" panose="02020603050405020304" pitchFamily="18" charset="0"/>
                                </a:rPr>
                                <m:t>c</m:t>
                              </m:r>
                              <m:r>
                                <m:rPr>
                                  <m:nor/>
                                </m:rPr>
                                <a:rPr lang="es-AR" i="1" baseline="-25000" dirty="0">
                                  <a:latin typeface="Times New Roman" panose="02020603050405020304" pitchFamily="18" charset="0"/>
                                  <a:cs typeface="Times New Roman" panose="02020603050405020304" pitchFamily="18" charset="0"/>
                                </a:rPr>
                                <m:t>1</m:t>
                              </m:r>
                              <m:r>
                                <m:rPr>
                                  <m:nor/>
                                </m:rPr>
                                <a:rPr lang="es-AR" i="1" dirty="0">
                                  <a:latin typeface="Times New Roman" panose="02020603050405020304" pitchFamily="18" charset="0"/>
                                  <a:cs typeface="Times New Roman" panose="02020603050405020304" pitchFamily="18" charset="0"/>
                                </a:rPr>
                                <m:t>x</m:t>
                              </m:r>
                              <m:r>
                                <m:rPr>
                                  <m:nor/>
                                </m:rPr>
                                <a:rPr lang="es-AR" i="1" dirty="0">
                                  <a:latin typeface="Times New Roman" panose="02020603050405020304" pitchFamily="18" charset="0"/>
                                  <a:cs typeface="Times New Roman" panose="02020603050405020304" pitchFamily="18" charset="0"/>
                                </a:rPr>
                                <m:t>+</m:t>
                              </m:r>
                              <m:r>
                                <m:rPr>
                                  <m:nor/>
                                </m:rPr>
                                <a:rPr lang="es-AR" i="1" dirty="0">
                                  <a:latin typeface="Times New Roman" panose="02020603050405020304" pitchFamily="18" charset="0"/>
                                  <a:cs typeface="Times New Roman" panose="02020603050405020304" pitchFamily="18" charset="0"/>
                                </a:rPr>
                                <m:t>c</m:t>
                              </m:r>
                              <m:r>
                                <m:rPr>
                                  <m:nor/>
                                </m:rPr>
                                <a:rPr lang="es-AR" i="1" baseline="-25000" dirty="0">
                                  <a:latin typeface="Times New Roman" panose="02020603050405020304" pitchFamily="18" charset="0"/>
                                  <a:cs typeface="Times New Roman" panose="02020603050405020304" pitchFamily="18" charset="0"/>
                                </a:rPr>
                                <m:t>2</m:t>
                              </m:r>
                            </m:e>
                            <m:e>
                              <m:r>
                                <m:rPr>
                                  <m:nor/>
                                </m:rPr>
                                <a:rPr lang="es-AR" i="1" dirty="0">
                                  <a:latin typeface="Times New Roman" panose="02020603050405020304" pitchFamily="18" charset="0"/>
                                  <a:cs typeface="Times New Roman" panose="02020603050405020304" pitchFamily="18" charset="0"/>
                                </a:rPr>
                                <m:t>y</m:t>
                              </m:r>
                              <m:r>
                                <m:rPr>
                                  <m:nor/>
                                </m:rPr>
                                <a:rPr lang="es-AR" i="1" dirty="0">
                                  <a:latin typeface="Times New Roman" panose="02020603050405020304" pitchFamily="18" charset="0"/>
                                  <a:cs typeface="Times New Roman" panose="02020603050405020304" pitchFamily="18" charset="0"/>
                                </a:rPr>
                                <m:t>´´=2</m:t>
                              </m:r>
                              <m:r>
                                <m:rPr>
                                  <m:nor/>
                                </m:rPr>
                                <a:rPr lang="es-AR" i="1" dirty="0">
                                  <a:latin typeface="Times New Roman" panose="02020603050405020304" pitchFamily="18" charset="0"/>
                                  <a:cs typeface="Times New Roman" panose="02020603050405020304" pitchFamily="18" charset="0"/>
                                </a:rPr>
                                <m:t>c</m:t>
                              </m:r>
                              <m:r>
                                <m:rPr>
                                  <m:nor/>
                                </m:rPr>
                                <a:rPr lang="es-AR" i="1" baseline="-25000" dirty="0">
                                  <a:latin typeface="Times New Roman" panose="02020603050405020304" pitchFamily="18" charset="0"/>
                                  <a:cs typeface="Times New Roman" panose="02020603050405020304" pitchFamily="18" charset="0"/>
                                </a:rPr>
                                <m:t>1</m:t>
                              </m:r>
                              <m:r>
                                <m:rPr>
                                  <m:nor/>
                                </m:rPr>
                                <a:rPr lang="es-AR" dirty="0">
                                  <a:latin typeface="Times New Roman" panose="02020603050405020304" pitchFamily="18" charset="0"/>
                                  <a:cs typeface="Times New Roman" panose="02020603050405020304" pitchFamily="18" charset="0"/>
                                </a:rPr>
                                <m:t> </m:t>
                              </m:r>
                            </m:e>
                          </m:eqArr>
                        </m:e>
                      </m:d>
                    </m:oMath>
                  </m:oMathPara>
                </a14:m>
                <a:endParaRPr lang="es-AR" dirty="0">
                  <a:latin typeface="Times New Roman" panose="02020603050405020304" pitchFamily="18" charset="0"/>
                  <a:cs typeface="Times New Roman" panose="02020603050405020304" pitchFamily="18" charset="0"/>
                </a:endParaRPr>
              </a:p>
              <a:p>
                <a:r>
                  <a:rPr lang="es-AR" dirty="0">
                    <a:latin typeface="Times New Roman" panose="02020603050405020304" pitchFamily="18" charset="0"/>
                    <a:cs typeface="Times New Roman" panose="02020603050405020304" pitchFamily="18" charset="0"/>
                  </a:rPr>
                  <a:t>Luego la </a:t>
                </a:r>
                <a:r>
                  <a:rPr lang="es-AR" dirty="0" err="1">
                    <a:latin typeface="Times New Roman" panose="02020603050405020304" pitchFamily="18" charset="0"/>
                    <a:cs typeface="Times New Roman" panose="02020603050405020304" pitchFamily="18" charset="0"/>
                  </a:rPr>
                  <a:t>ec</a:t>
                </a:r>
                <a:r>
                  <a:rPr lang="es-AR" dirty="0">
                    <a:latin typeface="Times New Roman" panose="02020603050405020304" pitchFamily="18" charset="0"/>
                    <a:cs typeface="Times New Roman" panose="02020603050405020304" pitchFamily="18" charset="0"/>
                  </a:rPr>
                  <a:t>. Diferencial solución: </a:t>
                </a:r>
              </a:p>
              <a:p>
                <a:endParaRPr lang="es-AR" dirty="0">
                  <a:latin typeface="Times New Roman" panose="02020603050405020304" pitchFamily="18" charset="0"/>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r>
                        <a:rPr lang="es-AR" b="0" i="1" smtClean="0">
                          <a:latin typeface="Cambria Math" panose="02040503050406030204" pitchFamily="18" charset="0"/>
                          <a:cs typeface="Times New Roman" panose="02020603050405020304" pitchFamily="18" charset="0"/>
                        </a:rPr>
                        <m:t>𝑦</m:t>
                      </m:r>
                      <m:r>
                        <a:rPr lang="es-AR" b="0" i="1" smtClean="0">
                          <a:latin typeface="Cambria Math" panose="02040503050406030204" pitchFamily="18" charset="0"/>
                          <a:cs typeface="Times New Roman" panose="02020603050405020304" pitchFamily="18" charset="0"/>
                        </a:rPr>
                        <m:t>=</m:t>
                      </m:r>
                      <m:r>
                        <a:rPr lang="es-AR" b="0" i="1" smtClean="0">
                          <a:latin typeface="Cambria Math" panose="02040503050406030204" pitchFamily="18" charset="0"/>
                          <a:cs typeface="Times New Roman" panose="02020603050405020304" pitchFamily="18" charset="0"/>
                        </a:rPr>
                        <m:t>𝑦</m:t>
                      </m:r>
                      <m:r>
                        <a:rPr lang="es-AR" b="0" i="1" smtClean="0">
                          <a:latin typeface="Cambria Math" panose="02040503050406030204" pitchFamily="18" charset="0"/>
                          <a:cs typeface="Times New Roman" panose="02020603050405020304" pitchFamily="18" charset="0"/>
                        </a:rPr>
                        <m:t>´</m:t>
                      </m:r>
                      <m:r>
                        <a:rPr lang="es-AR" b="0" i="1" smtClean="0">
                          <a:latin typeface="Cambria Math" panose="02040503050406030204" pitchFamily="18" charset="0"/>
                          <a:cs typeface="Times New Roman" panose="02020603050405020304" pitchFamily="18" charset="0"/>
                        </a:rPr>
                        <m:t>𝑥</m:t>
                      </m:r>
                      <m:r>
                        <a:rPr lang="es-AR" b="0" i="1" smtClean="0">
                          <a:latin typeface="Cambria Math" panose="02040503050406030204" pitchFamily="18" charset="0"/>
                          <a:cs typeface="Times New Roman" panose="02020603050405020304" pitchFamily="18" charset="0"/>
                        </a:rPr>
                        <m:t> −</m:t>
                      </m:r>
                      <m:f>
                        <m:fPr>
                          <m:ctrlPr>
                            <a:rPr lang="es-AR" b="0" i="1" smtClean="0">
                              <a:latin typeface="Cambria Math" panose="02040503050406030204" pitchFamily="18" charset="0"/>
                              <a:cs typeface="Times New Roman" panose="02020603050405020304" pitchFamily="18" charset="0"/>
                            </a:rPr>
                          </m:ctrlPr>
                        </m:fPr>
                        <m:num>
                          <m:r>
                            <a:rPr lang="es-AR" b="0" i="1" smtClean="0">
                              <a:latin typeface="Cambria Math" panose="02040503050406030204" pitchFamily="18" charset="0"/>
                              <a:cs typeface="Times New Roman" panose="02020603050405020304" pitchFamily="18" charset="0"/>
                            </a:rPr>
                            <m:t>𝑦</m:t>
                          </m:r>
                          <m:r>
                            <a:rPr lang="es-AR" b="0" i="1" smtClean="0">
                              <a:latin typeface="Cambria Math" panose="02040503050406030204" pitchFamily="18" charset="0"/>
                              <a:cs typeface="Times New Roman" panose="02020603050405020304" pitchFamily="18" charset="0"/>
                            </a:rPr>
                            <m:t>´´</m:t>
                          </m:r>
                        </m:num>
                        <m:den>
                          <m:r>
                            <a:rPr lang="es-AR" b="0" i="1" smtClean="0">
                              <a:latin typeface="Cambria Math" panose="02040503050406030204" pitchFamily="18" charset="0"/>
                              <a:cs typeface="Times New Roman" panose="02020603050405020304" pitchFamily="18" charset="0"/>
                            </a:rPr>
                            <m:t>2</m:t>
                          </m:r>
                        </m:den>
                      </m:f>
                      <m:sSup>
                        <m:sSupPr>
                          <m:ctrlPr>
                            <a:rPr lang="es-AR" b="0" i="1" smtClean="0">
                              <a:latin typeface="Cambria Math" panose="02040503050406030204" pitchFamily="18" charset="0"/>
                              <a:cs typeface="Times New Roman" panose="02020603050405020304" pitchFamily="18" charset="0"/>
                            </a:rPr>
                          </m:ctrlPr>
                        </m:sSupPr>
                        <m:e>
                          <m:r>
                            <a:rPr lang="es-AR" b="0" i="1" smtClean="0">
                              <a:latin typeface="Cambria Math" panose="02040503050406030204" pitchFamily="18" charset="0"/>
                              <a:cs typeface="Times New Roman" panose="02020603050405020304" pitchFamily="18" charset="0"/>
                            </a:rPr>
                            <m:t>𝑥</m:t>
                          </m:r>
                        </m:e>
                        <m:sup>
                          <m:r>
                            <a:rPr lang="es-AR" b="0" i="1" smtClean="0">
                              <a:latin typeface="Cambria Math" panose="02040503050406030204" pitchFamily="18" charset="0"/>
                              <a:cs typeface="Times New Roman" panose="02020603050405020304" pitchFamily="18" charset="0"/>
                            </a:rPr>
                            <m:t>2</m:t>
                          </m:r>
                        </m:sup>
                      </m:sSup>
                    </m:oMath>
                  </m:oMathPara>
                </a14:m>
                <a:endParaRPr lang="es-AR" dirty="0">
                  <a:latin typeface="Times New Roman" panose="02020603050405020304" pitchFamily="18" charset="0"/>
                  <a:cs typeface="Times New Roman" panose="02020603050405020304" pitchFamily="18" charset="0"/>
                </a:endParaRPr>
              </a:p>
            </p:txBody>
          </p:sp>
        </mc:Choice>
        <mc:Fallback xmlns="">
          <p:sp>
            <p:nvSpPr>
              <p:cNvPr id="6" name="CuadroTexto 5">
                <a:extLst>
                  <a:ext uri="{FF2B5EF4-FFF2-40B4-BE49-F238E27FC236}">
                    <a16:creationId xmlns:a16="http://schemas.microsoft.com/office/drawing/2014/main" id="{8D0293A9-9D0A-43B4-9AED-6D50DDC9AF66}"/>
                  </a:ext>
                </a:extLst>
              </p:cNvPr>
              <p:cNvSpPr txBox="1">
                <a:spLocks noRot="1" noChangeAspect="1" noMove="1" noResize="1" noEditPoints="1" noAdjustHandles="1" noChangeArrowheads="1" noChangeShapeType="1" noTextEdit="1"/>
              </p:cNvSpPr>
              <p:nvPr/>
            </p:nvSpPr>
            <p:spPr>
              <a:xfrm>
                <a:off x="323528" y="2723690"/>
                <a:ext cx="8601200" cy="3735061"/>
              </a:xfrm>
              <a:prstGeom prst="rect">
                <a:avLst/>
              </a:prstGeom>
              <a:blipFill>
                <a:blip r:embed="rId5"/>
                <a:stretch>
                  <a:fillRect l="-567" t="-979"/>
                </a:stretch>
              </a:blipFill>
            </p:spPr>
            <p:txBody>
              <a:bodyPr/>
              <a:lstStyle/>
              <a:p>
                <a:r>
                  <a:rPr lang="es-AR">
                    <a:noFill/>
                  </a:rPr>
                  <a:t> </a:t>
                </a:r>
              </a:p>
            </p:txBody>
          </p:sp>
        </mc:Fallback>
      </mc:AlternateContent>
    </p:spTree>
    <p:extLst>
      <p:ext uri="{BB962C8B-B14F-4D97-AF65-F5344CB8AC3E}">
        <p14:creationId xmlns:p14="http://schemas.microsoft.com/office/powerpoint/2010/main" val="23506173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Gráfico 12" descr="Lápices con virutas">
            <a:extLst>
              <a:ext uri="{FF2B5EF4-FFF2-40B4-BE49-F238E27FC236}">
                <a16:creationId xmlns:a16="http://schemas.microsoft.com/office/drawing/2014/main" id="{D77D74CD-811E-4B12-8CE0-C1E9501A32A9}"/>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144804" y="342742"/>
            <a:ext cx="1029013" cy="1029013"/>
          </a:xfrm>
          <a:prstGeom prst="rect">
            <a:avLst/>
          </a:prstGeom>
        </p:spPr>
      </p:pic>
      <p:sp>
        <p:nvSpPr>
          <p:cNvPr id="5" name="Marcador de número de diapositiva 4">
            <a:extLst>
              <a:ext uri="{FF2B5EF4-FFF2-40B4-BE49-F238E27FC236}">
                <a16:creationId xmlns:a16="http://schemas.microsoft.com/office/drawing/2014/main" id="{1990B492-776E-4C2B-AD83-241801AC7242}"/>
              </a:ext>
            </a:extLst>
          </p:cNvPr>
          <p:cNvSpPr>
            <a:spLocks noGrp="1"/>
          </p:cNvSpPr>
          <p:nvPr>
            <p:ph type="sldNum" sz="quarter" idx="12"/>
          </p:nvPr>
        </p:nvSpPr>
        <p:spPr>
          <a:xfrm>
            <a:off x="8659310" y="6093624"/>
            <a:ext cx="409433" cy="435022"/>
          </a:xfrm>
        </p:spPr>
        <p:txBody>
          <a:bodyPr/>
          <a:lstStyle/>
          <a:p>
            <a:fld id="{9D4AEF59-F28E-467C-9EA3-92D1CFAD475A}" type="slidenum">
              <a:rPr lang="en-US" smtClean="0"/>
              <a:t>14</a:t>
            </a:fld>
            <a:endParaRPr lang="en-US" dirty="0"/>
          </a:p>
        </p:txBody>
      </p:sp>
      <p:sp>
        <p:nvSpPr>
          <p:cNvPr id="8" name="CuadroTexto 7">
            <a:extLst>
              <a:ext uri="{FF2B5EF4-FFF2-40B4-BE49-F238E27FC236}">
                <a16:creationId xmlns:a16="http://schemas.microsoft.com/office/drawing/2014/main" id="{C14A686A-F73B-4635-8F45-42235F0D1C34}"/>
              </a:ext>
            </a:extLst>
          </p:cNvPr>
          <p:cNvSpPr txBox="1"/>
          <p:nvPr/>
        </p:nvSpPr>
        <p:spPr>
          <a:xfrm>
            <a:off x="323528" y="314322"/>
            <a:ext cx="7704856" cy="369332"/>
          </a:xfrm>
          <a:prstGeom prst="rect">
            <a:avLst/>
          </a:prstGeom>
          <a:noFill/>
        </p:spPr>
        <p:txBody>
          <a:bodyPr wrap="square" rtlCol="0">
            <a:spAutoFit/>
          </a:bodyPr>
          <a:lstStyle/>
          <a:p>
            <a:r>
              <a:rPr lang="es-MX" b="1" i="0" u="none" strike="noStrike" baseline="0" dirty="0">
                <a:solidFill>
                  <a:schemeClr val="accent5">
                    <a:lumMod val="75000"/>
                  </a:schemeClr>
                </a:solidFill>
                <a:latin typeface="Arial" panose="020B0604020202020204" pitchFamily="34" charset="0"/>
                <a:cs typeface="Arial" panose="020B0604020202020204" pitchFamily="34" charset="0"/>
              </a:rPr>
              <a:t>ECUACIÓN DIFERENCIAL DE PRIMER ORDEN</a:t>
            </a:r>
            <a:endParaRPr lang="es-AR" dirty="0">
              <a:solidFill>
                <a:schemeClr val="accent5">
                  <a:lumMod val="75000"/>
                </a:schemeClr>
              </a:solidFill>
              <a:latin typeface="Arial" panose="020B0604020202020204" pitchFamily="34" charset="0"/>
              <a:ea typeface="Calibri" panose="020F050202020403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6" name="CuadroTexto 5">
                <a:extLst>
                  <a:ext uri="{FF2B5EF4-FFF2-40B4-BE49-F238E27FC236}">
                    <a16:creationId xmlns:a16="http://schemas.microsoft.com/office/drawing/2014/main" id="{8D0293A9-9D0A-43B4-9AED-6D50DDC9AF66}"/>
                  </a:ext>
                </a:extLst>
              </p:cNvPr>
              <p:cNvSpPr txBox="1"/>
              <p:nvPr/>
            </p:nvSpPr>
            <p:spPr>
              <a:xfrm>
                <a:off x="260569" y="980728"/>
                <a:ext cx="8601200" cy="4023602"/>
              </a:xfrm>
              <a:prstGeom prst="rect">
                <a:avLst/>
              </a:prstGeom>
              <a:noFill/>
            </p:spPr>
            <p:txBody>
              <a:bodyPr wrap="square">
                <a:spAutoFit/>
              </a:bodyPr>
              <a:lstStyle/>
              <a:p>
                <a:r>
                  <a:rPr lang="es-AR" dirty="0">
                    <a:solidFill>
                      <a:srgbClr val="00B0F0"/>
                    </a:solidFill>
                    <a:latin typeface="Times New Roman" panose="02020603050405020304" pitchFamily="18" charset="0"/>
                    <a:cs typeface="Times New Roman" panose="02020603050405020304" pitchFamily="18" charset="0"/>
                  </a:rPr>
                  <a:t>EJEMPLO  </a:t>
                </a:r>
                <a:r>
                  <a:rPr lang="es-AR" dirty="0">
                    <a:latin typeface="Times New Roman" panose="02020603050405020304" pitchFamily="18" charset="0"/>
                    <a:cs typeface="Times New Roman" panose="02020603050405020304" pitchFamily="18" charset="0"/>
                  </a:rPr>
                  <a:t> Reconstruir la </a:t>
                </a:r>
                <a:r>
                  <a:rPr lang="es-AR" dirty="0" err="1">
                    <a:latin typeface="Times New Roman" panose="02020603050405020304" pitchFamily="18" charset="0"/>
                    <a:cs typeface="Times New Roman" panose="02020603050405020304" pitchFamily="18" charset="0"/>
                  </a:rPr>
                  <a:t>ec</a:t>
                </a:r>
                <a:r>
                  <a:rPr lang="es-AR" dirty="0">
                    <a:latin typeface="Times New Roman" panose="02020603050405020304" pitchFamily="18" charset="0"/>
                    <a:cs typeface="Times New Roman" panose="02020603050405020304" pitchFamily="18" charset="0"/>
                  </a:rPr>
                  <a:t>. Diferencial de la cual </a:t>
                </a:r>
                <a:r>
                  <a:rPr lang="es-AR" i="1" dirty="0">
                    <a:latin typeface="Times New Roman" panose="02020603050405020304" pitchFamily="18" charset="0"/>
                    <a:cs typeface="Times New Roman" panose="02020603050405020304" pitchFamily="18" charset="0"/>
                  </a:rPr>
                  <a:t>y=c</a:t>
                </a:r>
                <a:r>
                  <a:rPr lang="es-AR" i="1" baseline="-25000" dirty="0">
                    <a:latin typeface="Times New Roman" panose="02020603050405020304" pitchFamily="18" charset="0"/>
                    <a:cs typeface="Times New Roman" panose="02020603050405020304" pitchFamily="18" charset="0"/>
                  </a:rPr>
                  <a:t>1</a:t>
                </a:r>
                <a:r>
                  <a:rPr lang="es-AR" i="1" dirty="0">
                    <a:latin typeface="Times New Roman" panose="02020603050405020304" pitchFamily="18" charset="0"/>
                    <a:cs typeface="Times New Roman" panose="02020603050405020304" pitchFamily="18" charset="0"/>
                  </a:rPr>
                  <a:t>sen(x)+c</a:t>
                </a:r>
                <a:r>
                  <a:rPr lang="es-AR" i="1" baseline="-25000" dirty="0">
                    <a:latin typeface="Times New Roman" panose="02020603050405020304" pitchFamily="18" charset="0"/>
                    <a:cs typeface="Times New Roman" panose="02020603050405020304" pitchFamily="18" charset="0"/>
                  </a:rPr>
                  <a:t>2</a:t>
                </a:r>
                <a:r>
                  <a:rPr lang="es-AR" i="1" dirty="0">
                    <a:latin typeface="Times New Roman" panose="02020603050405020304" pitchFamily="18" charset="0"/>
                    <a:cs typeface="Times New Roman" panose="02020603050405020304" pitchFamily="18" charset="0"/>
                  </a:rPr>
                  <a:t>cos(x)</a:t>
                </a:r>
                <a:r>
                  <a:rPr lang="es-AR" dirty="0">
                    <a:latin typeface="Times New Roman" panose="02020603050405020304" pitchFamily="18" charset="0"/>
                    <a:cs typeface="Times New Roman" panose="02020603050405020304" pitchFamily="18" charset="0"/>
                  </a:rPr>
                  <a:t>es su solución general. Derivamos respecto a x dos veces (dos constantes)</a:t>
                </a:r>
              </a:p>
              <a:p>
                <a:endParaRPr lang="es-AR" dirty="0">
                  <a:latin typeface="Times New Roman" panose="02020603050405020304" pitchFamily="18" charset="0"/>
                  <a:cs typeface="Times New Roman" panose="02020603050405020304" pitchFamily="18" charset="0"/>
                </a:endParaRPr>
              </a:p>
              <a:p>
                <a:pPr/>
                <a14:m>
                  <m:oMathPara xmlns:m="http://schemas.openxmlformats.org/officeDocument/2006/math">
                    <m:oMathParaPr>
                      <m:jc m:val="center"/>
                    </m:oMathParaPr>
                    <m:oMath xmlns:m="http://schemas.openxmlformats.org/officeDocument/2006/math">
                      <m:d>
                        <m:dPr>
                          <m:begChr m:val="{"/>
                          <m:endChr m:val=""/>
                          <m:ctrlPr>
                            <a:rPr lang="es-AR" i="1" smtClean="0">
                              <a:latin typeface="Cambria Math" panose="02040503050406030204" pitchFamily="18" charset="0"/>
                              <a:cs typeface="Times New Roman" panose="02020603050405020304" pitchFamily="18" charset="0"/>
                            </a:rPr>
                          </m:ctrlPr>
                        </m:dPr>
                        <m:e>
                          <m:eqArr>
                            <m:eqArrPr>
                              <m:ctrlPr>
                                <a:rPr lang="es-AR" i="1" smtClean="0">
                                  <a:latin typeface="Cambria Math" panose="02040503050406030204" pitchFamily="18" charset="0"/>
                                  <a:cs typeface="Times New Roman" panose="02020603050405020304" pitchFamily="18" charset="0"/>
                                </a:rPr>
                              </m:ctrlPr>
                            </m:eqArrPr>
                            <m:e>
                              <m:r>
                                <m:rPr>
                                  <m:nor/>
                                </m:rPr>
                                <a:rPr lang="es-AR" i="1" dirty="0">
                                  <a:latin typeface="Times New Roman" panose="02020603050405020304" pitchFamily="18" charset="0"/>
                                  <a:cs typeface="Times New Roman" panose="02020603050405020304" pitchFamily="18" charset="0"/>
                                </a:rPr>
                                <m:t>y</m:t>
                              </m:r>
                              <m:r>
                                <m:rPr>
                                  <m:nor/>
                                </m:rPr>
                                <a:rPr lang="es-AR" i="1" dirty="0">
                                  <a:latin typeface="Times New Roman" panose="02020603050405020304" pitchFamily="18" charset="0"/>
                                  <a:cs typeface="Times New Roman" panose="02020603050405020304" pitchFamily="18" charset="0"/>
                                </a:rPr>
                                <m:t>=</m:t>
                              </m:r>
                              <m:r>
                                <m:rPr>
                                  <m:nor/>
                                </m:rPr>
                                <a:rPr lang="es-AR" i="1" dirty="0">
                                  <a:latin typeface="Times New Roman" panose="02020603050405020304" pitchFamily="18" charset="0"/>
                                  <a:cs typeface="Times New Roman" panose="02020603050405020304" pitchFamily="18" charset="0"/>
                                </a:rPr>
                                <m:t>c</m:t>
                              </m:r>
                              <m:r>
                                <m:rPr>
                                  <m:nor/>
                                </m:rPr>
                                <a:rPr lang="es-AR" i="1" baseline="-25000" dirty="0">
                                  <a:latin typeface="Times New Roman" panose="02020603050405020304" pitchFamily="18" charset="0"/>
                                  <a:cs typeface="Times New Roman" panose="02020603050405020304" pitchFamily="18" charset="0"/>
                                </a:rPr>
                                <m:t>1</m:t>
                              </m:r>
                              <m:r>
                                <m:rPr>
                                  <m:nor/>
                                </m:rPr>
                                <a:rPr lang="es-AR" i="1" dirty="0">
                                  <a:latin typeface="Times New Roman" panose="02020603050405020304" pitchFamily="18" charset="0"/>
                                  <a:cs typeface="Times New Roman" panose="02020603050405020304" pitchFamily="18" charset="0"/>
                                </a:rPr>
                                <m:t>sen</m:t>
                              </m:r>
                              <m:r>
                                <m:rPr>
                                  <m:nor/>
                                </m:rPr>
                                <a:rPr lang="es-AR" i="1" dirty="0">
                                  <a:latin typeface="Times New Roman" panose="02020603050405020304" pitchFamily="18" charset="0"/>
                                  <a:cs typeface="Times New Roman" panose="02020603050405020304" pitchFamily="18" charset="0"/>
                                </a:rPr>
                                <m:t>(</m:t>
                              </m:r>
                              <m:r>
                                <m:rPr>
                                  <m:nor/>
                                </m:rPr>
                                <a:rPr lang="es-AR" i="1" dirty="0">
                                  <a:latin typeface="Times New Roman" panose="02020603050405020304" pitchFamily="18" charset="0"/>
                                  <a:cs typeface="Times New Roman" panose="02020603050405020304" pitchFamily="18" charset="0"/>
                                </a:rPr>
                                <m:t>x</m:t>
                              </m:r>
                              <m:r>
                                <m:rPr>
                                  <m:nor/>
                                </m:rPr>
                                <a:rPr lang="es-AR" i="1" dirty="0">
                                  <a:latin typeface="Times New Roman" panose="02020603050405020304" pitchFamily="18" charset="0"/>
                                  <a:cs typeface="Times New Roman" panose="02020603050405020304" pitchFamily="18" charset="0"/>
                                </a:rPr>
                                <m:t>)+</m:t>
                              </m:r>
                              <m:r>
                                <m:rPr>
                                  <m:nor/>
                                </m:rPr>
                                <a:rPr lang="es-AR" i="1" dirty="0">
                                  <a:latin typeface="Times New Roman" panose="02020603050405020304" pitchFamily="18" charset="0"/>
                                  <a:cs typeface="Times New Roman" panose="02020603050405020304" pitchFamily="18" charset="0"/>
                                </a:rPr>
                                <m:t>c</m:t>
                              </m:r>
                              <m:r>
                                <m:rPr>
                                  <m:nor/>
                                </m:rPr>
                                <a:rPr lang="es-AR" i="1" baseline="-25000" dirty="0">
                                  <a:latin typeface="Times New Roman" panose="02020603050405020304" pitchFamily="18" charset="0"/>
                                  <a:cs typeface="Times New Roman" panose="02020603050405020304" pitchFamily="18" charset="0"/>
                                </a:rPr>
                                <m:t>2</m:t>
                              </m:r>
                              <m:r>
                                <m:rPr>
                                  <m:nor/>
                                </m:rPr>
                                <a:rPr lang="es-AR" i="1" dirty="0">
                                  <a:latin typeface="Times New Roman" panose="02020603050405020304" pitchFamily="18" charset="0"/>
                                  <a:cs typeface="Times New Roman" panose="02020603050405020304" pitchFamily="18" charset="0"/>
                                </a:rPr>
                                <m:t>cos</m:t>
                              </m:r>
                              <m:r>
                                <m:rPr>
                                  <m:nor/>
                                </m:rPr>
                                <a:rPr lang="es-AR" i="1" dirty="0">
                                  <a:latin typeface="Times New Roman" panose="02020603050405020304" pitchFamily="18" charset="0"/>
                                  <a:cs typeface="Times New Roman" panose="02020603050405020304" pitchFamily="18" charset="0"/>
                                </a:rPr>
                                <m:t>(</m:t>
                              </m:r>
                              <m:r>
                                <m:rPr>
                                  <m:nor/>
                                </m:rPr>
                                <a:rPr lang="es-AR" i="1" dirty="0">
                                  <a:latin typeface="Times New Roman" panose="02020603050405020304" pitchFamily="18" charset="0"/>
                                  <a:cs typeface="Times New Roman" panose="02020603050405020304" pitchFamily="18" charset="0"/>
                                </a:rPr>
                                <m:t>x</m:t>
                              </m:r>
                              <m:r>
                                <m:rPr>
                                  <m:nor/>
                                </m:rPr>
                                <a:rPr lang="es-AR" i="1" dirty="0">
                                  <a:latin typeface="Times New Roman" panose="02020603050405020304" pitchFamily="18" charset="0"/>
                                  <a:cs typeface="Times New Roman" panose="02020603050405020304" pitchFamily="18" charset="0"/>
                                </a:rPr>
                                <m:t>)</m:t>
                              </m:r>
                            </m:e>
                            <m:e>
                              <m:r>
                                <m:rPr>
                                  <m:nor/>
                                </m:rPr>
                                <a:rPr lang="es-AR" i="1" dirty="0">
                                  <a:latin typeface="Times New Roman" panose="02020603050405020304" pitchFamily="18" charset="0"/>
                                  <a:cs typeface="Times New Roman" panose="02020603050405020304" pitchFamily="18" charset="0"/>
                                </a:rPr>
                                <m:t>y</m:t>
                              </m:r>
                              <m:r>
                                <m:rPr>
                                  <m:nor/>
                                </m:rPr>
                                <a:rPr lang="es-AR" i="1" dirty="0">
                                  <a:latin typeface="Times New Roman" panose="02020603050405020304" pitchFamily="18" charset="0"/>
                                  <a:cs typeface="Times New Roman" panose="02020603050405020304" pitchFamily="18" charset="0"/>
                                </a:rPr>
                                <m:t>´=</m:t>
                              </m:r>
                              <m:r>
                                <m:rPr>
                                  <m:nor/>
                                </m:rPr>
                                <a:rPr lang="es-AR" i="1" dirty="0">
                                  <a:latin typeface="Times New Roman" panose="02020603050405020304" pitchFamily="18" charset="0"/>
                                  <a:cs typeface="Times New Roman" panose="02020603050405020304" pitchFamily="18" charset="0"/>
                                </a:rPr>
                                <m:t>c</m:t>
                              </m:r>
                              <m:r>
                                <m:rPr>
                                  <m:nor/>
                                </m:rPr>
                                <a:rPr lang="es-AR" i="1" baseline="-25000" dirty="0">
                                  <a:latin typeface="Times New Roman" panose="02020603050405020304" pitchFamily="18" charset="0"/>
                                  <a:cs typeface="Times New Roman" panose="02020603050405020304" pitchFamily="18" charset="0"/>
                                </a:rPr>
                                <m:t>1</m:t>
                              </m:r>
                              <m:r>
                                <m:rPr>
                                  <m:nor/>
                                </m:rPr>
                                <a:rPr lang="es-AR" b="0" i="1" dirty="0" smtClean="0">
                                  <a:latin typeface="Times New Roman" panose="02020603050405020304" pitchFamily="18" charset="0"/>
                                  <a:cs typeface="Times New Roman" panose="02020603050405020304" pitchFamily="18" charset="0"/>
                                </a:rPr>
                                <m:t>cos</m:t>
                              </m:r>
                              <m:r>
                                <m:rPr>
                                  <m:nor/>
                                </m:rPr>
                                <a:rPr lang="es-AR" i="1" dirty="0">
                                  <a:latin typeface="Times New Roman" panose="02020603050405020304" pitchFamily="18" charset="0"/>
                                  <a:cs typeface="Times New Roman" panose="02020603050405020304" pitchFamily="18" charset="0"/>
                                </a:rPr>
                                <m:t>(</m:t>
                              </m:r>
                              <m:r>
                                <m:rPr>
                                  <m:nor/>
                                </m:rPr>
                                <a:rPr lang="es-AR" i="1" dirty="0">
                                  <a:latin typeface="Times New Roman" panose="02020603050405020304" pitchFamily="18" charset="0"/>
                                  <a:cs typeface="Times New Roman" panose="02020603050405020304" pitchFamily="18" charset="0"/>
                                </a:rPr>
                                <m:t>x</m:t>
                              </m:r>
                              <m:r>
                                <m:rPr>
                                  <m:nor/>
                                </m:rPr>
                                <a:rPr lang="es-AR" i="1" dirty="0">
                                  <a:latin typeface="Times New Roman" panose="02020603050405020304" pitchFamily="18" charset="0"/>
                                  <a:cs typeface="Times New Roman" panose="02020603050405020304" pitchFamily="18" charset="0"/>
                                </a:rPr>
                                <m:t>) </m:t>
                              </m:r>
                              <m:r>
                                <m:rPr>
                                  <m:nor/>
                                </m:rPr>
                                <a:rPr lang="es-AR" i="1" dirty="0">
                                  <a:latin typeface="Times New Roman" panose="02020603050405020304" pitchFamily="18" charset="0"/>
                                  <a:cs typeface="Times New Roman" panose="02020603050405020304" pitchFamily="18" charset="0"/>
                                </a:rPr>
                                <m:t>− </m:t>
                              </m:r>
                              <m:r>
                                <m:rPr>
                                  <m:nor/>
                                </m:rPr>
                                <a:rPr lang="es-AR" i="1" dirty="0">
                                  <a:latin typeface="Times New Roman" panose="02020603050405020304" pitchFamily="18" charset="0"/>
                                  <a:cs typeface="Times New Roman" panose="02020603050405020304" pitchFamily="18" charset="0"/>
                                </a:rPr>
                                <m:t>c</m:t>
                              </m:r>
                              <m:r>
                                <m:rPr>
                                  <m:nor/>
                                </m:rPr>
                                <a:rPr lang="es-AR" i="1" baseline="-25000" dirty="0">
                                  <a:latin typeface="Times New Roman" panose="02020603050405020304" pitchFamily="18" charset="0"/>
                                  <a:cs typeface="Times New Roman" panose="02020603050405020304" pitchFamily="18" charset="0"/>
                                </a:rPr>
                                <m:t>2</m:t>
                              </m:r>
                              <m:r>
                                <m:rPr>
                                  <m:nor/>
                                </m:rPr>
                                <a:rPr lang="es-AR" i="1" dirty="0">
                                  <a:latin typeface="Times New Roman" panose="02020603050405020304" pitchFamily="18" charset="0"/>
                                  <a:cs typeface="Times New Roman" panose="02020603050405020304" pitchFamily="18" charset="0"/>
                                </a:rPr>
                                <m:t>s</m:t>
                              </m:r>
                              <m:r>
                                <m:rPr>
                                  <m:nor/>
                                </m:rPr>
                                <a:rPr lang="es-AR" b="0" i="1" dirty="0" smtClean="0">
                                  <a:latin typeface="Times New Roman" panose="02020603050405020304" pitchFamily="18" charset="0"/>
                                  <a:cs typeface="Times New Roman" panose="02020603050405020304" pitchFamily="18" charset="0"/>
                                </a:rPr>
                                <m:t>en</m:t>
                              </m:r>
                              <m:r>
                                <m:rPr>
                                  <m:nor/>
                                </m:rPr>
                                <a:rPr lang="es-AR" i="1" dirty="0">
                                  <a:latin typeface="Times New Roman" panose="02020603050405020304" pitchFamily="18" charset="0"/>
                                  <a:cs typeface="Times New Roman" panose="02020603050405020304" pitchFamily="18" charset="0"/>
                                </a:rPr>
                                <m:t>(</m:t>
                              </m:r>
                              <m:r>
                                <m:rPr>
                                  <m:nor/>
                                </m:rPr>
                                <a:rPr lang="es-AR" i="1" dirty="0">
                                  <a:latin typeface="Times New Roman" panose="02020603050405020304" pitchFamily="18" charset="0"/>
                                  <a:cs typeface="Times New Roman" panose="02020603050405020304" pitchFamily="18" charset="0"/>
                                </a:rPr>
                                <m:t>x</m:t>
                              </m:r>
                              <m:r>
                                <m:rPr>
                                  <m:nor/>
                                </m:rPr>
                                <a:rPr lang="es-AR" i="1" dirty="0">
                                  <a:latin typeface="Times New Roman" panose="02020603050405020304" pitchFamily="18" charset="0"/>
                                  <a:cs typeface="Times New Roman" panose="02020603050405020304" pitchFamily="18" charset="0"/>
                                </a:rPr>
                                <m:t>)</m:t>
                              </m:r>
                            </m:e>
                            <m:e>
                              <m:r>
                                <m:rPr>
                                  <m:nor/>
                                </m:rPr>
                                <a:rPr lang="es-AR" i="1" dirty="0">
                                  <a:latin typeface="Times New Roman" panose="02020603050405020304" pitchFamily="18" charset="0"/>
                                  <a:cs typeface="Times New Roman" panose="02020603050405020304" pitchFamily="18" charset="0"/>
                                </a:rPr>
                                <m:t>y</m:t>
                              </m:r>
                              <m:r>
                                <m:rPr>
                                  <m:nor/>
                                </m:rPr>
                                <a:rPr lang="es-AR" i="1" dirty="0">
                                  <a:latin typeface="Times New Roman" panose="02020603050405020304" pitchFamily="18" charset="0"/>
                                  <a:cs typeface="Times New Roman" panose="02020603050405020304" pitchFamily="18" charset="0"/>
                                </a:rPr>
                                <m:t>´´</m:t>
                              </m:r>
                              <m:r>
                                <m:rPr>
                                  <m:nor/>
                                </m:rPr>
                                <a:rPr lang="es-AR" i="1" dirty="0">
                                  <a:latin typeface="Times New Roman" panose="02020603050405020304" pitchFamily="18" charset="0"/>
                                  <a:cs typeface="Times New Roman" panose="02020603050405020304" pitchFamily="18" charset="0"/>
                                </a:rPr>
                                <m:t>=</m:t>
                              </m:r>
                              <m:r>
                                <m:rPr>
                                  <m:nor/>
                                </m:rPr>
                                <a:rPr lang="es-AR" i="1" dirty="0">
                                  <a:latin typeface="Times New Roman" panose="02020603050405020304" pitchFamily="18" charset="0"/>
                                  <a:cs typeface="Times New Roman" panose="02020603050405020304" pitchFamily="18" charset="0"/>
                                </a:rPr>
                                <m:t>− </m:t>
                              </m:r>
                              <m:r>
                                <m:rPr>
                                  <m:nor/>
                                </m:rPr>
                                <a:rPr lang="es-AR" i="1" dirty="0">
                                  <a:latin typeface="Times New Roman" panose="02020603050405020304" pitchFamily="18" charset="0"/>
                                  <a:cs typeface="Times New Roman" panose="02020603050405020304" pitchFamily="18" charset="0"/>
                                </a:rPr>
                                <m:t>c</m:t>
                              </m:r>
                              <m:r>
                                <m:rPr>
                                  <m:nor/>
                                </m:rPr>
                                <a:rPr lang="es-AR" i="1" baseline="-25000" dirty="0">
                                  <a:latin typeface="Times New Roman" panose="02020603050405020304" pitchFamily="18" charset="0"/>
                                  <a:cs typeface="Times New Roman" panose="02020603050405020304" pitchFamily="18" charset="0"/>
                                </a:rPr>
                                <m:t>1</m:t>
                              </m:r>
                              <m:r>
                                <m:rPr>
                                  <m:nor/>
                                </m:rPr>
                                <a:rPr lang="es-AR" i="1" dirty="0">
                                  <a:latin typeface="Times New Roman" panose="02020603050405020304" pitchFamily="18" charset="0"/>
                                  <a:cs typeface="Times New Roman" panose="02020603050405020304" pitchFamily="18" charset="0"/>
                                </a:rPr>
                                <m:t>sen</m:t>
                              </m:r>
                              <m:r>
                                <m:rPr>
                                  <m:nor/>
                                </m:rPr>
                                <a:rPr lang="es-AR" i="1" dirty="0">
                                  <a:latin typeface="Times New Roman" panose="02020603050405020304" pitchFamily="18" charset="0"/>
                                  <a:cs typeface="Times New Roman" panose="02020603050405020304" pitchFamily="18" charset="0"/>
                                </a:rPr>
                                <m:t>(</m:t>
                              </m:r>
                              <m:r>
                                <m:rPr>
                                  <m:nor/>
                                </m:rPr>
                                <a:rPr lang="es-AR" i="1" dirty="0">
                                  <a:latin typeface="Times New Roman" panose="02020603050405020304" pitchFamily="18" charset="0"/>
                                  <a:cs typeface="Times New Roman" panose="02020603050405020304" pitchFamily="18" charset="0"/>
                                </a:rPr>
                                <m:t>x</m:t>
                              </m:r>
                              <m:r>
                                <m:rPr>
                                  <m:nor/>
                                </m:rPr>
                                <a:rPr lang="es-AR" i="1" dirty="0">
                                  <a:latin typeface="Times New Roman" panose="02020603050405020304" pitchFamily="18" charset="0"/>
                                  <a:cs typeface="Times New Roman" panose="02020603050405020304" pitchFamily="18" charset="0"/>
                                </a:rPr>
                                <m:t>) </m:t>
                              </m:r>
                              <m:r>
                                <m:rPr>
                                  <m:nor/>
                                </m:rPr>
                                <a:rPr lang="es-AR" i="1" dirty="0">
                                  <a:latin typeface="Times New Roman" panose="02020603050405020304" pitchFamily="18" charset="0"/>
                                  <a:cs typeface="Times New Roman" panose="02020603050405020304" pitchFamily="18" charset="0"/>
                                </a:rPr>
                                <m:t>− </m:t>
                              </m:r>
                              <m:r>
                                <m:rPr>
                                  <m:nor/>
                                </m:rPr>
                                <a:rPr lang="es-AR" i="1" dirty="0">
                                  <a:latin typeface="Times New Roman" panose="02020603050405020304" pitchFamily="18" charset="0"/>
                                  <a:cs typeface="Times New Roman" panose="02020603050405020304" pitchFamily="18" charset="0"/>
                                </a:rPr>
                                <m:t>c</m:t>
                              </m:r>
                              <m:r>
                                <m:rPr>
                                  <m:nor/>
                                </m:rPr>
                                <a:rPr lang="es-AR" i="1" baseline="-25000" dirty="0">
                                  <a:latin typeface="Times New Roman" panose="02020603050405020304" pitchFamily="18" charset="0"/>
                                  <a:cs typeface="Times New Roman" panose="02020603050405020304" pitchFamily="18" charset="0"/>
                                </a:rPr>
                                <m:t>2</m:t>
                              </m:r>
                              <m:r>
                                <m:rPr>
                                  <m:nor/>
                                </m:rPr>
                                <a:rPr lang="es-AR" i="1" dirty="0">
                                  <a:latin typeface="Times New Roman" panose="02020603050405020304" pitchFamily="18" charset="0"/>
                                  <a:cs typeface="Times New Roman" panose="02020603050405020304" pitchFamily="18" charset="0"/>
                                </a:rPr>
                                <m:t>cos</m:t>
                              </m:r>
                              <m:r>
                                <m:rPr>
                                  <m:nor/>
                                </m:rPr>
                                <a:rPr lang="es-AR" i="1" dirty="0">
                                  <a:latin typeface="Times New Roman" panose="02020603050405020304" pitchFamily="18" charset="0"/>
                                  <a:cs typeface="Times New Roman" panose="02020603050405020304" pitchFamily="18" charset="0"/>
                                </a:rPr>
                                <m:t>(</m:t>
                              </m:r>
                              <m:r>
                                <m:rPr>
                                  <m:nor/>
                                </m:rPr>
                                <a:rPr lang="es-AR" i="1" dirty="0">
                                  <a:latin typeface="Times New Roman" panose="02020603050405020304" pitchFamily="18" charset="0"/>
                                  <a:cs typeface="Times New Roman" panose="02020603050405020304" pitchFamily="18" charset="0"/>
                                </a:rPr>
                                <m:t>x</m:t>
                              </m:r>
                              <m:r>
                                <m:rPr>
                                  <m:nor/>
                                </m:rPr>
                                <a:rPr lang="es-AR" i="1" dirty="0">
                                  <a:latin typeface="Times New Roman" panose="02020603050405020304" pitchFamily="18" charset="0"/>
                                  <a:cs typeface="Times New Roman" panose="02020603050405020304" pitchFamily="18" charset="0"/>
                                </a:rPr>
                                <m:t>)</m:t>
                              </m:r>
                            </m:e>
                          </m:eqArr>
                        </m:e>
                      </m:d>
                    </m:oMath>
                  </m:oMathPara>
                </a14:m>
                <a:endParaRPr lang="es-AR" dirty="0">
                  <a:latin typeface="Times New Roman" panose="02020603050405020304" pitchFamily="18" charset="0"/>
                  <a:cs typeface="Times New Roman" panose="02020603050405020304" pitchFamily="18" charset="0"/>
                </a:endParaRPr>
              </a:p>
              <a:p>
                <a:endParaRPr lang="es-AR" dirty="0">
                  <a:latin typeface="Times New Roman" panose="02020603050405020304" pitchFamily="18" charset="0"/>
                  <a:cs typeface="Times New Roman" panose="02020603050405020304" pitchFamily="18" charset="0"/>
                </a:endParaRPr>
              </a:p>
              <a:p>
                <a:endParaRPr lang="es-AR" dirty="0">
                  <a:latin typeface="Times New Roman" panose="02020603050405020304" pitchFamily="18" charset="0"/>
                  <a:cs typeface="Times New Roman" panose="02020603050405020304" pitchFamily="18" charset="0"/>
                </a:endParaRPr>
              </a:p>
              <a:p>
                <a:r>
                  <a:rPr lang="es-AR" dirty="0">
                    <a:latin typeface="Times New Roman" panose="02020603050405020304" pitchFamily="18" charset="0"/>
                    <a:cs typeface="Times New Roman" panose="02020603050405020304" pitchFamily="18" charset="0"/>
                  </a:rPr>
                  <a:t>Luego la </a:t>
                </a:r>
                <a:r>
                  <a:rPr lang="es-AR" dirty="0" err="1">
                    <a:latin typeface="Times New Roman" panose="02020603050405020304" pitchFamily="18" charset="0"/>
                    <a:cs typeface="Times New Roman" panose="02020603050405020304" pitchFamily="18" charset="0"/>
                  </a:rPr>
                  <a:t>ec</a:t>
                </a:r>
                <a:r>
                  <a:rPr lang="es-AR" dirty="0">
                    <a:latin typeface="Times New Roman" panose="02020603050405020304" pitchFamily="18" charset="0"/>
                    <a:cs typeface="Times New Roman" panose="02020603050405020304" pitchFamily="18" charset="0"/>
                  </a:rPr>
                  <a:t>. Diferencial solución: </a:t>
                </a:r>
              </a:p>
              <a:p>
                <a:endParaRPr lang="es-AR" dirty="0">
                  <a:latin typeface="Times New Roman" panose="02020603050405020304" pitchFamily="18" charset="0"/>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r>
                        <a:rPr lang="es-AR" b="0" i="1" smtClean="0">
                          <a:latin typeface="Cambria Math" panose="02040503050406030204" pitchFamily="18" charset="0"/>
                          <a:cs typeface="Times New Roman" panose="02020603050405020304" pitchFamily="18" charset="0"/>
                        </a:rPr>
                        <m:t>𝑦</m:t>
                      </m:r>
                      <m:r>
                        <a:rPr lang="es-AR" b="0" i="1" smtClean="0">
                          <a:latin typeface="Cambria Math" panose="02040503050406030204" pitchFamily="18" charset="0"/>
                          <a:cs typeface="Times New Roman" panose="02020603050405020304" pitchFamily="18" charset="0"/>
                        </a:rPr>
                        <m:t>+</m:t>
                      </m:r>
                      <m:r>
                        <a:rPr lang="es-AR" b="0" i="1" smtClean="0">
                          <a:latin typeface="Cambria Math" panose="02040503050406030204" pitchFamily="18" charset="0"/>
                          <a:cs typeface="Times New Roman" panose="02020603050405020304" pitchFamily="18" charset="0"/>
                        </a:rPr>
                        <m:t>𝑦</m:t>
                      </m:r>
                      <m:r>
                        <a:rPr lang="es-AR" b="0" i="1" smtClean="0">
                          <a:latin typeface="Cambria Math" panose="02040503050406030204" pitchFamily="18" charset="0"/>
                          <a:cs typeface="Times New Roman" panose="02020603050405020304" pitchFamily="18" charset="0"/>
                        </a:rPr>
                        <m:t>´´=</m:t>
                      </m:r>
                      <m:r>
                        <a:rPr lang="es-AR" b="0" i="1" smtClean="0">
                          <a:latin typeface="Cambria Math" panose="02040503050406030204" pitchFamily="18" charset="0"/>
                          <a:cs typeface="Times New Roman" panose="02020603050405020304" pitchFamily="18" charset="0"/>
                        </a:rPr>
                        <m:t>0</m:t>
                      </m:r>
                    </m:oMath>
                  </m:oMathPara>
                </a14:m>
                <a:endParaRPr lang="es-AR" dirty="0">
                  <a:latin typeface="Times New Roman" panose="02020603050405020304" pitchFamily="18" charset="0"/>
                  <a:cs typeface="Times New Roman" panose="02020603050405020304" pitchFamily="18" charset="0"/>
                </a:endParaRPr>
              </a:p>
              <a:p>
                <a:endParaRPr lang="es-AR" dirty="0">
                  <a:latin typeface="Times New Roman" panose="02020603050405020304" pitchFamily="18" charset="0"/>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r>
                        <a:rPr lang="es-AR" b="0" i="1" smtClean="0">
                          <a:latin typeface="Cambria Math" panose="02040503050406030204" pitchFamily="18" charset="0"/>
                          <a:cs typeface="Times New Roman" panose="02020603050405020304" pitchFamily="18" charset="0"/>
                        </a:rPr>
                        <m:t>𝑦</m:t>
                      </m:r>
                      <m:r>
                        <a:rPr lang="es-AR" b="0" i="1" smtClean="0">
                          <a:latin typeface="Cambria Math" panose="02040503050406030204" pitchFamily="18" charset="0"/>
                          <a:cs typeface="Times New Roman" panose="02020603050405020304" pitchFamily="18" charset="0"/>
                        </a:rPr>
                        <m:t>=−</m:t>
                      </m:r>
                      <m:r>
                        <a:rPr lang="es-AR" b="0" i="1" smtClean="0">
                          <a:latin typeface="Cambria Math" panose="02040503050406030204" pitchFamily="18" charset="0"/>
                          <a:cs typeface="Times New Roman" panose="02020603050405020304" pitchFamily="18" charset="0"/>
                        </a:rPr>
                        <m:t>𝑦</m:t>
                      </m:r>
                      <m:r>
                        <a:rPr lang="es-AR" b="0" i="1" smtClean="0">
                          <a:latin typeface="Cambria Math" panose="02040503050406030204" pitchFamily="18" charset="0"/>
                          <a:cs typeface="Times New Roman" panose="02020603050405020304" pitchFamily="18" charset="0"/>
                        </a:rPr>
                        <m:t>´´</m:t>
                      </m:r>
                    </m:oMath>
                  </m:oMathPara>
                </a14:m>
                <a:endParaRPr lang="es-AR" dirty="0">
                  <a:latin typeface="Times New Roman" panose="02020603050405020304" pitchFamily="18" charset="0"/>
                  <a:cs typeface="Times New Roman" panose="02020603050405020304" pitchFamily="18" charset="0"/>
                </a:endParaRPr>
              </a:p>
              <a:p>
                <a:endParaRPr lang="es-AR" dirty="0">
                  <a:latin typeface="Times New Roman" panose="02020603050405020304" pitchFamily="18" charset="0"/>
                  <a:cs typeface="Times New Roman" panose="02020603050405020304" pitchFamily="18" charset="0"/>
                </a:endParaRPr>
              </a:p>
            </p:txBody>
          </p:sp>
        </mc:Choice>
        <mc:Fallback xmlns="">
          <p:sp>
            <p:nvSpPr>
              <p:cNvPr id="6" name="CuadroTexto 5">
                <a:extLst>
                  <a:ext uri="{FF2B5EF4-FFF2-40B4-BE49-F238E27FC236}">
                    <a16:creationId xmlns:a16="http://schemas.microsoft.com/office/drawing/2014/main" id="{8D0293A9-9D0A-43B4-9AED-6D50DDC9AF66}"/>
                  </a:ext>
                </a:extLst>
              </p:cNvPr>
              <p:cNvSpPr txBox="1">
                <a:spLocks noRot="1" noChangeAspect="1" noMove="1" noResize="1" noEditPoints="1" noAdjustHandles="1" noChangeArrowheads="1" noChangeShapeType="1" noTextEdit="1"/>
              </p:cNvSpPr>
              <p:nvPr/>
            </p:nvSpPr>
            <p:spPr>
              <a:xfrm>
                <a:off x="260569" y="980728"/>
                <a:ext cx="8601200" cy="4023602"/>
              </a:xfrm>
              <a:prstGeom prst="rect">
                <a:avLst/>
              </a:prstGeom>
              <a:blipFill>
                <a:blip r:embed="rId4"/>
                <a:stretch>
                  <a:fillRect l="-638" t="-909"/>
                </a:stretch>
              </a:blipFill>
            </p:spPr>
            <p:txBody>
              <a:bodyPr/>
              <a:lstStyle/>
              <a:p>
                <a:r>
                  <a:rPr lang="es-AR">
                    <a:noFill/>
                  </a:rPr>
                  <a:t> </a:t>
                </a:r>
              </a:p>
            </p:txBody>
          </p:sp>
        </mc:Fallback>
      </mc:AlternateContent>
    </p:spTree>
    <p:extLst>
      <p:ext uri="{BB962C8B-B14F-4D97-AF65-F5344CB8AC3E}">
        <p14:creationId xmlns:p14="http://schemas.microsoft.com/office/powerpoint/2010/main" val="30206171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Gráfico 12" descr="Lápices con virutas">
            <a:extLst>
              <a:ext uri="{FF2B5EF4-FFF2-40B4-BE49-F238E27FC236}">
                <a16:creationId xmlns:a16="http://schemas.microsoft.com/office/drawing/2014/main" id="{D77D74CD-811E-4B12-8CE0-C1E9501A32A9}"/>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144804" y="342742"/>
            <a:ext cx="1029013" cy="1029013"/>
          </a:xfrm>
          <a:prstGeom prst="rect">
            <a:avLst/>
          </a:prstGeom>
        </p:spPr>
      </p:pic>
      <p:sp>
        <p:nvSpPr>
          <p:cNvPr id="5" name="Marcador de número de diapositiva 4">
            <a:extLst>
              <a:ext uri="{FF2B5EF4-FFF2-40B4-BE49-F238E27FC236}">
                <a16:creationId xmlns:a16="http://schemas.microsoft.com/office/drawing/2014/main" id="{1990B492-776E-4C2B-AD83-241801AC7242}"/>
              </a:ext>
            </a:extLst>
          </p:cNvPr>
          <p:cNvSpPr>
            <a:spLocks noGrp="1"/>
          </p:cNvSpPr>
          <p:nvPr>
            <p:ph type="sldNum" sz="quarter" idx="12"/>
          </p:nvPr>
        </p:nvSpPr>
        <p:spPr>
          <a:xfrm>
            <a:off x="8659310" y="6093624"/>
            <a:ext cx="409433" cy="435022"/>
          </a:xfrm>
        </p:spPr>
        <p:txBody>
          <a:bodyPr/>
          <a:lstStyle/>
          <a:p>
            <a:fld id="{9D4AEF59-F28E-467C-9EA3-92D1CFAD475A}" type="slidenum">
              <a:rPr lang="en-US" smtClean="0"/>
              <a:t>15</a:t>
            </a:fld>
            <a:endParaRPr lang="en-US" dirty="0"/>
          </a:p>
        </p:txBody>
      </p:sp>
      <p:sp>
        <p:nvSpPr>
          <p:cNvPr id="7" name="CuadroTexto 6">
            <a:extLst>
              <a:ext uri="{FF2B5EF4-FFF2-40B4-BE49-F238E27FC236}">
                <a16:creationId xmlns:a16="http://schemas.microsoft.com/office/drawing/2014/main" id="{E28F9D23-1331-4C45-808B-E3842F28B02F}"/>
              </a:ext>
            </a:extLst>
          </p:cNvPr>
          <p:cNvSpPr txBox="1"/>
          <p:nvPr/>
        </p:nvSpPr>
        <p:spPr>
          <a:xfrm>
            <a:off x="323528" y="1052736"/>
            <a:ext cx="5616624" cy="369332"/>
          </a:xfrm>
          <a:prstGeom prst="rect">
            <a:avLst/>
          </a:prstGeom>
          <a:noFill/>
        </p:spPr>
        <p:txBody>
          <a:bodyPr wrap="square">
            <a:spAutoFit/>
          </a:bodyPr>
          <a:lstStyle/>
          <a:p>
            <a:r>
              <a:rPr lang="es-AR" sz="1800" b="1" i="0" u="none" strike="noStrike" baseline="0" dirty="0">
                <a:solidFill>
                  <a:srgbClr val="7030A0"/>
                </a:solidFill>
                <a:latin typeface="OfficinaSans-Bold"/>
              </a:rPr>
              <a:t>1.- Ecuación diferencial de variables separables</a:t>
            </a:r>
            <a:endParaRPr lang="es-AR" dirty="0">
              <a:solidFill>
                <a:srgbClr val="7030A0"/>
              </a:solidFill>
            </a:endParaRPr>
          </a:p>
        </p:txBody>
      </p:sp>
      <p:sp>
        <p:nvSpPr>
          <p:cNvPr id="8" name="CuadroTexto 7">
            <a:extLst>
              <a:ext uri="{FF2B5EF4-FFF2-40B4-BE49-F238E27FC236}">
                <a16:creationId xmlns:a16="http://schemas.microsoft.com/office/drawing/2014/main" id="{C14A686A-F73B-4635-8F45-42235F0D1C34}"/>
              </a:ext>
            </a:extLst>
          </p:cNvPr>
          <p:cNvSpPr txBox="1"/>
          <p:nvPr/>
        </p:nvSpPr>
        <p:spPr>
          <a:xfrm>
            <a:off x="323528" y="314322"/>
            <a:ext cx="7704856" cy="646331"/>
          </a:xfrm>
          <a:prstGeom prst="rect">
            <a:avLst/>
          </a:prstGeom>
          <a:noFill/>
        </p:spPr>
        <p:txBody>
          <a:bodyPr wrap="square" rtlCol="0">
            <a:spAutoFit/>
          </a:bodyPr>
          <a:lstStyle/>
          <a:p>
            <a:r>
              <a:rPr lang="es-MX" b="1" i="0" u="none" strike="noStrike" baseline="0" dirty="0">
                <a:solidFill>
                  <a:schemeClr val="accent5">
                    <a:lumMod val="75000"/>
                  </a:schemeClr>
                </a:solidFill>
                <a:latin typeface="Arial" panose="020B0604020202020204" pitchFamily="34" charset="0"/>
                <a:cs typeface="Arial" panose="020B0604020202020204" pitchFamily="34" charset="0"/>
              </a:rPr>
              <a:t>METODOS DE RESOLUCION DE ECUACIÓNES DIFERENCIALES DE PRIMER ORDEN</a:t>
            </a:r>
            <a:endParaRPr lang="es-AR" dirty="0">
              <a:solidFill>
                <a:schemeClr val="accent5">
                  <a:lumMod val="75000"/>
                </a:schemeClr>
              </a:solidFill>
              <a:latin typeface="Arial" panose="020B0604020202020204" pitchFamily="34" charset="0"/>
              <a:ea typeface="Calibri" panose="020F0502020204030204" pitchFamily="34" charset="0"/>
              <a:cs typeface="Arial" panose="020B0604020202020204" pitchFamily="34" charset="0"/>
            </a:endParaRPr>
          </a:p>
        </p:txBody>
      </p:sp>
      <p:pic>
        <p:nvPicPr>
          <p:cNvPr id="3" name="Imagen 2">
            <a:extLst>
              <a:ext uri="{FF2B5EF4-FFF2-40B4-BE49-F238E27FC236}">
                <a16:creationId xmlns:a16="http://schemas.microsoft.com/office/drawing/2014/main" id="{0583AC47-A4EE-4EDF-84E8-3E3ED344A4EB}"/>
              </a:ext>
            </a:extLst>
          </p:cNvPr>
          <p:cNvPicPr>
            <a:picLocks noChangeAspect="1"/>
          </p:cNvPicPr>
          <p:nvPr/>
        </p:nvPicPr>
        <p:blipFill>
          <a:blip r:embed="rId4"/>
          <a:stretch>
            <a:fillRect/>
          </a:stretch>
        </p:blipFill>
        <p:spPr>
          <a:xfrm>
            <a:off x="404812" y="1537177"/>
            <a:ext cx="8334375" cy="4391025"/>
          </a:xfrm>
          <a:prstGeom prst="rect">
            <a:avLst/>
          </a:prstGeom>
        </p:spPr>
      </p:pic>
    </p:spTree>
    <p:extLst>
      <p:ext uri="{BB962C8B-B14F-4D97-AF65-F5344CB8AC3E}">
        <p14:creationId xmlns:p14="http://schemas.microsoft.com/office/powerpoint/2010/main" val="25177001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Gráfico 12" descr="Lápices con virutas">
            <a:extLst>
              <a:ext uri="{FF2B5EF4-FFF2-40B4-BE49-F238E27FC236}">
                <a16:creationId xmlns:a16="http://schemas.microsoft.com/office/drawing/2014/main" id="{D77D74CD-811E-4B12-8CE0-C1E9501A32A9}"/>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144804" y="342742"/>
            <a:ext cx="1029013" cy="1029013"/>
          </a:xfrm>
          <a:prstGeom prst="rect">
            <a:avLst/>
          </a:prstGeom>
        </p:spPr>
      </p:pic>
      <p:sp>
        <p:nvSpPr>
          <p:cNvPr id="5" name="Marcador de número de diapositiva 4">
            <a:extLst>
              <a:ext uri="{FF2B5EF4-FFF2-40B4-BE49-F238E27FC236}">
                <a16:creationId xmlns:a16="http://schemas.microsoft.com/office/drawing/2014/main" id="{1990B492-776E-4C2B-AD83-241801AC7242}"/>
              </a:ext>
            </a:extLst>
          </p:cNvPr>
          <p:cNvSpPr>
            <a:spLocks noGrp="1"/>
          </p:cNvSpPr>
          <p:nvPr>
            <p:ph type="sldNum" sz="quarter" idx="12"/>
          </p:nvPr>
        </p:nvSpPr>
        <p:spPr>
          <a:xfrm>
            <a:off x="8659310" y="6093624"/>
            <a:ext cx="409433" cy="435022"/>
          </a:xfrm>
        </p:spPr>
        <p:txBody>
          <a:bodyPr/>
          <a:lstStyle/>
          <a:p>
            <a:fld id="{9D4AEF59-F28E-467C-9EA3-92D1CFAD475A}" type="slidenum">
              <a:rPr lang="en-US" smtClean="0"/>
              <a:t>16</a:t>
            </a:fld>
            <a:endParaRPr lang="en-US" dirty="0"/>
          </a:p>
        </p:txBody>
      </p:sp>
      <p:sp>
        <p:nvSpPr>
          <p:cNvPr id="7" name="CuadroTexto 6">
            <a:extLst>
              <a:ext uri="{FF2B5EF4-FFF2-40B4-BE49-F238E27FC236}">
                <a16:creationId xmlns:a16="http://schemas.microsoft.com/office/drawing/2014/main" id="{E28F9D23-1331-4C45-808B-E3842F28B02F}"/>
              </a:ext>
            </a:extLst>
          </p:cNvPr>
          <p:cNvSpPr txBox="1"/>
          <p:nvPr/>
        </p:nvSpPr>
        <p:spPr>
          <a:xfrm>
            <a:off x="323528" y="1052736"/>
            <a:ext cx="5616624" cy="369332"/>
          </a:xfrm>
          <a:prstGeom prst="rect">
            <a:avLst/>
          </a:prstGeom>
          <a:noFill/>
        </p:spPr>
        <p:txBody>
          <a:bodyPr wrap="square">
            <a:spAutoFit/>
          </a:bodyPr>
          <a:lstStyle/>
          <a:p>
            <a:r>
              <a:rPr lang="es-AR" sz="1800" b="1" i="0" u="none" strike="noStrike" baseline="0" dirty="0">
                <a:solidFill>
                  <a:srgbClr val="7030A0"/>
                </a:solidFill>
                <a:latin typeface="OfficinaSans-Bold"/>
              </a:rPr>
              <a:t>1.- Ecuación diferencial de variables separables</a:t>
            </a:r>
            <a:endParaRPr lang="es-AR" dirty="0">
              <a:solidFill>
                <a:srgbClr val="7030A0"/>
              </a:solidFill>
            </a:endParaRPr>
          </a:p>
        </p:txBody>
      </p:sp>
      <p:sp>
        <p:nvSpPr>
          <p:cNvPr id="8" name="CuadroTexto 7">
            <a:extLst>
              <a:ext uri="{FF2B5EF4-FFF2-40B4-BE49-F238E27FC236}">
                <a16:creationId xmlns:a16="http://schemas.microsoft.com/office/drawing/2014/main" id="{C14A686A-F73B-4635-8F45-42235F0D1C34}"/>
              </a:ext>
            </a:extLst>
          </p:cNvPr>
          <p:cNvSpPr txBox="1"/>
          <p:nvPr/>
        </p:nvSpPr>
        <p:spPr>
          <a:xfrm>
            <a:off x="323528" y="314322"/>
            <a:ext cx="7704856" cy="646331"/>
          </a:xfrm>
          <a:prstGeom prst="rect">
            <a:avLst/>
          </a:prstGeom>
          <a:noFill/>
        </p:spPr>
        <p:txBody>
          <a:bodyPr wrap="square" rtlCol="0">
            <a:spAutoFit/>
          </a:bodyPr>
          <a:lstStyle/>
          <a:p>
            <a:r>
              <a:rPr lang="es-MX" b="1" i="0" u="none" strike="noStrike" baseline="0" dirty="0">
                <a:solidFill>
                  <a:schemeClr val="accent5">
                    <a:lumMod val="75000"/>
                  </a:schemeClr>
                </a:solidFill>
                <a:latin typeface="Arial" panose="020B0604020202020204" pitchFamily="34" charset="0"/>
                <a:cs typeface="Arial" panose="020B0604020202020204" pitchFamily="34" charset="0"/>
              </a:rPr>
              <a:t>METODOS DE RESOLUCION DE ECUACIÓNES DIFERENCIALES DE PRIMER ORDEN</a:t>
            </a:r>
            <a:endParaRPr lang="es-AR" dirty="0">
              <a:solidFill>
                <a:schemeClr val="accent5">
                  <a:lumMod val="75000"/>
                </a:schemeClr>
              </a:solidFill>
              <a:latin typeface="Arial" panose="020B0604020202020204" pitchFamily="34" charset="0"/>
              <a:ea typeface="Calibri" panose="020F0502020204030204" pitchFamily="34" charset="0"/>
              <a:cs typeface="Arial" panose="020B0604020202020204" pitchFamily="34" charset="0"/>
            </a:endParaRPr>
          </a:p>
        </p:txBody>
      </p:sp>
      <p:pic>
        <p:nvPicPr>
          <p:cNvPr id="4" name="Imagen 3">
            <a:extLst>
              <a:ext uri="{FF2B5EF4-FFF2-40B4-BE49-F238E27FC236}">
                <a16:creationId xmlns:a16="http://schemas.microsoft.com/office/drawing/2014/main" id="{DD486DD9-0B8C-4714-B363-396A8C3573C1}"/>
              </a:ext>
            </a:extLst>
          </p:cNvPr>
          <p:cNvPicPr>
            <a:picLocks noChangeAspect="1"/>
          </p:cNvPicPr>
          <p:nvPr/>
        </p:nvPicPr>
        <p:blipFill>
          <a:blip r:embed="rId4"/>
          <a:stretch>
            <a:fillRect/>
          </a:stretch>
        </p:blipFill>
        <p:spPr>
          <a:xfrm>
            <a:off x="442912" y="1549937"/>
            <a:ext cx="8258175" cy="3543300"/>
          </a:xfrm>
          <a:prstGeom prst="rect">
            <a:avLst/>
          </a:prstGeom>
        </p:spPr>
      </p:pic>
    </p:spTree>
    <p:extLst>
      <p:ext uri="{BB962C8B-B14F-4D97-AF65-F5344CB8AC3E}">
        <p14:creationId xmlns:p14="http://schemas.microsoft.com/office/powerpoint/2010/main" val="35992584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Gráfico 12" descr="Lápices con virutas">
            <a:extLst>
              <a:ext uri="{FF2B5EF4-FFF2-40B4-BE49-F238E27FC236}">
                <a16:creationId xmlns:a16="http://schemas.microsoft.com/office/drawing/2014/main" id="{D77D74CD-811E-4B12-8CE0-C1E9501A32A9}"/>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144804" y="342742"/>
            <a:ext cx="1029013" cy="1029013"/>
          </a:xfrm>
          <a:prstGeom prst="rect">
            <a:avLst/>
          </a:prstGeom>
        </p:spPr>
      </p:pic>
      <p:sp>
        <p:nvSpPr>
          <p:cNvPr id="5" name="Marcador de número de diapositiva 4">
            <a:extLst>
              <a:ext uri="{FF2B5EF4-FFF2-40B4-BE49-F238E27FC236}">
                <a16:creationId xmlns:a16="http://schemas.microsoft.com/office/drawing/2014/main" id="{1990B492-776E-4C2B-AD83-241801AC7242}"/>
              </a:ext>
            </a:extLst>
          </p:cNvPr>
          <p:cNvSpPr>
            <a:spLocks noGrp="1"/>
          </p:cNvSpPr>
          <p:nvPr>
            <p:ph type="sldNum" sz="quarter" idx="12"/>
          </p:nvPr>
        </p:nvSpPr>
        <p:spPr>
          <a:xfrm>
            <a:off x="8659310" y="6093624"/>
            <a:ext cx="409433" cy="435022"/>
          </a:xfrm>
        </p:spPr>
        <p:txBody>
          <a:bodyPr/>
          <a:lstStyle/>
          <a:p>
            <a:fld id="{9D4AEF59-F28E-467C-9EA3-92D1CFAD475A}" type="slidenum">
              <a:rPr lang="en-US" smtClean="0"/>
              <a:t>17</a:t>
            </a:fld>
            <a:endParaRPr lang="en-US" dirty="0"/>
          </a:p>
        </p:txBody>
      </p:sp>
      <mc:AlternateContent xmlns:mc="http://schemas.openxmlformats.org/markup-compatibility/2006" xmlns:a14="http://schemas.microsoft.com/office/drawing/2010/main">
        <mc:Choice Requires="a14">
          <p:sp>
            <p:nvSpPr>
              <p:cNvPr id="7" name="CuadroTexto 6">
                <a:extLst>
                  <a:ext uri="{FF2B5EF4-FFF2-40B4-BE49-F238E27FC236}">
                    <a16:creationId xmlns:a16="http://schemas.microsoft.com/office/drawing/2014/main" id="{E28F9D23-1331-4C45-808B-E3842F28B02F}"/>
                  </a:ext>
                </a:extLst>
              </p:cNvPr>
              <p:cNvSpPr txBox="1"/>
              <p:nvPr/>
            </p:nvSpPr>
            <p:spPr>
              <a:xfrm>
                <a:off x="323528" y="1052736"/>
                <a:ext cx="8820472" cy="5704190"/>
              </a:xfrm>
              <a:prstGeom prst="rect">
                <a:avLst/>
              </a:prstGeom>
              <a:noFill/>
            </p:spPr>
            <p:txBody>
              <a:bodyPr wrap="square">
                <a:spAutoFit/>
              </a:bodyPr>
              <a:lstStyle/>
              <a:p>
                <a:r>
                  <a:rPr lang="es-AR" sz="1800" b="1" i="0" u="none" strike="noStrike" baseline="0" dirty="0">
                    <a:solidFill>
                      <a:srgbClr val="7030A0"/>
                    </a:solidFill>
                    <a:latin typeface="Times New Roman" panose="02020603050405020304" pitchFamily="18" charset="0"/>
                    <a:cs typeface="Times New Roman" panose="02020603050405020304" pitchFamily="18" charset="0"/>
                  </a:rPr>
                  <a:t>2.- Ecuación diferencial </a:t>
                </a:r>
                <a:r>
                  <a:rPr lang="es-AR" b="1" dirty="0">
                    <a:solidFill>
                      <a:srgbClr val="7030A0"/>
                    </a:solidFill>
                    <a:latin typeface="Times New Roman" panose="02020603050405020304" pitchFamily="18" charset="0"/>
                    <a:cs typeface="Times New Roman" panose="02020603050405020304" pitchFamily="18" charset="0"/>
                  </a:rPr>
                  <a:t>lineal de primer orden:</a:t>
                </a:r>
              </a:p>
              <a:p>
                <a:r>
                  <a:rPr lang="es-AR" dirty="0">
                    <a:latin typeface="Times New Roman" panose="02020603050405020304" pitchFamily="18" charset="0"/>
                    <a:cs typeface="Times New Roman" panose="02020603050405020304" pitchFamily="18" charset="0"/>
                  </a:rPr>
                  <a:t>Son de la forma:</a:t>
                </a:r>
              </a:p>
              <a:p>
                <a:r>
                  <a:rPr lang="es-AR" dirty="0">
                    <a:latin typeface="Times New Roman" panose="02020603050405020304" pitchFamily="18" charset="0"/>
                    <a:cs typeface="Times New Roman" panose="02020603050405020304" pitchFamily="18" charset="0"/>
                  </a:rPr>
                  <a:t>		</a:t>
                </a:r>
                <a:r>
                  <a:rPr lang="es-AR" i="1" dirty="0">
                    <a:latin typeface="Times New Roman" panose="02020603050405020304" pitchFamily="18" charset="0"/>
                    <a:cs typeface="Times New Roman" panose="02020603050405020304" pitchFamily="18" charset="0"/>
                  </a:rPr>
                  <a:t>a</a:t>
                </a:r>
                <a:r>
                  <a:rPr lang="es-AR" i="1" baseline="-25000" dirty="0">
                    <a:latin typeface="Times New Roman" panose="02020603050405020304" pitchFamily="18" charset="0"/>
                    <a:cs typeface="Times New Roman" panose="02020603050405020304" pitchFamily="18" charset="0"/>
                  </a:rPr>
                  <a:t>2</a:t>
                </a:r>
                <a:r>
                  <a:rPr lang="es-AR" i="1" dirty="0">
                    <a:latin typeface="Times New Roman" panose="02020603050405020304" pitchFamily="18" charset="0"/>
                    <a:cs typeface="Times New Roman" panose="02020603050405020304" pitchFamily="18" charset="0"/>
                  </a:rPr>
                  <a:t>(x)y´+a</a:t>
                </a:r>
                <a:r>
                  <a:rPr lang="es-AR" i="1" baseline="-25000" dirty="0">
                    <a:latin typeface="Times New Roman" panose="02020603050405020304" pitchFamily="18" charset="0"/>
                    <a:cs typeface="Times New Roman" panose="02020603050405020304" pitchFamily="18" charset="0"/>
                  </a:rPr>
                  <a:t>1</a:t>
                </a:r>
                <a:r>
                  <a:rPr lang="es-AR" i="1" dirty="0">
                    <a:latin typeface="Times New Roman" panose="02020603050405020304" pitchFamily="18" charset="0"/>
                    <a:cs typeface="Times New Roman" panose="02020603050405020304" pitchFamily="18" charset="0"/>
                  </a:rPr>
                  <a:t>(x) y=a</a:t>
                </a:r>
                <a:r>
                  <a:rPr lang="es-AR" i="1" baseline="-25000" dirty="0">
                    <a:latin typeface="Times New Roman" panose="02020603050405020304" pitchFamily="18" charset="0"/>
                    <a:cs typeface="Times New Roman" panose="02020603050405020304" pitchFamily="18" charset="0"/>
                  </a:rPr>
                  <a:t>0</a:t>
                </a:r>
                <a:r>
                  <a:rPr lang="es-AR" i="1" dirty="0">
                    <a:latin typeface="Times New Roman" panose="02020603050405020304" pitchFamily="18" charset="0"/>
                    <a:cs typeface="Times New Roman" panose="02020603050405020304" pitchFamily="18" charset="0"/>
                  </a:rPr>
                  <a:t>(x)</a:t>
                </a:r>
              </a:p>
              <a:p>
                <a:endParaRPr lang="es-AR" baseline="-25000" dirty="0">
                  <a:latin typeface="Times New Roman" panose="02020603050405020304" pitchFamily="18" charset="0"/>
                  <a:cs typeface="Times New Roman" panose="02020603050405020304" pitchFamily="18" charset="0"/>
                </a:endParaRPr>
              </a:p>
              <a:p>
                <a:r>
                  <a:rPr lang="es-AR" dirty="0">
                    <a:latin typeface="Times New Roman" panose="02020603050405020304" pitchFamily="18" charset="0"/>
                    <a:cs typeface="Times New Roman" panose="02020603050405020304" pitchFamily="18" charset="0"/>
                  </a:rPr>
                  <a:t>Donde </a:t>
                </a:r>
                <a:r>
                  <a:rPr lang="es-AR" i="1" dirty="0">
                    <a:latin typeface="Times New Roman" panose="02020603050405020304" pitchFamily="18" charset="0"/>
                    <a:cs typeface="Times New Roman" panose="02020603050405020304" pitchFamily="18" charset="0"/>
                  </a:rPr>
                  <a:t>a</a:t>
                </a:r>
                <a:r>
                  <a:rPr lang="es-AR" i="1" baseline="-25000" dirty="0">
                    <a:latin typeface="Times New Roman" panose="02020603050405020304" pitchFamily="18" charset="0"/>
                    <a:cs typeface="Times New Roman" panose="02020603050405020304" pitchFamily="18" charset="0"/>
                  </a:rPr>
                  <a:t>2</a:t>
                </a:r>
                <a:r>
                  <a:rPr lang="es-AR" i="1" dirty="0">
                    <a:latin typeface="Times New Roman" panose="02020603050405020304" pitchFamily="18" charset="0"/>
                    <a:cs typeface="Times New Roman" panose="02020603050405020304" pitchFamily="18" charset="0"/>
                  </a:rPr>
                  <a:t>(x), a</a:t>
                </a:r>
                <a:r>
                  <a:rPr lang="es-AR" i="1" baseline="-25000" dirty="0">
                    <a:latin typeface="Times New Roman" panose="02020603050405020304" pitchFamily="18" charset="0"/>
                    <a:cs typeface="Times New Roman" panose="02020603050405020304" pitchFamily="18" charset="0"/>
                  </a:rPr>
                  <a:t>1</a:t>
                </a:r>
                <a:r>
                  <a:rPr lang="es-AR" i="1" dirty="0">
                    <a:latin typeface="Times New Roman" panose="02020603050405020304" pitchFamily="18" charset="0"/>
                    <a:cs typeface="Times New Roman" panose="02020603050405020304" pitchFamily="18" charset="0"/>
                  </a:rPr>
                  <a:t>(x) y a</a:t>
                </a:r>
                <a:r>
                  <a:rPr lang="es-AR" i="1" baseline="-25000" dirty="0">
                    <a:latin typeface="Times New Roman" panose="02020603050405020304" pitchFamily="18" charset="0"/>
                    <a:cs typeface="Times New Roman" panose="02020603050405020304" pitchFamily="18" charset="0"/>
                  </a:rPr>
                  <a:t>0</a:t>
                </a:r>
                <a:r>
                  <a:rPr lang="es-AR" i="1" dirty="0">
                    <a:latin typeface="Times New Roman" panose="02020603050405020304" pitchFamily="18" charset="0"/>
                    <a:cs typeface="Times New Roman" panose="02020603050405020304" pitchFamily="18" charset="0"/>
                  </a:rPr>
                  <a:t>(x) </a:t>
                </a:r>
                <a:r>
                  <a:rPr lang="es-AR" dirty="0">
                    <a:latin typeface="Times New Roman" panose="02020603050405020304" pitchFamily="18" charset="0"/>
                    <a:cs typeface="Times New Roman" panose="02020603050405020304" pitchFamily="18" charset="0"/>
                  </a:rPr>
                  <a:t>son funciones continuas de </a:t>
                </a:r>
                <a:r>
                  <a:rPr lang="es-AR" i="1" dirty="0">
                    <a:latin typeface="Times New Roman" panose="02020603050405020304" pitchFamily="18" charset="0"/>
                    <a:cs typeface="Times New Roman" panose="02020603050405020304" pitchFamily="18" charset="0"/>
                  </a:rPr>
                  <a:t>x </a:t>
                </a:r>
                <a:r>
                  <a:rPr lang="es-AR" dirty="0">
                    <a:latin typeface="Times New Roman" panose="02020603050405020304" pitchFamily="18" charset="0"/>
                    <a:cs typeface="Times New Roman" panose="02020603050405020304" pitchFamily="18" charset="0"/>
                  </a:rPr>
                  <a:t>y tal que </a:t>
                </a:r>
                <a:r>
                  <a:rPr lang="es-AR" i="1" dirty="0">
                    <a:latin typeface="Times New Roman" panose="02020603050405020304" pitchFamily="18" charset="0"/>
                    <a:cs typeface="Times New Roman" panose="02020603050405020304" pitchFamily="18" charset="0"/>
                  </a:rPr>
                  <a:t>a</a:t>
                </a:r>
                <a:r>
                  <a:rPr lang="es-AR" i="1" baseline="-25000" dirty="0">
                    <a:latin typeface="Times New Roman" panose="02020603050405020304" pitchFamily="18" charset="0"/>
                    <a:cs typeface="Times New Roman" panose="02020603050405020304" pitchFamily="18" charset="0"/>
                  </a:rPr>
                  <a:t>2</a:t>
                </a:r>
                <a:r>
                  <a:rPr lang="es-AR" i="1" dirty="0">
                    <a:latin typeface="Times New Roman" panose="02020603050405020304" pitchFamily="18" charset="0"/>
                    <a:cs typeface="Times New Roman" panose="02020603050405020304" pitchFamily="18" charset="0"/>
                  </a:rPr>
                  <a:t>(x)</a:t>
                </a:r>
                <a:r>
                  <a:rPr lang="es-AR" i="1" dirty="0">
                    <a:latin typeface="Times New Roman" panose="02020603050405020304" pitchFamily="18" charset="0"/>
                    <a:cs typeface="Times New Roman" panose="02020603050405020304" pitchFamily="18" charset="0"/>
                    <a:sym typeface="Symbol" panose="05050102010706020507" pitchFamily="18" charset="2"/>
                  </a:rPr>
                  <a:t>0, </a:t>
                </a:r>
                <a:r>
                  <a:rPr lang="es-AR" dirty="0">
                    <a:latin typeface="Times New Roman" panose="02020603050405020304" pitchFamily="18" charset="0"/>
                    <a:cs typeface="Times New Roman" panose="02020603050405020304" pitchFamily="18" charset="0"/>
                    <a:sym typeface="Symbol" panose="05050102010706020507" pitchFamily="18" charset="2"/>
                  </a:rPr>
                  <a:t>se llaman lineales porque la función incógnita</a:t>
                </a:r>
                <a:r>
                  <a:rPr lang="es-AR" i="1" dirty="0">
                    <a:latin typeface="Times New Roman" panose="02020603050405020304" pitchFamily="18" charset="0"/>
                    <a:cs typeface="Times New Roman" panose="02020603050405020304" pitchFamily="18" charset="0"/>
                    <a:sym typeface="Symbol" panose="05050102010706020507" pitchFamily="18" charset="2"/>
                  </a:rPr>
                  <a:t> </a:t>
                </a:r>
                <a:r>
                  <a:rPr lang="es-AR" i="1" dirty="0">
                    <a:latin typeface="Times New Roman" panose="02020603050405020304" pitchFamily="18" charset="0"/>
                    <a:cs typeface="Times New Roman" panose="02020603050405020304" pitchFamily="18" charset="0"/>
                  </a:rPr>
                  <a:t>y=y(x</a:t>
                </a:r>
                <a:r>
                  <a:rPr lang="es-AR" dirty="0">
                    <a:latin typeface="Times New Roman" panose="02020603050405020304" pitchFamily="18" charset="0"/>
                    <a:cs typeface="Times New Roman" panose="02020603050405020304" pitchFamily="18" charset="0"/>
                  </a:rPr>
                  <a:t>) y su derivada primera tienen exponente uno. Además,</a:t>
                </a:r>
                <a:r>
                  <a:rPr lang="es-MX" sz="1800" b="0" i="0" u="none" strike="noStrike" baseline="0" dirty="0">
                    <a:latin typeface="Times New Roman" panose="02020603050405020304" pitchFamily="18" charset="0"/>
                  </a:rPr>
                  <a:t> Se dice que la ecuación lineal es </a:t>
                </a:r>
                <a:r>
                  <a:rPr lang="es-MX" sz="1800" b="1" i="0" u="none" strike="noStrike" baseline="0" dirty="0">
                    <a:latin typeface="Times New Roman" panose="02020603050405020304" pitchFamily="18" charset="0"/>
                  </a:rPr>
                  <a:t>homogénea </a:t>
                </a:r>
                <a:r>
                  <a:rPr lang="es-MX" sz="1800" b="0" i="0" u="none" strike="noStrike" baseline="0" dirty="0">
                    <a:latin typeface="Times New Roman" panose="02020603050405020304" pitchFamily="18" charset="0"/>
                  </a:rPr>
                  <a:t>cuando </a:t>
                </a:r>
                <a:r>
                  <a:rPr lang="es-AR" i="1" dirty="0">
                    <a:latin typeface="Times New Roman" panose="02020603050405020304" pitchFamily="18" charset="0"/>
                    <a:cs typeface="Times New Roman" panose="02020603050405020304" pitchFamily="18" charset="0"/>
                  </a:rPr>
                  <a:t>a</a:t>
                </a:r>
                <a:r>
                  <a:rPr lang="es-AR" i="1" baseline="-25000" dirty="0">
                    <a:latin typeface="Times New Roman" panose="02020603050405020304" pitchFamily="18" charset="0"/>
                    <a:cs typeface="Times New Roman" panose="02020603050405020304" pitchFamily="18" charset="0"/>
                  </a:rPr>
                  <a:t>0</a:t>
                </a:r>
                <a:r>
                  <a:rPr lang="es-AR" i="1" dirty="0">
                    <a:latin typeface="Times New Roman" panose="02020603050405020304" pitchFamily="18" charset="0"/>
                    <a:cs typeface="Times New Roman" panose="02020603050405020304" pitchFamily="18" charset="0"/>
                  </a:rPr>
                  <a:t>(x)=</a:t>
                </a:r>
                <a:r>
                  <a:rPr lang="es-MX" sz="1800" b="0" i="0" u="none" strike="noStrike" baseline="0" dirty="0">
                    <a:latin typeface="Times New Roman" panose="02020603050405020304" pitchFamily="18" charset="0"/>
                  </a:rPr>
                  <a:t>0;</a:t>
                </a:r>
                <a:r>
                  <a:rPr lang="es-AR" dirty="0">
                    <a:latin typeface="Times New Roman" panose="02020603050405020304" pitchFamily="18" charset="0"/>
                    <a:cs typeface="Times New Roman" panose="02020603050405020304" pitchFamily="18" charset="0"/>
                  </a:rPr>
                  <a:t> </a:t>
                </a:r>
              </a:p>
              <a:p>
                <a:endParaRPr lang="es-AR" i="1" dirty="0">
                  <a:latin typeface="Times New Roman" panose="02020603050405020304" pitchFamily="18" charset="0"/>
                  <a:cs typeface="Times New Roman" panose="02020603050405020304" pitchFamily="18" charset="0"/>
                </a:endParaRPr>
              </a:p>
              <a:p>
                <a:r>
                  <a:rPr lang="es-AR" i="1" dirty="0">
                    <a:latin typeface="Times New Roman" panose="02020603050405020304" pitchFamily="18" charset="0"/>
                    <a:cs typeface="Times New Roman" panose="02020603050405020304" pitchFamily="18" charset="0"/>
                  </a:rPr>
                  <a:t>Dividimos a todo por a</a:t>
                </a:r>
                <a:r>
                  <a:rPr lang="es-AR" i="1" baseline="-25000" dirty="0">
                    <a:latin typeface="Times New Roman" panose="02020603050405020304" pitchFamily="18" charset="0"/>
                    <a:cs typeface="Times New Roman" panose="02020603050405020304" pitchFamily="18" charset="0"/>
                  </a:rPr>
                  <a:t>2</a:t>
                </a:r>
                <a:r>
                  <a:rPr lang="es-AR" i="1" dirty="0">
                    <a:latin typeface="Times New Roman" panose="02020603050405020304" pitchFamily="18" charset="0"/>
                    <a:cs typeface="Times New Roman" panose="02020603050405020304" pitchFamily="18" charset="0"/>
                  </a:rPr>
                  <a:t>(x):</a:t>
                </a:r>
              </a:p>
              <a:p>
                <a:pPr algn="ctr"/>
                <a14:m>
                  <m:oMath xmlns:m="http://schemas.openxmlformats.org/officeDocument/2006/math">
                    <m:r>
                      <a:rPr lang="es-AR" b="0" i="1" smtClean="0">
                        <a:latin typeface="Cambria Math" panose="02040503050406030204" pitchFamily="18" charset="0"/>
                        <a:cs typeface="Times New Roman" panose="02020603050405020304" pitchFamily="18" charset="0"/>
                      </a:rPr>
                      <m:t>𝑦</m:t>
                    </m:r>
                    <m:r>
                      <a:rPr lang="es-AR" b="0" i="1" smtClean="0">
                        <a:latin typeface="Cambria Math" panose="02040503050406030204" pitchFamily="18" charset="0"/>
                        <a:cs typeface="Times New Roman" panose="02020603050405020304" pitchFamily="18" charset="0"/>
                      </a:rPr>
                      <m:t>´+</m:t>
                    </m:r>
                    <m:f>
                      <m:fPr>
                        <m:ctrlPr>
                          <a:rPr lang="es-AR" b="0" i="1" smtClean="0">
                            <a:latin typeface="Cambria Math" panose="02040503050406030204" pitchFamily="18" charset="0"/>
                            <a:cs typeface="Times New Roman" panose="02020603050405020304" pitchFamily="18" charset="0"/>
                          </a:rPr>
                        </m:ctrlPr>
                      </m:fPr>
                      <m:num>
                        <m:sSub>
                          <m:sSubPr>
                            <m:ctrlPr>
                              <a:rPr lang="es-AR" b="0" i="1" smtClean="0">
                                <a:latin typeface="Cambria Math" panose="02040503050406030204" pitchFamily="18" charset="0"/>
                                <a:cs typeface="Times New Roman" panose="02020603050405020304" pitchFamily="18" charset="0"/>
                              </a:rPr>
                            </m:ctrlPr>
                          </m:sSubPr>
                          <m:e>
                            <m:r>
                              <a:rPr lang="es-AR" b="0" i="1" smtClean="0">
                                <a:latin typeface="Cambria Math" panose="02040503050406030204" pitchFamily="18" charset="0"/>
                                <a:cs typeface="Times New Roman" panose="02020603050405020304" pitchFamily="18" charset="0"/>
                              </a:rPr>
                              <m:t>𝑎</m:t>
                            </m:r>
                          </m:e>
                          <m:sub>
                            <m:r>
                              <a:rPr lang="es-AR" b="0" i="1" smtClean="0">
                                <a:latin typeface="Cambria Math" panose="02040503050406030204" pitchFamily="18" charset="0"/>
                                <a:cs typeface="Times New Roman" panose="02020603050405020304" pitchFamily="18" charset="0"/>
                              </a:rPr>
                              <m:t>1</m:t>
                            </m:r>
                          </m:sub>
                        </m:sSub>
                        <m:r>
                          <a:rPr lang="es-AR" b="0" i="1" smtClean="0">
                            <a:latin typeface="Cambria Math" panose="02040503050406030204" pitchFamily="18" charset="0"/>
                            <a:cs typeface="Times New Roman" panose="02020603050405020304" pitchFamily="18" charset="0"/>
                          </a:rPr>
                          <m:t>(</m:t>
                        </m:r>
                        <m:r>
                          <a:rPr lang="es-AR" b="0" i="1" smtClean="0">
                            <a:latin typeface="Cambria Math" panose="02040503050406030204" pitchFamily="18" charset="0"/>
                            <a:cs typeface="Times New Roman" panose="02020603050405020304" pitchFamily="18" charset="0"/>
                          </a:rPr>
                          <m:t>𝑥</m:t>
                        </m:r>
                        <m:r>
                          <a:rPr lang="es-AR" b="0" i="1" smtClean="0">
                            <a:latin typeface="Cambria Math" panose="02040503050406030204" pitchFamily="18" charset="0"/>
                            <a:cs typeface="Times New Roman" panose="02020603050405020304" pitchFamily="18" charset="0"/>
                          </a:rPr>
                          <m:t>)</m:t>
                        </m:r>
                      </m:num>
                      <m:den>
                        <m:sSub>
                          <m:sSubPr>
                            <m:ctrlPr>
                              <a:rPr lang="es-AR" i="1">
                                <a:latin typeface="Cambria Math" panose="02040503050406030204" pitchFamily="18" charset="0"/>
                                <a:cs typeface="Times New Roman" panose="02020603050405020304" pitchFamily="18" charset="0"/>
                              </a:rPr>
                            </m:ctrlPr>
                          </m:sSubPr>
                          <m:e>
                            <m:r>
                              <a:rPr lang="es-AR" i="1">
                                <a:latin typeface="Cambria Math" panose="02040503050406030204" pitchFamily="18" charset="0"/>
                                <a:cs typeface="Times New Roman" panose="02020603050405020304" pitchFamily="18" charset="0"/>
                              </a:rPr>
                              <m:t>𝑎</m:t>
                            </m:r>
                          </m:e>
                          <m:sub>
                            <m:r>
                              <a:rPr lang="es-AR" b="0" i="1" smtClean="0">
                                <a:latin typeface="Cambria Math" panose="02040503050406030204" pitchFamily="18" charset="0"/>
                                <a:cs typeface="Times New Roman" panose="02020603050405020304" pitchFamily="18" charset="0"/>
                              </a:rPr>
                              <m:t>2</m:t>
                            </m:r>
                          </m:sub>
                        </m:sSub>
                        <m:r>
                          <a:rPr lang="es-AR" i="1">
                            <a:latin typeface="Cambria Math" panose="02040503050406030204" pitchFamily="18" charset="0"/>
                            <a:cs typeface="Times New Roman" panose="02020603050405020304" pitchFamily="18" charset="0"/>
                          </a:rPr>
                          <m:t>(</m:t>
                        </m:r>
                        <m:r>
                          <a:rPr lang="es-AR" i="1">
                            <a:latin typeface="Cambria Math" panose="02040503050406030204" pitchFamily="18" charset="0"/>
                            <a:cs typeface="Times New Roman" panose="02020603050405020304" pitchFamily="18" charset="0"/>
                          </a:rPr>
                          <m:t>𝑥</m:t>
                        </m:r>
                        <m:r>
                          <a:rPr lang="es-AR" i="1">
                            <a:latin typeface="Cambria Math" panose="02040503050406030204" pitchFamily="18" charset="0"/>
                            <a:cs typeface="Times New Roman" panose="02020603050405020304" pitchFamily="18" charset="0"/>
                          </a:rPr>
                          <m:t>)</m:t>
                        </m:r>
                      </m:den>
                    </m:f>
                  </m:oMath>
                </a14:m>
                <a:r>
                  <a:rPr lang="es-AR" i="1" dirty="0">
                    <a:latin typeface="Times New Roman" panose="02020603050405020304" pitchFamily="18" charset="0"/>
                    <a:cs typeface="Times New Roman" panose="02020603050405020304" pitchFamily="18" charset="0"/>
                  </a:rPr>
                  <a:t> y = </a:t>
                </a:r>
                <a14:m>
                  <m:oMath xmlns:m="http://schemas.openxmlformats.org/officeDocument/2006/math">
                    <m:f>
                      <m:fPr>
                        <m:ctrlPr>
                          <a:rPr lang="es-AR" i="1">
                            <a:latin typeface="Cambria Math" panose="02040503050406030204" pitchFamily="18" charset="0"/>
                            <a:cs typeface="Times New Roman" panose="02020603050405020304" pitchFamily="18" charset="0"/>
                          </a:rPr>
                        </m:ctrlPr>
                      </m:fPr>
                      <m:num>
                        <m:sSub>
                          <m:sSubPr>
                            <m:ctrlPr>
                              <a:rPr lang="es-AR" i="1">
                                <a:latin typeface="Cambria Math" panose="02040503050406030204" pitchFamily="18" charset="0"/>
                                <a:cs typeface="Times New Roman" panose="02020603050405020304" pitchFamily="18" charset="0"/>
                              </a:rPr>
                            </m:ctrlPr>
                          </m:sSubPr>
                          <m:e>
                            <m:r>
                              <a:rPr lang="es-AR" i="1">
                                <a:latin typeface="Cambria Math" panose="02040503050406030204" pitchFamily="18" charset="0"/>
                                <a:cs typeface="Times New Roman" panose="02020603050405020304" pitchFamily="18" charset="0"/>
                              </a:rPr>
                              <m:t>𝑎</m:t>
                            </m:r>
                          </m:e>
                          <m:sub>
                            <m:r>
                              <a:rPr lang="es-AR" b="0" i="1" smtClean="0">
                                <a:latin typeface="Cambria Math" panose="02040503050406030204" pitchFamily="18" charset="0"/>
                                <a:cs typeface="Times New Roman" panose="02020603050405020304" pitchFamily="18" charset="0"/>
                              </a:rPr>
                              <m:t>0</m:t>
                            </m:r>
                          </m:sub>
                        </m:sSub>
                        <m:r>
                          <a:rPr lang="es-AR" i="1">
                            <a:latin typeface="Cambria Math" panose="02040503050406030204" pitchFamily="18" charset="0"/>
                            <a:cs typeface="Times New Roman" panose="02020603050405020304" pitchFamily="18" charset="0"/>
                          </a:rPr>
                          <m:t>(</m:t>
                        </m:r>
                        <m:r>
                          <a:rPr lang="es-AR" i="1">
                            <a:latin typeface="Cambria Math" panose="02040503050406030204" pitchFamily="18" charset="0"/>
                            <a:cs typeface="Times New Roman" panose="02020603050405020304" pitchFamily="18" charset="0"/>
                          </a:rPr>
                          <m:t>𝑥</m:t>
                        </m:r>
                        <m:r>
                          <a:rPr lang="es-AR" i="1">
                            <a:latin typeface="Cambria Math" panose="02040503050406030204" pitchFamily="18" charset="0"/>
                            <a:cs typeface="Times New Roman" panose="02020603050405020304" pitchFamily="18" charset="0"/>
                          </a:rPr>
                          <m:t>)</m:t>
                        </m:r>
                      </m:num>
                      <m:den>
                        <m:sSub>
                          <m:sSubPr>
                            <m:ctrlPr>
                              <a:rPr lang="es-AR" i="1">
                                <a:latin typeface="Cambria Math" panose="02040503050406030204" pitchFamily="18" charset="0"/>
                                <a:cs typeface="Times New Roman" panose="02020603050405020304" pitchFamily="18" charset="0"/>
                              </a:rPr>
                            </m:ctrlPr>
                          </m:sSubPr>
                          <m:e>
                            <m:r>
                              <a:rPr lang="es-AR" i="1">
                                <a:latin typeface="Cambria Math" panose="02040503050406030204" pitchFamily="18" charset="0"/>
                                <a:cs typeface="Times New Roman" panose="02020603050405020304" pitchFamily="18" charset="0"/>
                              </a:rPr>
                              <m:t>𝑎</m:t>
                            </m:r>
                          </m:e>
                          <m:sub>
                            <m:r>
                              <a:rPr lang="es-AR" i="1">
                                <a:latin typeface="Cambria Math" panose="02040503050406030204" pitchFamily="18" charset="0"/>
                                <a:cs typeface="Times New Roman" panose="02020603050405020304" pitchFamily="18" charset="0"/>
                              </a:rPr>
                              <m:t>2</m:t>
                            </m:r>
                          </m:sub>
                        </m:sSub>
                        <m:r>
                          <a:rPr lang="es-AR" i="1">
                            <a:latin typeface="Cambria Math" panose="02040503050406030204" pitchFamily="18" charset="0"/>
                            <a:cs typeface="Times New Roman" panose="02020603050405020304" pitchFamily="18" charset="0"/>
                          </a:rPr>
                          <m:t>(</m:t>
                        </m:r>
                        <m:r>
                          <a:rPr lang="es-AR" i="1">
                            <a:latin typeface="Cambria Math" panose="02040503050406030204" pitchFamily="18" charset="0"/>
                            <a:cs typeface="Times New Roman" panose="02020603050405020304" pitchFamily="18" charset="0"/>
                          </a:rPr>
                          <m:t>𝑥</m:t>
                        </m:r>
                        <m:r>
                          <a:rPr lang="es-AR" i="1">
                            <a:latin typeface="Cambria Math" panose="02040503050406030204" pitchFamily="18" charset="0"/>
                            <a:cs typeface="Times New Roman" panose="02020603050405020304" pitchFamily="18" charset="0"/>
                          </a:rPr>
                          <m:t>)</m:t>
                        </m:r>
                      </m:den>
                    </m:f>
                  </m:oMath>
                </a14:m>
                <a:r>
                  <a:rPr lang="es-AR" i="1" dirty="0">
                    <a:latin typeface="Times New Roman" panose="02020603050405020304" pitchFamily="18" charset="0"/>
                    <a:cs typeface="Times New Roman" panose="02020603050405020304" pitchFamily="18" charset="0"/>
                  </a:rPr>
                  <a:t> </a:t>
                </a:r>
              </a:p>
              <a:p>
                <a:pPr algn="ctr"/>
                <a:endParaRPr lang="es-AR" i="1" dirty="0">
                  <a:latin typeface="Times New Roman" panose="02020603050405020304" pitchFamily="18" charset="0"/>
                  <a:cs typeface="Times New Roman" panose="02020603050405020304" pitchFamily="18" charset="0"/>
                </a:endParaRPr>
              </a:p>
              <a:p>
                <a:pPr algn="ctr"/>
                <a:r>
                  <a:rPr lang="es-AR" i="1" dirty="0">
                    <a:latin typeface="Times New Roman" panose="02020603050405020304" pitchFamily="18" charset="0"/>
                    <a:cs typeface="Times New Roman" panose="02020603050405020304" pitchFamily="18" charset="0"/>
                  </a:rPr>
                  <a:t>y´+</a:t>
                </a:r>
                <a:r>
                  <a:rPr lang="es-AR" i="1" dirty="0">
                    <a:solidFill>
                      <a:srgbClr val="0070C0"/>
                    </a:solidFill>
                    <a:latin typeface="Times New Roman" panose="02020603050405020304" pitchFamily="18" charset="0"/>
                    <a:cs typeface="Times New Roman" panose="02020603050405020304" pitchFamily="18" charset="0"/>
                  </a:rPr>
                  <a:t> p(x) </a:t>
                </a:r>
                <a:r>
                  <a:rPr lang="es-AR" i="1" dirty="0">
                    <a:latin typeface="Times New Roman" panose="02020603050405020304" pitchFamily="18" charset="0"/>
                    <a:cs typeface="Times New Roman" panose="02020603050405020304" pitchFamily="18" charset="0"/>
                  </a:rPr>
                  <a:t>y=</a:t>
                </a:r>
                <a:r>
                  <a:rPr lang="es-AR" i="1" dirty="0">
                    <a:solidFill>
                      <a:srgbClr val="0070C0"/>
                    </a:solidFill>
                    <a:latin typeface="Times New Roman" panose="02020603050405020304" pitchFamily="18" charset="0"/>
                    <a:cs typeface="Times New Roman" panose="02020603050405020304" pitchFamily="18" charset="0"/>
                  </a:rPr>
                  <a:t>q(x)</a:t>
                </a:r>
              </a:p>
              <a:p>
                <a:r>
                  <a:rPr lang="es-AR" i="1" u="sng" dirty="0">
                    <a:solidFill>
                      <a:srgbClr val="00B050"/>
                    </a:solidFill>
                    <a:latin typeface="Times New Roman" panose="02020603050405020304" pitchFamily="18" charset="0"/>
                    <a:cs typeface="Times New Roman" panose="02020603050405020304" pitchFamily="18" charset="0"/>
                  </a:rPr>
                  <a:t>Usamos la sustitución de Lagrange:</a:t>
                </a:r>
              </a:p>
              <a:p>
                <a:pPr algn="ctr"/>
                <a:r>
                  <a:rPr lang="es-AR" b="1" i="1" dirty="0">
                    <a:solidFill>
                      <a:srgbClr val="00B050"/>
                    </a:solidFill>
                    <a:latin typeface="Times New Roman" panose="02020603050405020304" pitchFamily="18" charset="0"/>
                    <a:cs typeface="Times New Roman" panose="02020603050405020304" pitchFamily="18" charset="0"/>
                  </a:rPr>
                  <a:t> y=u(x).v(x)</a:t>
                </a:r>
              </a:p>
              <a:p>
                <a:pPr algn="ctr"/>
                <a:r>
                  <a:rPr lang="es-AR" b="1" i="1" dirty="0">
                    <a:solidFill>
                      <a:srgbClr val="00B050"/>
                    </a:solidFill>
                    <a:latin typeface="Times New Roman" panose="02020603050405020304" pitchFamily="18" charset="0"/>
                    <a:cs typeface="Times New Roman" panose="02020603050405020304" pitchFamily="18" charset="0"/>
                  </a:rPr>
                  <a:t> y´=</a:t>
                </a:r>
                <a:r>
                  <a:rPr lang="es-AR" b="1" i="1" dirty="0" err="1">
                    <a:solidFill>
                      <a:srgbClr val="00B050"/>
                    </a:solidFill>
                    <a:latin typeface="Times New Roman" panose="02020603050405020304" pitchFamily="18" charset="0"/>
                    <a:cs typeface="Times New Roman" panose="02020603050405020304" pitchFamily="18" charset="0"/>
                  </a:rPr>
                  <a:t>u´.v</a:t>
                </a:r>
                <a:r>
                  <a:rPr lang="es-AR" b="1" i="1" dirty="0">
                    <a:solidFill>
                      <a:srgbClr val="00B050"/>
                    </a:solidFill>
                    <a:latin typeface="Times New Roman" panose="02020603050405020304" pitchFamily="18" charset="0"/>
                    <a:cs typeface="Times New Roman" panose="02020603050405020304" pitchFamily="18" charset="0"/>
                  </a:rPr>
                  <a:t> + </a:t>
                </a:r>
                <a:r>
                  <a:rPr lang="es-AR" b="1" i="1" dirty="0" err="1">
                    <a:solidFill>
                      <a:srgbClr val="00B050"/>
                    </a:solidFill>
                    <a:latin typeface="Times New Roman" panose="02020603050405020304" pitchFamily="18" charset="0"/>
                    <a:cs typeface="Times New Roman" panose="02020603050405020304" pitchFamily="18" charset="0"/>
                  </a:rPr>
                  <a:t>u.v</a:t>
                </a:r>
                <a:r>
                  <a:rPr lang="es-AR" b="1" i="1" dirty="0">
                    <a:solidFill>
                      <a:srgbClr val="00B050"/>
                    </a:solidFill>
                    <a:latin typeface="Times New Roman" panose="02020603050405020304" pitchFamily="18" charset="0"/>
                    <a:cs typeface="Times New Roman" panose="02020603050405020304" pitchFamily="18" charset="0"/>
                  </a:rPr>
                  <a:t>´</a:t>
                </a:r>
              </a:p>
              <a:p>
                <a:r>
                  <a:rPr lang="es-AR" i="1" dirty="0">
                    <a:latin typeface="Times New Roman" panose="02020603050405020304" pitchFamily="18" charset="0"/>
                    <a:cs typeface="Times New Roman" panose="02020603050405020304" pitchFamily="18" charset="0"/>
                  </a:rPr>
                  <a:t>Reemplazando:</a:t>
                </a:r>
              </a:p>
              <a:p>
                <a:r>
                  <a:rPr lang="es-AR" i="1" dirty="0">
                    <a:latin typeface="Times New Roman" panose="02020603050405020304" pitchFamily="18" charset="0"/>
                    <a:cs typeface="Times New Roman" panose="02020603050405020304" pitchFamily="18" charset="0"/>
                  </a:rPr>
                  <a:t>                   y´+ p(x) y=q(x)            [</a:t>
                </a:r>
                <a:r>
                  <a:rPr lang="es-AR" i="1" dirty="0" err="1">
                    <a:latin typeface="Times New Roman" panose="02020603050405020304" pitchFamily="18" charset="0"/>
                    <a:cs typeface="Times New Roman" panose="02020603050405020304" pitchFamily="18" charset="0"/>
                  </a:rPr>
                  <a:t>u´.v</a:t>
                </a:r>
                <a:r>
                  <a:rPr lang="es-AR" i="1" dirty="0">
                    <a:latin typeface="Times New Roman" panose="02020603050405020304" pitchFamily="18" charset="0"/>
                    <a:cs typeface="Times New Roman" panose="02020603050405020304" pitchFamily="18" charset="0"/>
                  </a:rPr>
                  <a:t>+ </a:t>
                </a:r>
                <a:r>
                  <a:rPr lang="es-AR" i="1" dirty="0" err="1">
                    <a:latin typeface="Times New Roman" panose="02020603050405020304" pitchFamily="18" charset="0"/>
                    <a:cs typeface="Times New Roman" panose="02020603050405020304" pitchFamily="18" charset="0"/>
                  </a:rPr>
                  <a:t>u.v</a:t>
                </a:r>
                <a:r>
                  <a:rPr lang="es-AR" i="1" dirty="0">
                    <a:latin typeface="Times New Roman" panose="02020603050405020304" pitchFamily="18" charset="0"/>
                    <a:cs typeface="Times New Roman" panose="02020603050405020304" pitchFamily="18" charset="0"/>
                  </a:rPr>
                  <a:t>´]+ </a:t>
                </a:r>
                <a:r>
                  <a:rPr lang="es-AR" i="1" dirty="0">
                    <a:solidFill>
                      <a:srgbClr val="0070C0"/>
                    </a:solidFill>
                    <a:latin typeface="Times New Roman" panose="02020603050405020304" pitchFamily="18" charset="0"/>
                    <a:cs typeface="Times New Roman" panose="02020603050405020304" pitchFamily="18" charset="0"/>
                  </a:rPr>
                  <a:t>p(x)</a:t>
                </a:r>
                <a:r>
                  <a:rPr lang="es-AR" i="1" dirty="0">
                    <a:latin typeface="Times New Roman" panose="02020603050405020304" pitchFamily="18" charset="0"/>
                    <a:cs typeface="Times New Roman" panose="02020603050405020304" pitchFamily="18" charset="0"/>
                  </a:rPr>
                  <a:t>[ </a:t>
                </a:r>
                <a:r>
                  <a:rPr lang="es-AR" i="1" dirty="0" err="1">
                    <a:latin typeface="Times New Roman" panose="02020603050405020304" pitchFamily="18" charset="0"/>
                    <a:cs typeface="Times New Roman" panose="02020603050405020304" pitchFamily="18" charset="0"/>
                  </a:rPr>
                  <a:t>u.v</a:t>
                </a:r>
                <a:r>
                  <a:rPr lang="es-AR" i="1" dirty="0">
                    <a:latin typeface="Times New Roman" panose="02020603050405020304" pitchFamily="18" charset="0"/>
                    <a:cs typeface="Times New Roman" panose="02020603050405020304" pitchFamily="18" charset="0"/>
                  </a:rPr>
                  <a:t>]=</a:t>
                </a:r>
                <a:r>
                  <a:rPr lang="es-AR" i="1" dirty="0">
                    <a:solidFill>
                      <a:srgbClr val="0070C0"/>
                    </a:solidFill>
                    <a:latin typeface="Times New Roman" panose="02020603050405020304" pitchFamily="18" charset="0"/>
                    <a:cs typeface="Times New Roman" panose="02020603050405020304" pitchFamily="18" charset="0"/>
                  </a:rPr>
                  <a:t>q(x)</a:t>
                </a:r>
              </a:p>
              <a:p>
                <a:r>
                  <a:rPr lang="es-AR" i="1" dirty="0">
                    <a:latin typeface="Times New Roman" panose="02020603050405020304" pitchFamily="18" charset="0"/>
                    <a:cs typeface="Times New Roman" panose="02020603050405020304" pitchFamily="18" charset="0"/>
                  </a:rPr>
                  <a:t>                                                       [</a:t>
                </a:r>
                <a:r>
                  <a:rPr lang="es-AR" i="1" dirty="0" err="1">
                    <a:latin typeface="Times New Roman" panose="02020603050405020304" pitchFamily="18" charset="0"/>
                    <a:cs typeface="Times New Roman" panose="02020603050405020304" pitchFamily="18" charset="0"/>
                  </a:rPr>
                  <a:t>u.v</a:t>
                </a:r>
                <a:r>
                  <a:rPr lang="es-AR" i="1" dirty="0">
                    <a:latin typeface="Times New Roman" panose="02020603050405020304" pitchFamily="18" charset="0"/>
                    <a:cs typeface="Times New Roman" panose="02020603050405020304" pitchFamily="18" charset="0"/>
                  </a:rPr>
                  <a:t>´]+ </a:t>
                </a:r>
                <a:r>
                  <a:rPr lang="es-AR" i="1" dirty="0">
                    <a:solidFill>
                      <a:srgbClr val="FF0000"/>
                    </a:solidFill>
                    <a:latin typeface="Times New Roman" panose="02020603050405020304" pitchFamily="18" charset="0"/>
                    <a:cs typeface="Times New Roman" panose="02020603050405020304" pitchFamily="18" charset="0"/>
                  </a:rPr>
                  <a:t>[u´+ u. p(x)]</a:t>
                </a:r>
                <a:r>
                  <a:rPr lang="es-AR" i="1" dirty="0">
                    <a:latin typeface="Times New Roman" panose="02020603050405020304" pitchFamily="18" charset="0"/>
                    <a:cs typeface="Times New Roman" panose="02020603050405020304" pitchFamily="18" charset="0"/>
                  </a:rPr>
                  <a:t>.v=q(x)  luego: </a:t>
                </a:r>
                <a:r>
                  <a:rPr lang="es-AR" i="1" dirty="0" err="1">
                    <a:latin typeface="Times New Roman" panose="02020603050405020304" pitchFamily="18" charset="0"/>
                    <a:cs typeface="Times New Roman" panose="02020603050405020304" pitchFamily="18" charset="0"/>
                  </a:rPr>
                  <a:t>u.v</a:t>
                </a:r>
                <a:r>
                  <a:rPr lang="es-AR" i="1" dirty="0">
                    <a:latin typeface="Times New Roman" panose="02020603050405020304" pitchFamily="18" charset="0"/>
                    <a:cs typeface="Times New Roman" panose="02020603050405020304" pitchFamily="18" charset="0"/>
                  </a:rPr>
                  <a:t>´=q(x) </a:t>
                </a:r>
              </a:p>
              <a:p>
                <a:endParaRPr lang="es-AR" i="1" dirty="0">
                  <a:solidFill>
                    <a:srgbClr val="0070C0"/>
                  </a:solidFill>
                  <a:latin typeface="Times New Roman" panose="02020603050405020304" pitchFamily="18" charset="0"/>
                  <a:cs typeface="Times New Roman" panose="02020603050405020304" pitchFamily="18" charset="0"/>
                </a:endParaRPr>
              </a:p>
              <a:p>
                <a:pPr algn="ctr"/>
                <a:r>
                  <a:rPr lang="es-AR" i="1" dirty="0">
                    <a:latin typeface="Times New Roman" panose="02020603050405020304" pitchFamily="18" charset="0"/>
                    <a:cs typeface="Times New Roman" panose="02020603050405020304" pitchFamily="18" charset="0"/>
                  </a:rPr>
                  <a:t>      </a:t>
                </a:r>
                <a:r>
                  <a:rPr lang="es-AR" i="1" dirty="0">
                    <a:solidFill>
                      <a:srgbClr val="FF0000"/>
                    </a:solidFill>
                    <a:latin typeface="Times New Roman" panose="02020603050405020304" pitchFamily="18" charset="0"/>
                    <a:cs typeface="Times New Roman" panose="02020603050405020304" pitchFamily="18" charset="0"/>
                  </a:rPr>
                  <a:t>=0</a:t>
                </a:r>
                <a:r>
                  <a:rPr lang="es-AR" dirty="0">
                    <a:latin typeface="Times New Roman" panose="02020603050405020304" pitchFamily="18" charset="0"/>
                    <a:cs typeface="Times New Roman" panose="02020603050405020304" pitchFamily="18" charset="0"/>
                  </a:rPr>
                  <a:t>                                                               </a:t>
                </a:r>
              </a:p>
            </p:txBody>
          </p:sp>
        </mc:Choice>
        <mc:Fallback xmlns="">
          <p:sp>
            <p:nvSpPr>
              <p:cNvPr id="7" name="CuadroTexto 6">
                <a:extLst>
                  <a:ext uri="{FF2B5EF4-FFF2-40B4-BE49-F238E27FC236}">
                    <a16:creationId xmlns:a16="http://schemas.microsoft.com/office/drawing/2014/main" id="{E28F9D23-1331-4C45-808B-E3842F28B02F}"/>
                  </a:ext>
                </a:extLst>
              </p:cNvPr>
              <p:cNvSpPr txBox="1">
                <a:spLocks noRot="1" noChangeAspect="1" noMove="1" noResize="1" noEditPoints="1" noAdjustHandles="1" noChangeArrowheads="1" noChangeShapeType="1" noTextEdit="1"/>
              </p:cNvSpPr>
              <p:nvPr/>
            </p:nvSpPr>
            <p:spPr>
              <a:xfrm>
                <a:off x="323528" y="1052736"/>
                <a:ext cx="8820472" cy="5704190"/>
              </a:xfrm>
              <a:prstGeom prst="rect">
                <a:avLst/>
              </a:prstGeom>
              <a:blipFill>
                <a:blip r:embed="rId4"/>
                <a:stretch>
                  <a:fillRect l="-553" t="-642" b="-856"/>
                </a:stretch>
              </a:blipFill>
            </p:spPr>
            <p:txBody>
              <a:bodyPr/>
              <a:lstStyle/>
              <a:p>
                <a:r>
                  <a:rPr lang="es-AR">
                    <a:noFill/>
                  </a:rPr>
                  <a:t> </a:t>
                </a:r>
              </a:p>
            </p:txBody>
          </p:sp>
        </mc:Fallback>
      </mc:AlternateContent>
      <p:sp>
        <p:nvSpPr>
          <p:cNvPr id="8" name="CuadroTexto 7">
            <a:extLst>
              <a:ext uri="{FF2B5EF4-FFF2-40B4-BE49-F238E27FC236}">
                <a16:creationId xmlns:a16="http://schemas.microsoft.com/office/drawing/2014/main" id="{C14A686A-F73B-4635-8F45-42235F0D1C34}"/>
              </a:ext>
            </a:extLst>
          </p:cNvPr>
          <p:cNvSpPr txBox="1"/>
          <p:nvPr/>
        </p:nvSpPr>
        <p:spPr>
          <a:xfrm>
            <a:off x="323528" y="314322"/>
            <a:ext cx="7704856" cy="646331"/>
          </a:xfrm>
          <a:prstGeom prst="rect">
            <a:avLst/>
          </a:prstGeom>
          <a:noFill/>
        </p:spPr>
        <p:txBody>
          <a:bodyPr wrap="square" rtlCol="0">
            <a:spAutoFit/>
          </a:bodyPr>
          <a:lstStyle/>
          <a:p>
            <a:r>
              <a:rPr lang="es-MX" b="1" i="0" u="none" strike="noStrike" baseline="0" dirty="0">
                <a:solidFill>
                  <a:schemeClr val="accent5">
                    <a:lumMod val="75000"/>
                  </a:schemeClr>
                </a:solidFill>
                <a:latin typeface="Arial" panose="020B0604020202020204" pitchFamily="34" charset="0"/>
                <a:cs typeface="Arial" panose="020B0604020202020204" pitchFamily="34" charset="0"/>
              </a:rPr>
              <a:t>METODOS DE RESOLUCION DE ECUACIÓNES DIFERENCIALES DE PRIMER ORDEN</a:t>
            </a:r>
            <a:endParaRPr lang="es-AR" dirty="0">
              <a:solidFill>
                <a:schemeClr val="accent5">
                  <a:lumMod val="75000"/>
                </a:schemeClr>
              </a:solidFill>
              <a:latin typeface="Arial" panose="020B0604020202020204" pitchFamily="34" charset="0"/>
              <a:ea typeface="Calibri" panose="020F0502020204030204" pitchFamily="34" charset="0"/>
              <a:cs typeface="Arial" panose="020B0604020202020204" pitchFamily="34" charset="0"/>
            </a:endParaRPr>
          </a:p>
        </p:txBody>
      </p:sp>
      <p:sp>
        <p:nvSpPr>
          <p:cNvPr id="2" name="Abrir llave 1">
            <a:extLst>
              <a:ext uri="{FF2B5EF4-FFF2-40B4-BE49-F238E27FC236}">
                <a16:creationId xmlns:a16="http://schemas.microsoft.com/office/drawing/2014/main" id="{FB8E2CD2-7DFF-4061-A107-1C68BB7073CB}"/>
              </a:ext>
            </a:extLst>
          </p:cNvPr>
          <p:cNvSpPr/>
          <p:nvPr/>
        </p:nvSpPr>
        <p:spPr>
          <a:xfrm rot="16200000">
            <a:off x="4701858" y="5567722"/>
            <a:ext cx="216350" cy="1268153"/>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AR"/>
          </a:p>
        </p:txBody>
      </p:sp>
    </p:spTree>
    <p:extLst>
      <p:ext uri="{BB962C8B-B14F-4D97-AF65-F5344CB8AC3E}">
        <p14:creationId xmlns:p14="http://schemas.microsoft.com/office/powerpoint/2010/main" val="40032387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Gráfico 12" descr="Lápices con virutas">
            <a:extLst>
              <a:ext uri="{FF2B5EF4-FFF2-40B4-BE49-F238E27FC236}">
                <a16:creationId xmlns:a16="http://schemas.microsoft.com/office/drawing/2014/main" id="{D77D74CD-811E-4B12-8CE0-C1E9501A32A9}"/>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144804" y="342742"/>
            <a:ext cx="1029013" cy="1029013"/>
          </a:xfrm>
          <a:prstGeom prst="rect">
            <a:avLst/>
          </a:prstGeom>
        </p:spPr>
      </p:pic>
      <p:sp>
        <p:nvSpPr>
          <p:cNvPr id="5" name="Marcador de número de diapositiva 4">
            <a:extLst>
              <a:ext uri="{FF2B5EF4-FFF2-40B4-BE49-F238E27FC236}">
                <a16:creationId xmlns:a16="http://schemas.microsoft.com/office/drawing/2014/main" id="{1990B492-776E-4C2B-AD83-241801AC7242}"/>
              </a:ext>
            </a:extLst>
          </p:cNvPr>
          <p:cNvSpPr>
            <a:spLocks noGrp="1"/>
          </p:cNvSpPr>
          <p:nvPr>
            <p:ph type="sldNum" sz="quarter" idx="12"/>
          </p:nvPr>
        </p:nvSpPr>
        <p:spPr>
          <a:xfrm>
            <a:off x="8659310" y="6093624"/>
            <a:ext cx="409433" cy="435022"/>
          </a:xfrm>
        </p:spPr>
        <p:txBody>
          <a:bodyPr/>
          <a:lstStyle/>
          <a:p>
            <a:fld id="{9D4AEF59-F28E-467C-9EA3-92D1CFAD475A}" type="slidenum">
              <a:rPr lang="en-US" smtClean="0"/>
              <a:t>18</a:t>
            </a:fld>
            <a:endParaRPr lang="en-US" dirty="0"/>
          </a:p>
        </p:txBody>
      </p:sp>
      <p:sp>
        <p:nvSpPr>
          <p:cNvPr id="7" name="CuadroTexto 6">
            <a:extLst>
              <a:ext uri="{FF2B5EF4-FFF2-40B4-BE49-F238E27FC236}">
                <a16:creationId xmlns:a16="http://schemas.microsoft.com/office/drawing/2014/main" id="{E28F9D23-1331-4C45-808B-E3842F28B02F}"/>
              </a:ext>
            </a:extLst>
          </p:cNvPr>
          <p:cNvSpPr txBox="1"/>
          <p:nvPr/>
        </p:nvSpPr>
        <p:spPr>
          <a:xfrm>
            <a:off x="323528" y="1052736"/>
            <a:ext cx="8820472" cy="1200329"/>
          </a:xfrm>
          <a:prstGeom prst="rect">
            <a:avLst/>
          </a:prstGeom>
          <a:noFill/>
        </p:spPr>
        <p:txBody>
          <a:bodyPr wrap="square">
            <a:spAutoFit/>
          </a:bodyPr>
          <a:lstStyle/>
          <a:p>
            <a:r>
              <a:rPr lang="es-AR" b="1" dirty="0">
                <a:solidFill>
                  <a:srgbClr val="7030A0"/>
                </a:solidFill>
                <a:latin typeface="Times New Roman" panose="02020603050405020304" pitchFamily="18" charset="0"/>
                <a:cs typeface="Times New Roman" panose="02020603050405020304" pitchFamily="18" charset="0"/>
              </a:rPr>
              <a:t>2</a:t>
            </a:r>
            <a:r>
              <a:rPr lang="es-AR" sz="1800" b="1" i="0" u="none" strike="noStrike" baseline="0" dirty="0">
                <a:solidFill>
                  <a:srgbClr val="7030A0"/>
                </a:solidFill>
                <a:latin typeface="Times New Roman" panose="02020603050405020304" pitchFamily="18" charset="0"/>
                <a:cs typeface="Times New Roman" panose="02020603050405020304" pitchFamily="18" charset="0"/>
              </a:rPr>
              <a:t>.- Ecuación diferencial </a:t>
            </a:r>
            <a:r>
              <a:rPr lang="es-AR" b="1" dirty="0">
                <a:solidFill>
                  <a:srgbClr val="7030A0"/>
                </a:solidFill>
                <a:latin typeface="Times New Roman" panose="02020603050405020304" pitchFamily="18" charset="0"/>
                <a:cs typeface="Times New Roman" panose="02020603050405020304" pitchFamily="18" charset="0"/>
              </a:rPr>
              <a:t>lineal de primer orden:</a:t>
            </a:r>
          </a:p>
          <a:p>
            <a:endParaRPr lang="es-AR" i="1" dirty="0">
              <a:latin typeface="Times New Roman" panose="02020603050405020304" pitchFamily="18" charset="0"/>
              <a:cs typeface="Times New Roman" panose="02020603050405020304" pitchFamily="18" charset="0"/>
            </a:endParaRPr>
          </a:p>
          <a:p>
            <a:r>
              <a:rPr lang="es-AR" i="1" dirty="0">
                <a:latin typeface="Times New Roman" panose="02020603050405020304" pitchFamily="18" charset="0"/>
                <a:cs typeface="Times New Roman" panose="02020603050405020304" pitchFamily="18" charset="0"/>
              </a:rPr>
              <a:t>Imponemos la condición arbitraria: </a:t>
            </a:r>
            <a:r>
              <a:rPr lang="es-AR" i="1" dirty="0">
                <a:solidFill>
                  <a:srgbClr val="FF0000"/>
                </a:solidFill>
                <a:latin typeface="Times New Roman" panose="02020603050405020304" pitchFamily="18" charset="0"/>
                <a:cs typeface="Times New Roman" panose="02020603050405020304" pitchFamily="18" charset="0"/>
              </a:rPr>
              <a:t>u´+ u. p(x)</a:t>
            </a:r>
            <a:r>
              <a:rPr lang="es-AR" i="1" dirty="0">
                <a:latin typeface="Times New Roman" panose="02020603050405020304" pitchFamily="18" charset="0"/>
                <a:cs typeface="Times New Roman" panose="02020603050405020304" pitchFamily="18" charset="0"/>
              </a:rPr>
              <a:t>  </a:t>
            </a:r>
            <a:r>
              <a:rPr lang="es-AR" i="1" dirty="0">
                <a:solidFill>
                  <a:srgbClr val="FF0000"/>
                </a:solidFill>
                <a:latin typeface="Times New Roman" panose="02020603050405020304" pitchFamily="18" charset="0"/>
                <a:cs typeface="Times New Roman" panose="02020603050405020304" pitchFamily="18" charset="0"/>
              </a:rPr>
              <a:t>=0</a:t>
            </a:r>
          </a:p>
          <a:p>
            <a:r>
              <a:rPr lang="es-AR" dirty="0">
                <a:latin typeface="Times New Roman" panose="02020603050405020304" pitchFamily="18" charset="0"/>
                <a:cs typeface="Times New Roman" panose="02020603050405020304" pitchFamily="18" charset="0"/>
              </a:rPr>
              <a:t>                                                               </a:t>
            </a:r>
          </a:p>
        </p:txBody>
      </p:sp>
      <p:sp>
        <p:nvSpPr>
          <p:cNvPr id="8" name="CuadroTexto 7">
            <a:extLst>
              <a:ext uri="{FF2B5EF4-FFF2-40B4-BE49-F238E27FC236}">
                <a16:creationId xmlns:a16="http://schemas.microsoft.com/office/drawing/2014/main" id="{C14A686A-F73B-4635-8F45-42235F0D1C34}"/>
              </a:ext>
            </a:extLst>
          </p:cNvPr>
          <p:cNvSpPr txBox="1"/>
          <p:nvPr/>
        </p:nvSpPr>
        <p:spPr>
          <a:xfrm>
            <a:off x="323528" y="314322"/>
            <a:ext cx="7704856" cy="646331"/>
          </a:xfrm>
          <a:prstGeom prst="rect">
            <a:avLst/>
          </a:prstGeom>
          <a:noFill/>
        </p:spPr>
        <p:txBody>
          <a:bodyPr wrap="square" rtlCol="0">
            <a:spAutoFit/>
          </a:bodyPr>
          <a:lstStyle/>
          <a:p>
            <a:r>
              <a:rPr lang="es-MX" b="1" i="0" u="none" strike="noStrike" baseline="0" dirty="0">
                <a:solidFill>
                  <a:schemeClr val="accent5">
                    <a:lumMod val="75000"/>
                  </a:schemeClr>
                </a:solidFill>
                <a:latin typeface="Arial" panose="020B0604020202020204" pitchFamily="34" charset="0"/>
                <a:cs typeface="Arial" panose="020B0604020202020204" pitchFamily="34" charset="0"/>
              </a:rPr>
              <a:t>METODOS DE RESOLUCION DE ECUACIÓNES DIFERENCIALES DE PRIMER ORDEN</a:t>
            </a:r>
            <a:endParaRPr lang="es-AR" dirty="0">
              <a:solidFill>
                <a:schemeClr val="accent5">
                  <a:lumMod val="75000"/>
                </a:schemeClr>
              </a:solidFill>
              <a:latin typeface="Arial" panose="020B0604020202020204" pitchFamily="34" charset="0"/>
              <a:ea typeface="Calibri" panose="020F050202020403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3" name="CuadroTexto 2">
                <a:extLst>
                  <a:ext uri="{FF2B5EF4-FFF2-40B4-BE49-F238E27FC236}">
                    <a16:creationId xmlns:a16="http://schemas.microsoft.com/office/drawing/2014/main" id="{DD8C2F23-21F3-4F96-A30B-B7402DBCB370}"/>
                  </a:ext>
                </a:extLst>
              </p:cNvPr>
              <p:cNvSpPr txBox="1"/>
              <p:nvPr/>
            </p:nvSpPr>
            <p:spPr>
              <a:xfrm>
                <a:off x="1115616" y="2095511"/>
                <a:ext cx="1477840" cy="52591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s-AR" i="1" smtClean="0">
                              <a:latin typeface="Cambria Math" panose="02040503050406030204" pitchFamily="18" charset="0"/>
                            </a:rPr>
                          </m:ctrlPr>
                        </m:fPr>
                        <m:num>
                          <m:r>
                            <a:rPr lang="es-AR" b="0" i="1" smtClean="0">
                              <a:latin typeface="Cambria Math" panose="02040503050406030204" pitchFamily="18" charset="0"/>
                            </a:rPr>
                            <m:t>𝑑𝑢</m:t>
                          </m:r>
                        </m:num>
                        <m:den>
                          <m:r>
                            <a:rPr lang="es-AR" b="0" i="1" smtClean="0">
                              <a:latin typeface="Cambria Math" panose="02040503050406030204" pitchFamily="18" charset="0"/>
                            </a:rPr>
                            <m:t>𝑑𝑥</m:t>
                          </m:r>
                        </m:den>
                      </m:f>
                      <m:r>
                        <a:rPr lang="es-AR" b="0" i="1" smtClean="0">
                          <a:latin typeface="Cambria Math" panose="02040503050406030204" pitchFamily="18" charset="0"/>
                        </a:rPr>
                        <m:t>=−</m:t>
                      </m:r>
                      <m:r>
                        <a:rPr lang="es-AR" b="0" i="1" smtClean="0">
                          <a:latin typeface="Cambria Math" panose="02040503050406030204" pitchFamily="18" charset="0"/>
                        </a:rPr>
                        <m:t>𝑝</m:t>
                      </m:r>
                      <m:d>
                        <m:dPr>
                          <m:ctrlPr>
                            <a:rPr lang="es-AR" b="0" i="1" smtClean="0">
                              <a:latin typeface="Cambria Math" panose="02040503050406030204" pitchFamily="18" charset="0"/>
                            </a:rPr>
                          </m:ctrlPr>
                        </m:dPr>
                        <m:e>
                          <m:r>
                            <a:rPr lang="es-AR" b="0" i="1" smtClean="0">
                              <a:latin typeface="Cambria Math" panose="02040503050406030204" pitchFamily="18" charset="0"/>
                            </a:rPr>
                            <m:t>𝑥</m:t>
                          </m:r>
                        </m:e>
                      </m:d>
                      <m:r>
                        <a:rPr lang="es-AR" b="0" i="1" smtClean="0">
                          <a:latin typeface="Cambria Math" panose="02040503050406030204" pitchFamily="18" charset="0"/>
                        </a:rPr>
                        <m:t>.</m:t>
                      </m:r>
                      <m:r>
                        <a:rPr lang="es-AR" b="0" i="1" smtClean="0">
                          <a:latin typeface="Cambria Math" panose="02040503050406030204" pitchFamily="18" charset="0"/>
                        </a:rPr>
                        <m:t>𝑢</m:t>
                      </m:r>
                    </m:oMath>
                  </m:oMathPara>
                </a14:m>
                <a:endParaRPr lang="es-AR" dirty="0"/>
              </a:p>
            </p:txBody>
          </p:sp>
        </mc:Choice>
        <mc:Fallback xmlns="">
          <p:sp>
            <p:nvSpPr>
              <p:cNvPr id="3" name="CuadroTexto 2">
                <a:extLst>
                  <a:ext uri="{FF2B5EF4-FFF2-40B4-BE49-F238E27FC236}">
                    <a16:creationId xmlns:a16="http://schemas.microsoft.com/office/drawing/2014/main" id="{DD8C2F23-21F3-4F96-A30B-B7402DBCB370}"/>
                  </a:ext>
                </a:extLst>
              </p:cNvPr>
              <p:cNvSpPr txBox="1">
                <a:spLocks noRot="1" noChangeAspect="1" noMove="1" noResize="1" noEditPoints="1" noAdjustHandles="1" noChangeArrowheads="1" noChangeShapeType="1" noTextEdit="1"/>
              </p:cNvSpPr>
              <p:nvPr/>
            </p:nvSpPr>
            <p:spPr>
              <a:xfrm>
                <a:off x="1115616" y="2095511"/>
                <a:ext cx="1477840" cy="525913"/>
              </a:xfrm>
              <a:prstGeom prst="rect">
                <a:avLst/>
              </a:prstGeom>
              <a:blipFill>
                <a:blip r:embed="rId4"/>
                <a:stretch>
                  <a:fillRect/>
                </a:stretch>
              </a:blipFill>
            </p:spPr>
            <p:txBody>
              <a:bodyPr/>
              <a:lstStyle/>
              <a:p>
                <a:r>
                  <a:rPr lang="es-AR">
                    <a:noFill/>
                  </a:rPr>
                  <a:t> </a:t>
                </a:r>
              </a:p>
            </p:txBody>
          </p:sp>
        </mc:Fallback>
      </mc:AlternateContent>
      <mc:AlternateContent xmlns:mc="http://schemas.openxmlformats.org/markup-compatibility/2006" xmlns:a14="http://schemas.microsoft.com/office/drawing/2010/main">
        <mc:Choice Requires="a14">
          <p:sp>
            <p:nvSpPr>
              <p:cNvPr id="4" name="CuadroTexto 3">
                <a:extLst>
                  <a:ext uri="{FF2B5EF4-FFF2-40B4-BE49-F238E27FC236}">
                    <a16:creationId xmlns:a16="http://schemas.microsoft.com/office/drawing/2014/main" id="{E1A17748-8156-4901-97F8-9C0C74F22CAB}"/>
                  </a:ext>
                </a:extLst>
              </p:cNvPr>
              <p:cNvSpPr txBox="1"/>
              <p:nvPr/>
            </p:nvSpPr>
            <p:spPr>
              <a:xfrm>
                <a:off x="3059832" y="2095511"/>
                <a:ext cx="2003689" cy="72654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nary>
                        <m:naryPr>
                          <m:limLoc m:val="undOvr"/>
                          <m:subHide m:val="on"/>
                          <m:supHide m:val="on"/>
                          <m:ctrlPr>
                            <a:rPr lang="es-AR" i="1" smtClean="0">
                              <a:latin typeface="Cambria Math" panose="02040503050406030204" pitchFamily="18" charset="0"/>
                            </a:rPr>
                          </m:ctrlPr>
                        </m:naryPr>
                        <m:sub/>
                        <m:sup/>
                        <m:e>
                          <m:f>
                            <m:fPr>
                              <m:ctrlPr>
                                <a:rPr lang="es-AR" i="1" smtClean="0">
                                  <a:latin typeface="Cambria Math" panose="02040503050406030204" pitchFamily="18" charset="0"/>
                                </a:rPr>
                              </m:ctrlPr>
                            </m:fPr>
                            <m:num>
                              <m:r>
                                <a:rPr lang="es-AR" b="0" i="1" smtClean="0">
                                  <a:latin typeface="Cambria Math" panose="02040503050406030204" pitchFamily="18" charset="0"/>
                                </a:rPr>
                                <m:t>𝑑𝑢</m:t>
                              </m:r>
                            </m:num>
                            <m:den>
                              <m:r>
                                <a:rPr lang="es-AR" b="0" i="1" smtClean="0">
                                  <a:latin typeface="Cambria Math" panose="02040503050406030204" pitchFamily="18" charset="0"/>
                                </a:rPr>
                                <m:t>𝑢</m:t>
                              </m:r>
                            </m:den>
                          </m:f>
                          <m:r>
                            <a:rPr lang="es-AR" b="0" i="1" smtClean="0">
                              <a:latin typeface="Cambria Math" panose="02040503050406030204" pitchFamily="18" charset="0"/>
                            </a:rPr>
                            <m:t>=−</m:t>
                          </m:r>
                          <m:nary>
                            <m:naryPr>
                              <m:limLoc m:val="undOvr"/>
                              <m:subHide m:val="on"/>
                              <m:supHide m:val="on"/>
                              <m:ctrlPr>
                                <a:rPr lang="es-AR" b="0" i="1" smtClean="0">
                                  <a:latin typeface="Cambria Math" panose="02040503050406030204" pitchFamily="18" charset="0"/>
                                </a:rPr>
                              </m:ctrlPr>
                            </m:naryPr>
                            <m:sub/>
                            <m:sup/>
                            <m:e>
                              <m:r>
                                <a:rPr lang="es-AR" b="0" i="1" smtClean="0">
                                  <a:latin typeface="Cambria Math" panose="02040503050406030204" pitchFamily="18" charset="0"/>
                                </a:rPr>
                                <m:t>𝑝</m:t>
                              </m:r>
                              <m:d>
                                <m:dPr>
                                  <m:ctrlPr>
                                    <a:rPr lang="es-AR" b="0" i="1" smtClean="0">
                                      <a:latin typeface="Cambria Math" panose="02040503050406030204" pitchFamily="18" charset="0"/>
                                    </a:rPr>
                                  </m:ctrlPr>
                                </m:dPr>
                                <m:e>
                                  <m:r>
                                    <a:rPr lang="es-AR" b="0" i="1" smtClean="0">
                                      <a:latin typeface="Cambria Math" panose="02040503050406030204" pitchFamily="18" charset="0"/>
                                    </a:rPr>
                                    <m:t>𝑥</m:t>
                                  </m:r>
                                </m:e>
                              </m:d>
                              <m:r>
                                <a:rPr lang="es-AR" b="0" i="1" smtClean="0">
                                  <a:latin typeface="Cambria Math" panose="02040503050406030204" pitchFamily="18" charset="0"/>
                                </a:rPr>
                                <m:t>𝑑𝑥</m:t>
                              </m:r>
                            </m:e>
                          </m:nary>
                        </m:e>
                      </m:nary>
                    </m:oMath>
                  </m:oMathPara>
                </a14:m>
                <a:endParaRPr lang="es-AR" dirty="0"/>
              </a:p>
            </p:txBody>
          </p:sp>
        </mc:Choice>
        <mc:Fallback xmlns="">
          <p:sp>
            <p:nvSpPr>
              <p:cNvPr id="4" name="CuadroTexto 3">
                <a:extLst>
                  <a:ext uri="{FF2B5EF4-FFF2-40B4-BE49-F238E27FC236}">
                    <a16:creationId xmlns:a16="http://schemas.microsoft.com/office/drawing/2014/main" id="{E1A17748-8156-4901-97F8-9C0C74F22CAB}"/>
                  </a:ext>
                </a:extLst>
              </p:cNvPr>
              <p:cNvSpPr txBox="1">
                <a:spLocks noRot="1" noChangeAspect="1" noMove="1" noResize="1" noEditPoints="1" noAdjustHandles="1" noChangeArrowheads="1" noChangeShapeType="1" noTextEdit="1"/>
              </p:cNvSpPr>
              <p:nvPr/>
            </p:nvSpPr>
            <p:spPr>
              <a:xfrm>
                <a:off x="3059832" y="2095511"/>
                <a:ext cx="2003689" cy="726546"/>
              </a:xfrm>
              <a:prstGeom prst="rect">
                <a:avLst/>
              </a:prstGeom>
              <a:blipFill>
                <a:blip r:embed="rId5"/>
                <a:stretch>
                  <a:fillRect/>
                </a:stretch>
              </a:blipFill>
            </p:spPr>
            <p:txBody>
              <a:bodyPr/>
              <a:lstStyle/>
              <a:p>
                <a:r>
                  <a:rPr lang="es-AR">
                    <a:noFill/>
                  </a:rPr>
                  <a:t> </a:t>
                </a:r>
              </a:p>
            </p:txBody>
          </p:sp>
        </mc:Fallback>
      </mc:AlternateContent>
      <mc:AlternateContent xmlns:mc="http://schemas.openxmlformats.org/markup-compatibility/2006" xmlns:a14="http://schemas.microsoft.com/office/drawing/2010/main">
        <mc:Choice Requires="a14">
          <p:sp>
            <p:nvSpPr>
              <p:cNvPr id="6" name="CuadroTexto 5">
                <a:extLst>
                  <a:ext uri="{FF2B5EF4-FFF2-40B4-BE49-F238E27FC236}">
                    <a16:creationId xmlns:a16="http://schemas.microsoft.com/office/drawing/2014/main" id="{10E58F48-F7D4-4EB1-AC7E-0EB06CC6A6A2}"/>
                  </a:ext>
                </a:extLst>
              </p:cNvPr>
              <p:cNvSpPr txBox="1"/>
              <p:nvPr/>
            </p:nvSpPr>
            <p:spPr>
              <a:xfrm>
                <a:off x="3105004" y="2976009"/>
                <a:ext cx="1913344" cy="319831"/>
              </a:xfrm>
              <a:prstGeom prst="rect">
                <a:avLst/>
              </a:prstGeom>
              <a:noFill/>
            </p:spPr>
            <p:txBody>
              <a:bodyPr wrap="none" lIns="0" tIns="0" rIns="0" bIns="0" rtlCol="0">
                <a:spAutoFit/>
              </a:bodyPr>
              <a:lstStyle/>
              <a:p>
                <a14:m>
                  <m:oMath xmlns:m="http://schemas.openxmlformats.org/officeDocument/2006/math">
                    <m:func>
                      <m:funcPr>
                        <m:ctrlPr>
                          <a:rPr lang="es-AR" b="0" i="1" smtClean="0">
                            <a:latin typeface="Cambria Math" panose="02040503050406030204" pitchFamily="18" charset="0"/>
                          </a:rPr>
                        </m:ctrlPr>
                      </m:funcPr>
                      <m:fName>
                        <m:r>
                          <m:rPr>
                            <m:sty m:val="p"/>
                          </m:rPr>
                          <a:rPr lang="es-AR" b="0" i="0" smtClean="0">
                            <a:latin typeface="Cambria Math" panose="02040503050406030204" pitchFamily="18" charset="0"/>
                          </a:rPr>
                          <m:t>ln</m:t>
                        </m:r>
                      </m:fName>
                      <m:e>
                        <m:d>
                          <m:dPr>
                            <m:ctrlPr>
                              <a:rPr lang="es-AR" b="0" i="1" smtClean="0">
                                <a:latin typeface="Cambria Math" panose="02040503050406030204" pitchFamily="18" charset="0"/>
                              </a:rPr>
                            </m:ctrlPr>
                          </m:dPr>
                          <m:e>
                            <m:r>
                              <a:rPr lang="es-AR" b="0" i="1" smtClean="0">
                                <a:latin typeface="Cambria Math" panose="02040503050406030204" pitchFamily="18" charset="0"/>
                              </a:rPr>
                              <m:t>𝑢</m:t>
                            </m:r>
                          </m:e>
                        </m:d>
                      </m:e>
                    </m:func>
                    <m:r>
                      <a:rPr lang="es-AR" b="0" i="1" smtClean="0">
                        <a:latin typeface="Cambria Math" panose="02040503050406030204" pitchFamily="18" charset="0"/>
                      </a:rPr>
                      <m:t>=</m:t>
                    </m:r>
                  </m:oMath>
                </a14:m>
                <a:r>
                  <a:rPr lang="es-AR" dirty="0"/>
                  <a:t> </a:t>
                </a:r>
                <a14:m>
                  <m:oMath xmlns:m="http://schemas.openxmlformats.org/officeDocument/2006/math">
                    <m:r>
                      <a:rPr lang="es-AR" b="0" i="0" smtClean="0">
                        <a:latin typeface="Cambria Math" panose="02040503050406030204" pitchFamily="18" charset="0"/>
                      </a:rPr>
                      <m:t>−</m:t>
                    </m:r>
                    <m:nary>
                      <m:naryPr>
                        <m:limLoc m:val="undOvr"/>
                        <m:subHide m:val="on"/>
                        <m:supHide m:val="on"/>
                        <m:ctrlPr>
                          <a:rPr lang="es-AR" i="1">
                            <a:latin typeface="Cambria Math" panose="02040503050406030204" pitchFamily="18" charset="0"/>
                          </a:rPr>
                        </m:ctrlPr>
                      </m:naryPr>
                      <m:sub/>
                      <m:sup/>
                      <m:e>
                        <m:r>
                          <a:rPr lang="es-AR" i="1">
                            <a:latin typeface="Cambria Math" panose="02040503050406030204" pitchFamily="18" charset="0"/>
                          </a:rPr>
                          <m:t>𝑝</m:t>
                        </m:r>
                        <m:d>
                          <m:dPr>
                            <m:ctrlPr>
                              <a:rPr lang="es-AR" i="1">
                                <a:latin typeface="Cambria Math" panose="02040503050406030204" pitchFamily="18" charset="0"/>
                              </a:rPr>
                            </m:ctrlPr>
                          </m:dPr>
                          <m:e>
                            <m:r>
                              <a:rPr lang="es-AR" i="1">
                                <a:latin typeface="Cambria Math" panose="02040503050406030204" pitchFamily="18" charset="0"/>
                              </a:rPr>
                              <m:t>𝑥</m:t>
                            </m:r>
                          </m:e>
                        </m:d>
                        <m:r>
                          <a:rPr lang="es-AR" i="1">
                            <a:latin typeface="Cambria Math" panose="02040503050406030204" pitchFamily="18" charset="0"/>
                          </a:rPr>
                          <m:t>𝑑𝑥</m:t>
                        </m:r>
                      </m:e>
                    </m:nary>
                  </m:oMath>
                </a14:m>
                <a:endParaRPr lang="es-AR" dirty="0"/>
              </a:p>
            </p:txBody>
          </p:sp>
        </mc:Choice>
        <mc:Fallback xmlns="">
          <p:sp>
            <p:nvSpPr>
              <p:cNvPr id="6" name="CuadroTexto 5">
                <a:extLst>
                  <a:ext uri="{FF2B5EF4-FFF2-40B4-BE49-F238E27FC236}">
                    <a16:creationId xmlns:a16="http://schemas.microsoft.com/office/drawing/2014/main" id="{10E58F48-F7D4-4EB1-AC7E-0EB06CC6A6A2}"/>
                  </a:ext>
                </a:extLst>
              </p:cNvPr>
              <p:cNvSpPr txBox="1">
                <a:spLocks noRot="1" noChangeAspect="1" noMove="1" noResize="1" noEditPoints="1" noAdjustHandles="1" noChangeArrowheads="1" noChangeShapeType="1" noTextEdit="1"/>
              </p:cNvSpPr>
              <p:nvPr/>
            </p:nvSpPr>
            <p:spPr>
              <a:xfrm>
                <a:off x="3105004" y="2976009"/>
                <a:ext cx="1913344" cy="319831"/>
              </a:xfrm>
              <a:prstGeom prst="rect">
                <a:avLst/>
              </a:prstGeom>
              <a:blipFill>
                <a:blip r:embed="rId6"/>
                <a:stretch>
                  <a:fillRect l="-4459" t="-183019" r="-4777" b="-260377"/>
                </a:stretch>
              </a:blipFill>
            </p:spPr>
            <p:txBody>
              <a:bodyPr/>
              <a:lstStyle/>
              <a:p>
                <a:r>
                  <a:rPr lang="es-AR">
                    <a:noFill/>
                  </a:rPr>
                  <a:t> </a:t>
                </a:r>
              </a:p>
            </p:txBody>
          </p:sp>
        </mc:Fallback>
      </mc:AlternateContent>
      <mc:AlternateContent xmlns:mc="http://schemas.openxmlformats.org/markup-compatibility/2006" xmlns:a14="http://schemas.microsoft.com/office/drawing/2010/main">
        <mc:Choice Requires="a14">
          <p:sp>
            <p:nvSpPr>
              <p:cNvPr id="9" name="CuadroTexto 8">
                <a:extLst>
                  <a:ext uri="{FF2B5EF4-FFF2-40B4-BE49-F238E27FC236}">
                    <a16:creationId xmlns:a16="http://schemas.microsoft.com/office/drawing/2014/main" id="{E9E213FE-FE31-45AF-9C25-2BAC34D35B74}"/>
                  </a:ext>
                </a:extLst>
              </p:cNvPr>
              <p:cNvSpPr txBox="1"/>
              <p:nvPr/>
            </p:nvSpPr>
            <p:spPr>
              <a:xfrm>
                <a:off x="3140078" y="3449792"/>
                <a:ext cx="1489382" cy="32072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AR" b="0" i="1" smtClean="0">
                          <a:latin typeface="Cambria Math" panose="02040503050406030204" pitchFamily="18" charset="0"/>
                        </a:rPr>
                        <m:t>𝑢</m:t>
                      </m:r>
                      <m:r>
                        <a:rPr lang="es-AR" b="0" i="1" smtClean="0">
                          <a:latin typeface="Cambria Math" panose="02040503050406030204" pitchFamily="18" charset="0"/>
                        </a:rPr>
                        <m:t>=</m:t>
                      </m:r>
                      <m:sSup>
                        <m:sSupPr>
                          <m:ctrlPr>
                            <a:rPr lang="es-AR" b="0" i="1" smtClean="0">
                              <a:latin typeface="Cambria Math" panose="02040503050406030204" pitchFamily="18" charset="0"/>
                            </a:rPr>
                          </m:ctrlPr>
                        </m:sSupPr>
                        <m:e>
                          <m:r>
                            <a:rPr lang="es-AR" b="0" i="1" smtClean="0">
                              <a:latin typeface="Cambria Math" panose="02040503050406030204" pitchFamily="18" charset="0"/>
                            </a:rPr>
                            <m:t>𝑒</m:t>
                          </m:r>
                        </m:e>
                        <m:sup>
                          <m:r>
                            <a:rPr lang="es-AR">
                              <a:latin typeface="Cambria Math" panose="02040503050406030204" pitchFamily="18" charset="0"/>
                            </a:rPr>
                            <m:t>−</m:t>
                          </m:r>
                          <m:nary>
                            <m:naryPr>
                              <m:limLoc m:val="undOvr"/>
                              <m:subHide m:val="on"/>
                              <m:supHide m:val="on"/>
                              <m:ctrlPr>
                                <a:rPr lang="es-AR" i="1">
                                  <a:latin typeface="Cambria Math" panose="02040503050406030204" pitchFamily="18" charset="0"/>
                                </a:rPr>
                              </m:ctrlPr>
                            </m:naryPr>
                            <m:sub/>
                            <m:sup/>
                            <m:e>
                              <m:r>
                                <a:rPr lang="es-AR" i="1">
                                  <a:latin typeface="Cambria Math" panose="02040503050406030204" pitchFamily="18" charset="0"/>
                                </a:rPr>
                                <m:t>𝑝</m:t>
                              </m:r>
                              <m:d>
                                <m:dPr>
                                  <m:ctrlPr>
                                    <a:rPr lang="es-AR" i="1">
                                      <a:latin typeface="Cambria Math" panose="02040503050406030204" pitchFamily="18" charset="0"/>
                                    </a:rPr>
                                  </m:ctrlPr>
                                </m:dPr>
                                <m:e>
                                  <m:r>
                                    <a:rPr lang="es-AR" i="1">
                                      <a:latin typeface="Cambria Math" panose="02040503050406030204" pitchFamily="18" charset="0"/>
                                    </a:rPr>
                                    <m:t>𝑥</m:t>
                                  </m:r>
                                </m:e>
                              </m:d>
                              <m:r>
                                <a:rPr lang="es-AR" i="1">
                                  <a:latin typeface="Cambria Math" panose="02040503050406030204" pitchFamily="18" charset="0"/>
                                </a:rPr>
                                <m:t>𝑑𝑥</m:t>
                              </m:r>
                            </m:e>
                          </m:nary>
                        </m:sup>
                      </m:sSup>
                    </m:oMath>
                  </m:oMathPara>
                </a14:m>
                <a:endParaRPr lang="es-AR" dirty="0"/>
              </a:p>
            </p:txBody>
          </p:sp>
        </mc:Choice>
        <mc:Fallback xmlns="">
          <p:sp>
            <p:nvSpPr>
              <p:cNvPr id="9" name="CuadroTexto 8">
                <a:extLst>
                  <a:ext uri="{FF2B5EF4-FFF2-40B4-BE49-F238E27FC236}">
                    <a16:creationId xmlns:a16="http://schemas.microsoft.com/office/drawing/2014/main" id="{E9E213FE-FE31-45AF-9C25-2BAC34D35B74}"/>
                  </a:ext>
                </a:extLst>
              </p:cNvPr>
              <p:cNvSpPr txBox="1">
                <a:spLocks noRot="1" noChangeAspect="1" noMove="1" noResize="1" noEditPoints="1" noAdjustHandles="1" noChangeArrowheads="1" noChangeShapeType="1" noTextEdit="1"/>
              </p:cNvSpPr>
              <p:nvPr/>
            </p:nvSpPr>
            <p:spPr>
              <a:xfrm>
                <a:off x="3140078" y="3449792"/>
                <a:ext cx="1489382" cy="320729"/>
              </a:xfrm>
              <a:prstGeom prst="rect">
                <a:avLst/>
              </a:prstGeom>
              <a:blipFill>
                <a:blip r:embed="rId7"/>
                <a:stretch>
                  <a:fillRect l="-2049" t="-137736" r="-1639" b="-173585"/>
                </a:stretch>
              </a:blipFill>
            </p:spPr>
            <p:txBody>
              <a:bodyPr/>
              <a:lstStyle/>
              <a:p>
                <a:r>
                  <a:rPr lang="es-AR">
                    <a:noFill/>
                  </a:rPr>
                  <a:t> </a:t>
                </a:r>
              </a:p>
            </p:txBody>
          </p:sp>
        </mc:Fallback>
      </mc:AlternateContent>
      <p:sp>
        <p:nvSpPr>
          <p:cNvPr id="12" name="CuadroTexto 11">
            <a:extLst>
              <a:ext uri="{FF2B5EF4-FFF2-40B4-BE49-F238E27FC236}">
                <a16:creationId xmlns:a16="http://schemas.microsoft.com/office/drawing/2014/main" id="{07A8BC9F-5E99-458D-BF06-8C0398188878}"/>
              </a:ext>
            </a:extLst>
          </p:cNvPr>
          <p:cNvSpPr txBox="1"/>
          <p:nvPr/>
        </p:nvSpPr>
        <p:spPr>
          <a:xfrm>
            <a:off x="611560" y="4236577"/>
            <a:ext cx="4586286" cy="369332"/>
          </a:xfrm>
          <a:prstGeom prst="rect">
            <a:avLst/>
          </a:prstGeom>
          <a:noFill/>
        </p:spPr>
        <p:txBody>
          <a:bodyPr wrap="square">
            <a:spAutoFit/>
          </a:bodyPr>
          <a:lstStyle/>
          <a:p>
            <a:r>
              <a:rPr lang="es-AR" i="1" dirty="0">
                <a:latin typeface="Times New Roman" panose="02020603050405020304" pitchFamily="18" charset="0"/>
                <a:cs typeface="Times New Roman" panose="02020603050405020304" pitchFamily="18" charset="0"/>
              </a:rPr>
              <a:t>Reemplazando</a:t>
            </a:r>
            <a:r>
              <a:rPr lang="es-AR" b="1" i="1" dirty="0">
                <a:latin typeface="Times New Roman" panose="02020603050405020304" pitchFamily="18" charset="0"/>
                <a:cs typeface="Times New Roman" panose="02020603050405020304" pitchFamily="18" charset="0"/>
              </a:rPr>
              <a:t> u </a:t>
            </a:r>
            <a:r>
              <a:rPr lang="es-AR" i="1" dirty="0">
                <a:latin typeface="Times New Roman" panose="02020603050405020304" pitchFamily="18" charset="0"/>
                <a:cs typeface="Times New Roman" panose="02020603050405020304" pitchFamily="18" charset="0"/>
              </a:rPr>
              <a:t>en </a:t>
            </a:r>
            <a:r>
              <a:rPr lang="es-AR" b="1" i="1" dirty="0" err="1">
                <a:latin typeface="Times New Roman" panose="02020603050405020304" pitchFamily="18" charset="0"/>
                <a:cs typeface="Times New Roman" panose="02020603050405020304" pitchFamily="18" charset="0"/>
              </a:rPr>
              <a:t>u.v</a:t>
            </a:r>
            <a:r>
              <a:rPr lang="es-AR" b="1" i="1" dirty="0">
                <a:latin typeface="Times New Roman" panose="02020603050405020304" pitchFamily="18" charset="0"/>
                <a:cs typeface="Times New Roman" panose="02020603050405020304" pitchFamily="18" charset="0"/>
              </a:rPr>
              <a:t>´=q(x), </a:t>
            </a:r>
            <a:r>
              <a:rPr lang="es-AR" i="1" dirty="0">
                <a:latin typeface="Times New Roman" panose="02020603050405020304" pitchFamily="18" charset="0"/>
                <a:cs typeface="Times New Roman" panose="02020603050405020304" pitchFamily="18" charset="0"/>
              </a:rPr>
              <a:t>queda:</a:t>
            </a:r>
          </a:p>
        </p:txBody>
      </p:sp>
      <mc:AlternateContent xmlns:mc="http://schemas.openxmlformats.org/markup-compatibility/2006" xmlns:a14="http://schemas.microsoft.com/office/drawing/2010/main">
        <mc:Choice Requires="a14">
          <p:sp>
            <p:nvSpPr>
              <p:cNvPr id="11" name="CuadroTexto 10">
                <a:extLst>
                  <a:ext uri="{FF2B5EF4-FFF2-40B4-BE49-F238E27FC236}">
                    <a16:creationId xmlns:a16="http://schemas.microsoft.com/office/drawing/2014/main" id="{B745B1A2-400E-40E4-821D-FC641F7F9923}"/>
                  </a:ext>
                </a:extLst>
              </p:cNvPr>
              <p:cNvSpPr txBox="1"/>
              <p:nvPr/>
            </p:nvSpPr>
            <p:spPr>
              <a:xfrm>
                <a:off x="899592" y="4946925"/>
                <a:ext cx="1615314" cy="57971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s-AR" i="1" smtClean="0">
                              <a:latin typeface="Cambria Math" panose="02040503050406030204" pitchFamily="18" charset="0"/>
                            </a:rPr>
                          </m:ctrlPr>
                        </m:fPr>
                        <m:num>
                          <m:r>
                            <a:rPr lang="es-AR" b="0" i="1" smtClean="0">
                              <a:latin typeface="Cambria Math" panose="02040503050406030204" pitchFamily="18" charset="0"/>
                            </a:rPr>
                            <m:t>𝑑𝑣</m:t>
                          </m:r>
                        </m:num>
                        <m:den>
                          <m:r>
                            <a:rPr lang="es-AR" b="0" i="1" smtClean="0">
                              <a:latin typeface="Cambria Math" panose="02040503050406030204" pitchFamily="18" charset="0"/>
                            </a:rPr>
                            <m:t>𝑑𝑥</m:t>
                          </m:r>
                        </m:den>
                      </m:f>
                      <m:r>
                        <a:rPr lang="es-AR" b="0" i="1" smtClean="0">
                          <a:latin typeface="Cambria Math" panose="02040503050406030204" pitchFamily="18" charset="0"/>
                        </a:rPr>
                        <m:t>=</m:t>
                      </m:r>
                      <m:f>
                        <m:fPr>
                          <m:ctrlPr>
                            <a:rPr lang="es-AR" b="0" i="1" smtClean="0">
                              <a:latin typeface="Cambria Math" panose="02040503050406030204" pitchFamily="18" charset="0"/>
                            </a:rPr>
                          </m:ctrlPr>
                        </m:fPr>
                        <m:num>
                          <m:r>
                            <a:rPr lang="es-AR" b="0" i="1" smtClean="0">
                              <a:latin typeface="Cambria Math" panose="02040503050406030204" pitchFamily="18" charset="0"/>
                            </a:rPr>
                            <m:t>𝑞</m:t>
                          </m:r>
                          <m:r>
                            <a:rPr lang="es-AR" b="0" i="1" smtClean="0">
                              <a:latin typeface="Cambria Math" panose="02040503050406030204" pitchFamily="18" charset="0"/>
                            </a:rPr>
                            <m:t>(</m:t>
                          </m:r>
                          <m:r>
                            <a:rPr lang="es-AR" b="0" i="1" smtClean="0">
                              <a:latin typeface="Cambria Math" panose="02040503050406030204" pitchFamily="18" charset="0"/>
                            </a:rPr>
                            <m:t>𝑥</m:t>
                          </m:r>
                          <m:r>
                            <a:rPr lang="es-AR" b="0" i="1" smtClean="0">
                              <a:latin typeface="Cambria Math" panose="02040503050406030204" pitchFamily="18" charset="0"/>
                            </a:rPr>
                            <m:t>)</m:t>
                          </m:r>
                        </m:num>
                        <m:den>
                          <m:sSup>
                            <m:sSupPr>
                              <m:ctrlPr>
                                <a:rPr lang="es-AR" i="1">
                                  <a:latin typeface="Cambria Math" panose="02040503050406030204" pitchFamily="18" charset="0"/>
                                </a:rPr>
                              </m:ctrlPr>
                            </m:sSupPr>
                            <m:e>
                              <m:r>
                                <a:rPr lang="es-AR" i="1">
                                  <a:latin typeface="Cambria Math" panose="02040503050406030204" pitchFamily="18" charset="0"/>
                                </a:rPr>
                                <m:t>𝑒</m:t>
                              </m:r>
                            </m:e>
                            <m:sup>
                              <m:r>
                                <a:rPr lang="es-AR">
                                  <a:latin typeface="Cambria Math" panose="02040503050406030204" pitchFamily="18" charset="0"/>
                                </a:rPr>
                                <m:t>−</m:t>
                              </m:r>
                              <m:nary>
                                <m:naryPr>
                                  <m:limLoc m:val="undOvr"/>
                                  <m:subHide m:val="on"/>
                                  <m:supHide m:val="on"/>
                                  <m:ctrlPr>
                                    <a:rPr lang="es-AR" i="1">
                                      <a:latin typeface="Cambria Math" panose="02040503050406030204" pitchFamily="18" charset="0"/>
                                    </a:rPr>
                                  </m:ctrlPr>
                                </m:naryPr>
                                <m:sub/>
                                <m:sup/>
                                <m:e>
                                  <m:r>
                                    <a:rPr lang="es-AR" i="1">
                                      <a:latin typeface="Cambria Math" panose="02040503050406030204" pitchFamily="18" charset="0"/>
                                    </a:rPr>
                                    <m:t>𝑝</m:t>
                                  </m:r>
                                  <m:d>
                                    <m:dPr>
                                      <m:ctrlPr>
                                        <a:rPr lang="es-AR" i="1">
                                          <a:latin typeface="Cambria Math" panose="02040503050406030204" pitchFamily="18" charset="0"/>
                                        </a:rPr>
                                      </m:ctrlPr>
                                    </m:dPr>
                                    <m:e>
                                      <m:r>
                                        <a:rPr lang="es-AR" i="1">
                                          <a:latin typeface="Cambria Math" panose="02040503050406030204" pitchFamily="18" charset="0"/>
                                        </a:rPr>
                                        <m:t>𝑥</m:t>
                                      </m:r>
                                    </m:e>
                                  </m:d>
                                  <m:r>
                                    <a:rPr lang="es-AR" i="1">
                                      <a:latin typeface="Cambria Math" panose="02040503050406030204" pitchFamily="18" charset="0"/>
                                    </a:rPr>
                                    <m:t>𝑑𝑥</m:t>
                                  </m:r>
                                </m:e>
                              </m:nary>
                            </m:sup>
                          </m:sSup>
                        </m:den>
                      </m:f>
                    </m:oMath>
                  </m:oMathPara>
                </a14:m>
                <a:endParaRPr lang="es-AR" dirty="0"/>
              </a:p>
            </p:txBody>
          </p:sp>
        </mc:Choice>
        <mc:Fallback xmlns="">
          <p:sp>
            <p:nvSpPr>
              <p:cNvPr id="11" name="CuadroTexto 10">
                <a:extLst>
                  <a:ext uri="{FF2B5EF4-FFF2-40B4-BE49-F238E27FC236}">
                    <a16:creationId xmlns:a16="http://schemas.microsoft.com/office/drawing/2014/main" id="{B745B1A2-400E-40E4-821D-FC641F7F9923}"/>
                  </a:ext>
                </a:extLst>
              </p:cNvPr>
              <p:cNvSpPr txBox="1">
                <a:spLocks noRot="1" noChangeAspect="1" noMove="1" noResize="1" noEditPoints="1" noAdjustHandles="1" noChangeArrowheads="1" noChangeShapeType="1" noTextEdit="1"/>
              </p:cNvSpPr>
              <p:nvPr/>
            </p:nvSpPr>
            <p:spPr>
              <a:xfrm>
                <a:off x="899592" y="4946925"/>
                <a:ext cx="1615314" cy="579710"/>
              </a:xfrm>
              <a:prstGeom prst="rect">
                <a:avLst/>
              </a:prstGeom>
              <a:blipFill>
                <a:blip r:embed="rId8"/>
                <a:stretch>
                  <a:fillRect/>
                </a:stretch>
              </a:blipFill>
            </p:spPr>
            <p:txBody>
              <a:bodyPr/>
              <a:lstStyle/>
              <a:p>
                <a:r>
                  <a:rPr lang="es-AR">
                    <a:noFill/>
                  </a:rPr>
                  <a:t> </a:t>
                </a:r>
              </a:p>
            </p:txBody>
          </p:sp>
        </mc:Fallback>
      </mc:AlternateContent>
      <mc:AlternateContent xmlns:mc="http://schemas.openxmlformats.org/markup-compatibility/2006" xmlns:a14="http://schemas.microsoft.com/office/drawing/2010/main">
        <mc:Choice Requires="a14">
          <p:sp>
            <p:nvSpPr>
              <p:cNvPr id="15" name="CuadroTexto 14">
                <a:extLst>
                  <a:ext uri="{FF2B5EF4-FFF2-40B4-BE49-F238E27FC236}">
                    <a16:creationId xmlns:a16="http://schemas.microsoft.com/office/drawing/2014/main" id="{06CF3F51-C9C9-4400-B0CB-D0115DEA669A}"/>
                  </a:ext>
                </a:extLst>
              </p:cNvPr>
              <p:cNvSpPr txBox="1"/>
              <p:nvPr/>
            </p:nvSpPr>
            <p:spPr>
              <a:xfrm>
                <a:off x="2561830" y="4888294"/>
                <a:ext cx="3358715" cy="81887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nary>
                        <m:naryPr>
                          <m:limLoc m:val="undOvr"/>
                          <m:subHide m:val="on"/>
                          <m:supHide m:val="on"/>
                          <m:ctrlPr>
                            <a:rPr lang="es-AR" i="1" smtClean="0">
                              <a:latin typeface="Cambria Math" panose="02040503050406030204" pitchFamily="18" charset="0"/>
                            </a:rPr>
                          </m:ctrlPr>
                        </m:naryPr>
                        <m:sub/>
                        <m:sup/>
                        <m:e>
                          <m:r>
                            <a:rPr lang="es-AR" b="0" i="1" smtClean="0">
                              <a:latin typeface="Cambria Math" panose="02040503050406030204" pitchFamily="18" charset="0"/>
                            </a:rPr>
                            <m:t>𝑑𝑣</m:t>
                          </m:r>
                          <m:r>
                            <a:rPr lang="es-AR" b="0" i="1" smtClean="0">
                              <a:latin typeface="Cambria Math" panose="02040503050406030204" pitchFamily="18" charset="0"/>
                            </a:rPr>
                            <m:t>=</m:t>
                          </m:r>
                          <m:nary>
                            <m:naryPr>
                              <m:limLoc m:val="undOvr"/>
                              <m:subHide m:val="on"/>
                              <m:supHide m:val="on"/>
                              <m:ctrlPr>
                                <a:rPr lang="es-AR" b="0" i="1" smtClean="0">
                                  <a:latin typeface="Cambria Math" panose="02040503050406030204" pitchFamily="18" charset="0"/>
                                </a:rPr>
                              </m:ctrlPr>
                            </m:naryPr>
                            <m:sub/>
                            <m:sup/>
                            <m:e>
                              <m:r>
                                <a:rPr lang="es-AR" i="1">
                                  <a:latin typeface="Cambria Math" panose="02040503050406030204" pitchFamily="18" charset="0"/>
                                </a:rPr>
                                <m:t>𝑞</m:t>
                              </m:r>
                              <m:d>
                                <m:dPr>
                                  <m:ctrlPr>
                                    <a:rPr lang="es-AR" i="1">
                                      <a:latin typeface="Cambria Math" panose="02040503050406030204" pitchFamily="18" charset="0"/>
                                    </a:rPr>
                                  </m:ctrlPr>
                                </m:dPr>
                                <m:e>
                                  <m:r>
                                    <a:rPr lang="es-AR" i="1">
                                      <a:latin typeface="Cambria Math" panose="02040503050406030204" pitchFamily="18" charset="0"/>
                                    </a:rPr>
                                    <m:t>𝑥</m:t>
                                  </m:r>
                                </m:e>
                              </m:d>
                              <m:r>
                                <a:rPr lang="es-AR" b="0" i="1" smtClean="0">
                                  <a:latin typeface="Cambria Math" panose="02040503050406030204" pitchFamily="18" charset="0"/>
                                </a:rPr>
                                <m:t>.</m:t>
                              </m:r>
                              <m:sSup>
                                <m:sSupPr>
                                  <m:ctrlPr>
                                    <a:rPr lang="es-AR" i="1">
                                      <a:latin typeface="Cambria Math" panose="02040503050406030204" pitchFamily="18" charset="0"/>
                                    </a:rPr>
                                  </m:ctrlPr>
                                </m:sSupPr>
                                <m:e>
                                  <m:r>
                                    <a:rPr lang="es-AR" i="1">
                                      <a:latin typeface="Cambria Math" panose="02040503050406030204" pitchFamily="18" charset="0"/>
                                    </a:rPr>
                                    <m:t>𝑒</m:t>
                                  </m:r>
                                </m:e>
                                <m:sup>
                                  <m:nary>
                                    <m:naryPr>
                                      <m:limLoc m:val="undOvr"/>
                                      <m:subHide m:val="on"/>
                                      <m:supHide m:val="on"/>
                                      <m:ctrlPr>
                                        <a:rPr lang="es-AR" i="1">
                                          <a:latin typeface="Cambria Math" panose="02040503050406030204" pitchFamily="18" charset="0"/>
                                        </a:rPr>
                                      </m:ctrlPr>
                                    </m:naryPr>
                                    <m:sub/>
                                    <m:sup/>
                                    <m:e>
                                      <m:r>
                                        <a:rPr lang="es-AR" i="1">
                                          <a:latin typeface="Cambria Math" panose="02040503050406030204" pitchFamily="18" charset="0"/>
                                        </a:rPr>
                                        <m:t>𝑝</m:t>
                                      </m:r>
                                      <m:d>
                                        <m:dPr>
                                          <m:ctrlPr>
                                            <a:rPr lang="es-AR" i="1">
                                              <a:latin typeface="Cambria Math" panose="02040503050406030204" pitchFamily="18" charset="0"/>
                                            </a:rPr>
                                          </m:ctrlPr>
                                        </m:dPr>
                                        <m:e>
                                          <m:r>
                                            <a:rPr lang="es-AR" i="1">
                                              <a:latin typeface="Cambria Math" panose="02040503050406030204" pitchFamily="18" charset="0"/>
                                            </a:rPr>
                                            <m:t>𝑥</m:t>
                                          </m:r>
                                        </m:e>
                                      </m:d>
                                      <m:r>
                                        <a:rPr lang="es-AR" i="1">
                                          <a:latin typeface="Cambria Math" panose="02040503050406030204" pitchFamily="18" charset="0"/>
                                        </a:rPr>
                                        <m:t>𝑑𝑥</m:t>
                                      </m:r>
                                    </m:e>
                                  </m:nary>
                                </m:sup>
                              </m:sSup>
                              <m:r>
                                <a:rPr lang="es-AR" b="0" i="1" smtClean="0">
                                  <a:latin typeface="Cambria Math" panose="02040503050406030204" pitchFamily="18" charset="0"/>
                                </a:rPr>
                                <m:t>𝑑𝑥</m:t>
                              </m:r>
                            </m:e>
                          </m:nary>
                        </m:e>
                      </m:nary>
                    </m:oMath>
                  </m:oMathPara>
                </a14:m>
                <a:endParaRPr lang="es-AR" dirty="0"/>
              </a:p>
            </p:txBody>
          </p:sp>
        </mc:Choice>
        <mc:Fallback xmlns="">
          <p:sp>
            <p:nvSpPr>
              <p:cNvPr id="15" name="CuadroTexto 14">
                <a:extLst>
                  <a:ext uri="{FF2B5EF4-FFF2-40B4-BE49-F238E27FC236}">
                    <a16:creationId xmlns:a16="http://schemas.microsoft.com/office/drawing/2014/main" id="{06CF3F51-C9C9-4400-B0CB-D0115DEA669A}"/>
                  </a:ext>
                </a:extLst>
              </p:cNvPr>
              <p:cNvSpPr txBox="1">
                <a:spLocks noRot="1" noChangeAspect="1" noMove="1" noResize="1" noEditPoints="1" noAdjustHandles="1" noChangeArrowheads="1" noChangeShapeType="1" noTextEdit="1"/>
              </p:cNvSpPr>
              <p:nvPr/>
            </p:nvSpPr>
            <p:spPr>
              <a:xfrm>
                <a:off x="2561830" y="4888294"/>
                <a:ext cx="3358715" cy="818879"/>
              </a:xfrm>
              <a:prstGeom prst="rect">
                <a:avLst/>
              </a:prstGeom>
              <a:blipFill>
                <a:blip r:embed="rId9"/>
                <a:stretch>
                  <a:fillRect/>
                </a:stretch>
              </a:blipFill>
            </p:spPr>
            <p:txBody>
              <a:bodyPr/>
              <a:lstStyle/>
              <a:p>
                <a:r>
                  <a:rPr lang="es-AR">
                    <a:noFill/>
                  </a:rPr>
                  <a:t> </a:t>
                </a:r>
              </a:p>
            </p:txBody>
          </p:sp>
        </mc:Fallback>
      </mc:AlternateContent>
      <mc:AlternateContent xmlns:mc="http://schemas.openxmlformats.org/markup-compatibility/2006" xmlns:a14="http://schemas.microsoft.com/office/drawing/2010/main">
        <mc:Choice Requires="a14">
          <p:sp>
            <p:nvSpPr>
              <p:cNvPr id="17" name="CuadroTexto 16">
                <a:extLst>
                  <a:ext uri="{FF2B5EF4-FFF2-40B4-BE49-F238E27FC236}">
                    <a16:creationId xmlns:a16="http://schemas.microsoft.com/office/drawing/2014/main" id="{BD4AEBD7-D7CC-4B7A-BB9F-9276ED6EFB69}"/>
                  </a:ext>
                </a:extLst>
              </p:cNvPr>
              <p:cNvSpPr txBox="1"/>
              <p:nvPr/>
            </p:nvSpPr>
            <p:spPr>
              <a:xfrm>
                <a:off x="5652120" y="4983821"/>
                <a:ext cx="3096344" cy="456985"/>
              </a:xfrm>
              <a:prstGeom prst="rect">
                <a:avLst/>
              </a:prstGeom>
              <a:noFill/>
            </p:spPr>
            <p:txBody>
              <a:bodyPr wrap="square">
                <a:spAutoFit/>
              </a:bodyPr>
              <a:lstStyle/>
              <a:p>
                <a14:m>
                  <m:oMath xmlns:m="http://schemas.openxmlformats.org/officeDocument/2006/math">
                    <m:r>
                      <a:rPr lang="es-AR" b="0" i="1" smtClean="0">
                        <a:latin typeface="Cambria Math" panose="02040503050406030204" pitchFamily="18" charset="0"/>
                      </a:rPr>
                      <m:t>𝑣</m:t>
                    </m:r>
                    <m:r>
                      <a:rPr lang="es-AR" b="0" i="1" smtClean="0">
                        <a:latin typeface="Cambria Math" panose="02040503050406030204" pitchFamily="18" charset="0"/>
                      </a:rPr>
                      <m:t>=</m:t>
                    </m:r>
                    <m:nary>
                      <m:naryPr>
                        <m:limLoc m:val="undOvr"/>
                        <m:subHide m:val="on"/>
                        <m:supHide m:val="on"/>
                        <m:ctrlPr>
                          <a:rPr lang="es-AR" i="1">
                            <a:latin typeface="Cambria Math" panose="02040503050406030204" pitchFamily="18" charset="0"/>
                          </a:rPr>
                        </m:ctrlPr>
                      </m:naryPr>
                      <m:sub/>
                      <m:sup/>
                      <m:e>
                        <m:r>
                          <a:rPr lang="es-AR" i="1">
                            <a:latin typeface="Cambria Math" panose="02040503050406030204" pitchFamily="18" charset="0"/>
                          </a:rPr>
                          <m:t>𝑞</m:t>
                        </m:r>
                        <m:d>
                          <m:dPr>
                            <m:ctrlPr>
                              <a:rPr lang="es-AR" i="1">
                                <a:latin typeface="Cambria Math" panose="02040503050406030204" pitchFamily="18" charset="0"/>
                              </a:rPr>
                            </m:ctrlPr>
                          </m:dPr>
                          <m:e>
                            <m:r>
                              <a:rPr lang="es-AR" i="1">
                                <a:latin typeface="Cambria Math" panose="02040503050406030204" pitchFamily="18" charset="0"/>
                              </a:rPr>
                              <m:t>𝑥</m:t>
                            </m:r>
                          </m:e>
                        </m:d>
                        <m:r>
                          <a:rPr lang="es-AR" i="1">
                            <a:latin typeface="Cambria Math" panose="02040503050406030204" pitchFamily="18" charset="0"/>
                          </a:rPr>
                          <m:t>.</m:t>
                        </m:r>
                        <m:sSup>
                          <m:sSupPr>
                            <m:ctrlPr>
                              <a:rPr lang="es-AR" i="1">
                                <a:latin typeface="Cambria Math" panose="02040503050406030204" pitchFamily="18" charset="0"/>
                              </a:rPr>
                            </m:ctrlPr>
                          </m:sSupPr>
                          <m:e>
                            <m:r>
                              <a:rPr lang="es-AR" i="1">
                                <a:latin typeface="Cambria Math" panose="02040503050406030204" pitchFamily="18" charset="0"/>
                              </a:rPr>
                              <m:t>𝑒</m:t>
                            </m:r>
                          </m:e>
                          <m:sup>
                            <m:nary>
                              <m:naryPr>
                                <m:limLoc m:val="undOvr"/>
                                <m:subHide m:val="on"/>
                                <m:supHide m:val="on"/>
                                <m:ctrlPr>
                                  <a:rPr lang="es-AR" i="1">
                                    <a:latin typeface="Cambria Math" panose="02040503050406030204" pitchFamily="18" charset="0"/>
                                  </a:rPr>
                                </m:ctrlPr>
                              </m:naryPr>
                              <m:sub/>
                              <m:sup/>
                              <m:e>
                                <m:r>
                                  <a:rPr lang="es-AR" i="1">
                                    <a:latin typeface="Cambria Math" panose="02040503050406030204" pitchFamily="18" charset="0"/>
                                  </a:rPr>
                                  <m:t>𝑝</m:t>
                                </m:r>
                                <m:d>
                                  <m:dPr>
                                    <m:ctrlPr>
                                      <a:rPr lang="es-AR" i="1">
                                        <a:latin typeface="Cambria Math" panose="02040503050406030204" pitchFamily="18" charset="0"/>
                                      </a:rPr>
                                    </m:ctrlPr>
                                  </m:dPr>
                                  <m:e>
                                    <m:r>
                                      <a:rPr lang="es-AR" i="1">
                                        <a:latin typeface="Cambria Math" panose="02040503050406030204" pitchFamily="18" charset="0"/>
                                      </a:rPr>
                                      <m:t>𝑥</m:t>
                                    </m:r>
                                  </m:e>
                                </m:d>
                                <m:r>
                                  <a:rPr lang="es-AR" i="1">
                                    <a:latin typeface="Cambria Math" panose="02040503050406030204" pitchFamily="18" charset="0"/>
                                  </a:rPr>
                                  <m:t>𝑑𝑥</m:t>
                                </m:r>
                              </m:e>
                            </m:nary>
                          </m:sup>
                        </m:sSup>
                        <m:r>
                          <a:rPr lang="es-AR" i="1">
                            <a:latin typeface="Cambria Math" panose="02040503050406030204" pitchFamily="18" charset="0"/>
                          </a:rPr>
                          <m:t>𝑑𝑥</m:t>
                        </m:r>
                      </m:e>
                    </m:nary>
                    <m:r>
                      <a:rPr lang="es-AR" b="0" i="0" smtClean="0">
                        <a:latin typeface="Cambria Math" panose="02040503050406030204" pitchFamily="18" charset="0"/>
                      </a:rPr>
                      <m:t>+</m:t>
                    </m:r>
                  </m:oMath>
                </a14:m>
                <a:r>
                  <a:rPr lang="es-AR" dirty="0"/>
                  <a:t> </a:t>
                </a:r>
                <a:r>
                  <a:rPr lang="es-AR" i="1" dirty="0">
                    <a:latin typeface="Times New Roman" panose="02020603050405020304" pitchFamily="18" charset="0"/>
                    <a:cs typeface="Times New Roman" panose="02020603050405020304" pitchFamily="18" charset="0"/>
                  </a:rPr>
                  <a:t>C</a:t>
                </a:r>
              </a:p>
            </p:txBody>
          </p:sp>
        </mc:Choice>
        <mc:Fallback xmlns="">
          <p:sp>
            <p:nvSpPr>
              <p:cNvPr id="17" name="CuadroTexto 16">
                <a:extLst>
                  <a:ext uri="{FF2B5EF4-FFF2-40B4-BE49-F238E27FC236}">
                    <a16:creationId xmlns:a16="http://schemas.microsoft.com/office/drawing/2014/main" id="{BD4AEBD7-D7CC-4B7A-BB9F-9276ED6EFB69}"/>
                  </a:ext>
                </a:extLst>
              </p:cNvPr>
              <p:cNvSpPr txBox="1">
                <a:spLocks noRot="1" noChangeAspect="1" noMove="1" noResize="1" noEditPoints="1" noAdjustHandles="1" noChangeArrowheads="1" noChangeShapeType="1" noTextEdit="1"/>
              </p:cNvSpPr>
              <p:nvPr/>
            </p:nvSpPr>
            <p:spPr>
              <a:xfrm>
                <a:off x="5652120" y="4983821"/>
                <a:ext cx="3096344" cy="456985"/>
              </a:xfrm>
              <a:prstGeom prst="rect">
                <a:avLst/>
              </a:prstGeom>
              <a:blipFill>
                <a:blip r:embed="rId10"/>
                <a:stretch>
                  <a:fillRect t="-109333" b="-174667"/>
                </a:stretch>
              </a:blipFill>
            </p:spPr>
            <p:txBody>
              <a:bodyPr/>
              <a:lstStyle/>
              <a:p>
                <a:r>
                  <a:rPr lang="es-AR">
                    <a:noFill/>
                  </a:rPr>
                  <a:t> </a:t>
                </a:r>
              </a:p>
            </p:txBody>
          </p:sp>
        </mc:Fallback>
      </mc:AlternateContent>
      <mc:AlternateContent xmlns:mc="http://schemas.openxmlformats.org/markup-compatibility/2006" xmlns:a14="http://schemas.microsoft.com/office/drawing/2010/main">
        <mc:Choice Requires="a14">
          <p:sp>
            <p:nvSpPr>
              <p:cNvPr id="18" name="CuadroTexto 17">
                <a:extLst>
                  <a:ext uri="{FF2B5EF4-FFF2-40B4-BE49-F238E27FC236}">
                    <a16:creationId xmlns:a16="http://schemas.microsoft.com/office/drawing/2014/main" id="{869BC391-C69F-4A36-BB34-E3F95730B5EE}"/>
                  </a:ext>
                </a:extLst>
              </p:cNvPr>
              <p:cNvSpPr txBox="1"/>
              <p:nvPr/>
            </p:nvSpPr>
            <p:spPr>
              <a:xfrm>
                <a:off x="506321" y="5931069"/>
                <a:ext cx="6480720" cy="733983"/>
              </a:xfrm>
              <a:prstGeom prst="rect">
                <a:avLst/>
              </a:prstGeom>
              <a:noFill/>
            </p:spPr>
            <p:txBody>
              <a:bodyPr wrap="square" rtlCol="0">
                <a:spAutoFit/>
              </a:bodyPr>
              <a:lstStyle/>
              <a:p>
                <a:r>
                  <a:rPr lang="es-AR" dirty="0">
                    <a:latin typeface="Times New Roman" panose="02020603050405020304" pitchFamily="18" charset="0"/>
                    <a:cs typeface="Times New Roman" panose="02020603050405020304" pitchFamily="18" charset="0"/>
                  </a:rPr>
                  <a:t>Finalmente    </a:t>
                </a:r>
                <a:r>
                  <a:rPr lang="es-AR" dirty="0"/>
                  <a:t> </a:t>
                </a:r>
                <a:r>
                  <a:rPr lang="es-AR" b="1" i="1" dirty="0">
                    <a:solidFill>
                      <a:srgbClr val="00B050"/>
                    </a:solidFill>
                    <a:latin typeface="Times New Roman" panose="02020603050405020304" pitchFamily="18" charset="0"/>
                    <a:cs typeface="Times New Roman" panose="02020603050405020304" pitchFamily="18" charset="0"/>
                  </a:rPr>
                  <a:t> y=u(x).v(x)= </a:t>
                </a:r>
                <a14:m>
                  <m:oMath xmlns:m="http://schemas.openxmlformats.org/officeDocument/2006/math">
                    <m:sSup>
                      <m:sSupPr>
                        <m:ctrlPr>
                          <a:rPr lang="es-AR" i="1">
                            <a:latin typeface="Cambria Math" panose="02040503050406030204" pitchFamily="18" charset="0"/>
                          </a:rPr>
                        </m:ctrlPr>
                      </m:sSupPr>
                      <m:e>
                        <m:r>
                          <a:rPr lang="es-AR" i="1">
                            <a:latin typeface="Cambria Math" panose="02040503050406030204" pitchFamily="18" charset="0"/>
                          </a:rPr>
                          <m:t>𝑒</m:t>
                        </m:r>
                      </m:e>
                      <m:sup>
                        <m:r>
                          <a:rPr lang="es-AR">
                            <a:latin typeface="Cambria Math" panose="02040503050406030204" pitchFamily="18" charset="0"/>
                          </a:rPr>
                          <m:t>−</m:t>
                        </m:r>
                        <m:nary>
                          <m:naryPr>
                            <m:limLoc m:val="undOvr"/>
                            <m:subHide m:val="on"/>
                            <m:supHide m:val="on"/>
                            <m:ctrlPr>
                              <a:rPr lang="es-AR" i="1">
                                <a:latin typeface="Cambria Math" panose="02040503050406030204" pitchFamily="18" charset="0"/>
                              </a:rPr>
                            </m:ctrlPr>
                          </m:naryPr>
                          <m:sub/>
                          <m:sup/>
                          <m:e>
                            <m:r>
                              <a:rPr lang="es-AR" i="1">
                                <a:latin typeface="Cambria Math" panose="02040503050406030204" pitchFamily="18" charset="0"/>
                              </a:rPr>
                              <m:t>𝑝</m:t>
                            </m:r>
                            <m:d>
                              <m:dPr>
                                <m:ctrlPr>
                                  <a:rPr lang="es-AR" i="1">
                                    <a:latin typeface="Cambria Math" panose="02040503050406030204" pitchFamily="18" charset="0"/>
                                  </a:rPr>
                                </m:ctrlPr>
                              </m:dPr>
                              <m:e>
                                <m:r>
                                  <a:rPr lang="es-AR" i="1">
                                    <a:latin typeface="Cambria Math" panose="02040503050406030204" pitchFamily="18" charset="0"/>
                                  </a:rPr>
                                  <m:t>𝑥</m:t>
                                </m:r>
                              </m:e>
                            </m:d>
                            <m:r>
                              <a:rPr lang="es-AR" i="1">
                                <a:latin typeface="Cambria Math" panose="02040503050406030204" pitchFamily="18" charset="0"/>
                              </a:rPr>
                              <m:t>𝑑𝑥</m:t>
                            </m:r>
                          </m:e>
                        </m:nary>
                      </m:sup>
                    </m:sSup>
                    <m:r>
                      <a:rPr lang="es-AR" i="1">
                        <a:latin typeface="Cambria Math" panose="02040503050406030204" pitchFamily="18" charset="0"/>
                      </a:rPr>
                      <m:t> </m:t>
                    </m:r>
                    <m:r>
                      <a:rPr lang="es-AR" b="0" i="1" smtClean="0">
                        <a:latin typeface="Cambria Math" panose="02040503050406030204" pitchFamily="18" charset="0"/>
                      </a:rPr>
                      <m:t>.[</m:t>
                    </m:r>
                    <m:nary>
                      <m:naryPr>
                        <m:limLoc m:val="undOvr"/>
                        <m:subHide m:val="on"/>
                        <m:supHide m:val="on"/>
                        <m:ctrlPr>
                          <a:rPr lang="es-AR" i="1" smtClean="0">
                            <a:latin typeface="Cambria Math" panose="02040503050406030204" pitchFamily="18" charset="0"/>
                          </a:rPr>
                        </m:ctrlPr>
                      </m:naryPr>
                      <m:sub/>
                      <m:sup/>
                      <m:e>
                        <m:r>
                          <a:rPr lang="es-AR" i="1">
                            <a:latin typeface="Cambria Math" panose="02040503050406030204" pitchFamily="18" charset="0"/>
                          </a:rPr>
                          <m:t>𝑞</m:t>
                        </m:r>
                        <m:d>
                          <m:dPr>
                            <m:ctrlPr>
                              <a:rPr lang="es-AR" i="1">
                                <a:latin typeface="Cambria Math" panose="02040503050406030204" pitchFamily="18" charset="0"/>
                              </a:rPr>
                            </m:ctrlPr>
                          </m:dPr>
                          <m:e>
                            <m:r>
                              <a:rPr lang="es-AR" i="1">
                                <a:latin typeface="Cambria Math" panose="02040503050406030204" pitchFamily="18" charset="0"/>
                              </a:rPr>
                              <m:t>𝑥</m:t>
                            </m:r>
                          </m:e>
                        </m:d>
                        <m:r>
                          <a:rPr lang="es-AR" i="1">
                            <a:latin typeface="Cambria Math" panose="02040503050406030204" pitchFamily="18" charset="0"/>
                          </a:rPr>
                          <m:t>.</m:t>
                        </m:r>
                        <m:sSup>
                          <m:sSupPr>
                            <m:ctrlPr>
                              <a:rPr lang="es-AR" i="1">
                                <a:latin typeface="Cambria Math" panose="02040503050406030204" pitchFamily="18" charset="0"/>
                              </a:rPr>
                            </m:ctrlPr>
                          </m:sSupPr>
                          <m:e>
                            <m:r>
                              <a:rPr lang="es-AR" i="1">
                                <a:latin typeface="Cambria Math" panose="02040503050406030204" pitchFamily="18" charset="0"/>
                              </a:rPr>
                              <m:t>𝑒</m:t>
                            </m:r>
                          </m:e>
                          <m:sup>
                            <m:nary>
                              <m:naryPr>
                                <m:limLoc m:val="undOvr"/>
                                <m:subHide m:val="on"/>
                                <m:supHide m:val="on"/>
                                <m:ctrlPr>
                                  <a:rPr lang="es-AR" i="1">
                                    <a:latin typeface="Cambria Math" panose="02040503050406030204" pitchFamily="18" charset="0"/>
                                  </a:rPr>
                                </m:ctrlPr>
                              </m:naryPr>
                              <m:sub/>
                              <m:sup/>
                              <m:e>
                                <m:r>
                                  <a:rPr lang="es-AR" i="1">
                                    <a:latin typeface="Cambria Math" panose="02040503050406030204" pitchFamily="18" charset="0"/>
                                  </a:rPr>
                                  <m:t>𝑝</m:t>
                                </m:r>
                                <m:d>
                                  <m:dPr>
                                    <m:ctrlPr>
                                      <a:rPr lang="es-AR" i="1">
                                        <a:latin typeface="Cambria Math" panose="02040503050406030204" pitchFamily="18" charset="0"/>
                                      </a:rPr>
                                    </m:ctrlPr>
                                  </m:dPr>
                                  <m:e>
                                    <m:r>
                                      <a:rPr lang="es-AR" i="1">
                                        <a:latin typeface="Cambria Math" panose="02040503050406030204" pitchFamily="18" charset="0"/>
                                      </a:rPr>
                                      <m:t>𝑥</m:t>
                                    </m:r>
                                  </m:e>
                                </m:d>
                                <m:r>
                                  <a:rPr lang="es-AR" i="1">
                                    <a:latin typeface="Cambria Math" panose="02040503050406030204" pitchFamily="18" charset="0"/>
                                  </a:rPr>
                                  <m:t>𝑑𝑥</m:t>
                                </m:r>
                              </m:e>
                            </m:nary>
                          </m:sup>
                        </m:sSup>
                        <m:r>
                          <a:rPr lang="es-AR" i="1">
                            <a:latin typeface="Cambria Math" panose="02040503050406030204" pitchFamily="18" charset="0"/>
                          </a:rPr>
                          <m:t>𝑑𝑥</m:t>
                        </m:r>
                      </m:e>
                    </m:nary>
                    <m:r>
                      <a:rPr lang="es-AR" b="0" i="0" smtClean="0">
                        <a:latin typeface="Cambria Math" panose="02040503050406030204" pitchFamily="18" charset="0"/>
                      </a:rPr>
                      <m:t>+</m:t>
                    </m:r>
                  </m:oMath>
                </a14:m>
                <a:r>
                  <a:rPr lang="es-AR" dirty="0"/>
                  <a:t> </a:t>
                </a:r>
                <a:r>
                  <a:rPr lang="es-AR" i="1" dirty="0">
                    <a:latin typeface="Times New Roman" panose="02020603050405020304" pitchFamily="18" charset="0"/>
                    <a:cs typeface="Times New Roman" panose="02020603050405020304" pitchFamily="18" charset="0"/>
                  </a:rPr>
                  <a:t>C</a:t>
                </a:r>
                <a:r>
                  <a:rPr lang="es-AR" dirty="0">
                    <a:latin typeface="Times New Roman" panose="02020603050405020304" pitchFamily="18" charset="0"/>
                    <a:cs typeface="Times New Roman" panose="02020603050405020304" pitchFamily="18" charset="0"/>
                  </a:rPr>
                  <a:t>]</a:t>
                </a:r>
                <a:endParaRPr lang="es-AR" b="1" dirty="0">
                  <a:solidFill>
                    <a:srgbClr val="00B050"/>
                  </a:solidFill>
                  <a:latin typeface="Times New Roman" panose="02020603050405020304" pitchFamily="18" charset="0"/>
                  <a:cs typeface="Times New Roman" panose="02020603050405020304" pitchFamily="18" charset="0"/>
                </a:endParaRPr>
              </a:p>
              <a:p>
                <a:endParaRPr lang="es-AR" dirty="0"/>
              </a:p>
            </p:txBody>
          </p:sp>
        </mc:Choice>
        <mc:Fallback xmlns="">
          <p:sp>
            <p:nvSpPr>
              <p:cNvPr id="18" name="CuadroTexto 17">
                <a:extLst>
                  <a:ext uri="{FF2B5EF4-FFF2-40B4-BE49-F238E27FC236}">
                    <a16:creationId xmlns:a16="http://schemas.microsoft.com/office/drawing/2014/main" id="{869BC391-C69F-4A36-BB34-E3F95730B5EE}"/>
                  </a:ext>
                </a:extLst>
              </p:cNvPr>
              <p:cNvSpPr txBox="1">
                <a:spLocks noRot="1" noChangeAspect="1" noMove="1" noResize="1" noEditPoints="1" noAdjustHandles="1" noChangeArrowheads="1" noChangeShapeType="1" noTextEdit="1"/>
              </p:cNvSpPr>
              <p:nvPr/>
            </p:nvSpPr>
            <p:spPr>
              <a:xfrm>
                <a:off x="506321" y="5931069"/>
                <a:ext cx="6480720" cy="733983"/>
              </a:xfrm>
              <a:prstGeom prst="rect">
                <a:avLst/>
              </a:prstGeom>
              <a:blipFill>
                <a:blip r:embed="rId11"/>
                <a:stretch>
                  <a:fillRect l="-753" t="-68333" b="-71667"/>
                </a:stretch>
              </a:blipFill>
            </p:spPr>
            <p:txBody>
              <a:bodyPr/>
              <a:lstStyle/>
              <a:p>
                <a:r>
                  <a:rPr lang="es-AR">
                    <a:noFill/>
                  </a:rPr>
                  <a:t> </a:t>
                </a:r>
              </a:p>
            </p:txBody>
          </p:sp>
        </mc:Fallback>
      </mc:AlternateContent>
      <p:sp>
        <p:nvSpPr>
          <p:cNvPr id="19" name="Rectángulo 18">
            <a:extLst>
              <a:ext uri="{FF2B5EF4-FFF2-40B4-BE49-F238E27FC236}">
                <a16:creationId xmlns:a16="http://schemas.microsoft.com/office/drawing/2014/main" id="{31CF0995-8C59-4138-9272-68A5D9B191C3}"/>
              </a:ext>
            </a:extLst>
          </p:cNvPr>
          <p:cNvSpPr/>
          <p:nvPr/>
        </p:nvSpPr>
        <p:spPr>
          <a:xfrm>
            <a:off x="1854536" y="5941753"/>
            <a:ext cx="5040560" cy="535318"/>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20" name="CuadroTexto 19">
            <a:extLst>
              <a:ext uri="{FF2B5EF4-FFF2-40B4-BE49-F238E27FC236}">
                <a16:creationId xmlns:a16="http://schemas.microsoft.com/office/drawing/2014/main" id="{43652FDF-AA9B-4033-A241-D5A3F57DC976}"/>
              </a:ext>
            </a:extLst>
          </p:cNvPr>
          <p:cNvSpPr txBox="1"/>
          <p:nvPr/>
        </p:nvSpPr>
        <p:spPr>
          <a:xfrm>
            <a:off x="7235199" y="5689821"/>
            <a:ext cx="2016224" cy="923330"/>
          </a:xfrm>
          <a:prstGeom prst="rect">
            <a:avLst/>
          </a:prstGeom>
          <a:noFill/>
        </p:spPr>
        <p:txBody>
          <a:bodyPr wrap="square" rtlCol="0">
            <a:spAutoFit/>
          </a:bodyPr>
          <a:lstStyle/>
          <a:p>
            <a:r>
              <a:rPr lang="es-AR" dirty="0">
                <a:latin typeface="Times New Roman" panose="02020603050405020304" pitchFamily="18" charset="0"/>
                <a:cs typeface="Times New Roman" panose="02020603050405020304" pitchFamily="18" charset="0"/>
              </a:rPr>
              <a:t>Fórmula para resolver </a:t>
            </a:r>
            <a:r>
              <a:rPr lang="es-AR" dirty="0" err="1">
                <a:latin typeface="Times New Roman" panose="02020603050405020304" pitchFamily="18" charset="0"/>
                <a:cs typeface="Times New Roman" panose="02020603050405020304" pitchFamily="18" charset="0"/>
              </a:rPr>
              <a:t>ec</a:t>
            </a:r>
            <a:r>
              <a:rPr lang="es-AR" dirty="0">
                <a:latin typeface="Times New Roman" panose="02020603050405020304" pitchFamily="18" charset="0"/>
                <a:cs typeface="Times New Roman" panose="02020603050405020304" pitchFamily="18" charset="0"/>
              </a:rPr>
              <a:t>. </a:t>
            </a:r>
            <a:r>
              <a:rPr lang="es-AR" dirty="0" err="1">
                <a:latin typeface="Times New Roman" panose="02020603050405020304" pitchFamily="18" charset="0"/>
                <a:cs typeface="Times New Roman" panose="02020603050405020304" pitchFamily="18" charset="0"/>
              </a:rPr>
              <a:t>dif</a:t>
            </a:r>
            <a:r>
              <a:rPr lang="es-AR" dirty="0">
                <a:latin typeface="Times New Roman" panose="02020603050405020304" pitchFamily="18" charset="0"/>
                <a:cs typeface="Times New Roman" panose="02020603050405020304" pitchFamily="18" charset="0"/>
              </a:rPr>
              <a:t>. Lineales</a:t>
            </a:r>
          </a:p>
        </p:txBody>
      </p:sp>
    </p:spTree>
    <p:extLst>
      <p:ext uri="{BB962C8B-B14F-4D97-AF65-F5344CB8AC3E}">
        <p14:creationId xmlns:p14="http://schemas.microsoft.com/office/powerpoint/2010/main" val="33108580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Gráfico 12" descr="Lápices con virutas">
            <a:extLst>
              <a:ext uri="{FF2B5EF4-FFF2-40B4-BE49-F238E27FC236}">
                <a16:creationId xmlns:a16="http://schemas.microsoft.com/office/drawing/2014/main" id="{D77D74CD-811E-4B12-8CE0-C1E9501A32A9}"/>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144804" y="342742"/>
            <a:ext cx="1029013" cy="1029013"/>
          </a:xfrm>
          <a:prstGeom prst="rect">
            <a:avLst/>
          </a:prstGeom>
        </p:spPr>
      </p:pic>
      <p:sp>
        <p:nvSpPr>
          <p:cNvPr id="5" name="Marcador de número de diapositiva 4">
            <a:extLst>
              <a:ext uri="{FF2B5EF4-FFF2-40B4-BE49-F238E27FC236}">
                <a16:creationId xmlns:a16="http://schemas.microsoft.com/office/drawing/2014/main" id="{1990B492-776E-4C2B-AD83-241801AC7242}"/>
              </a:ext>
            </a:extLst>
          </p:cNvPr>
          <p:cNvSpPr>
            <a:spLocks noGrp="1"/>
          </p:cNvSpPr>
          <p:nvPr>
            <p:ph type="sldNum" sz="quarter" idx="12"/>
          </p:nvPr>
        </p:nvSpPr>
        <p:spPr>
          <a:xfrm>
            <a:off x="8659310" y="6093624"/>
            <a:ext cx="409433" cy="435022"/>
          </a:xfrm>
        </p:spPr>
        <p:txBody>
          <a:bodyPr/>
          <a:lstStyle/>
          <a:p>
            <a:fld id="{9D4AEF59-F28E-467C-9EA3-92D1CFAD475A}" type="slidenum">
              <a:rPr lang="en-US" smtClean="0"/>
              <a:t>19</a:t>
            </a:fld>
            <a:endParaRPr lang="en-US" dirty="0"/>
          </a:p>
        </p:txBody>
      </p:sp>
      <mc:AlternateContent xmlns:mc="http://schemas.openxmlformats.org/markup-compatibility/2006" xmlns:a14="http://schemas.microsoft.com/office/drawing/2010/main">
        <mc:Choice Requires="a14">
          <p:sp>
            <p:nvSpPr>
              <p:cNvPr id="7" name="CuadroTexto 6">
                <a:extLst>
                  <a:ext uri="{FF2B5EF4-FFF2-40B4-BE49-F238E27FC236}">
                    <a16:creationId xmlns:a16="http://schemas.microsoft.com/office/drawing/2014/main" id="{E28F9D23-1331-4C45-808B-E3842F28B02F}"/>
                  </a:ext>
                </a:extLst>
              </p:cNvPr>
              <p:cNvSpPr txBox="1"/>
              <p:nvPr/>
            </p:nvSpPr>
            <p:spPr>
              <a:xfrm>
                <a:off x="255142" y="1017376"/>
                <a:ext cx="8820472" cy="4274247"/>
              </a:xfrm>
              <a:prstGeom prst="rect">
                <a:avLst/>
              </a:prstGeom>
              <a:noFill/>
            </p:spPr>
            <p:txBody>
              <a:bodyPr wrap="square">
                <a:spAutoFit/>
              </a:bodyPr>
              <a:lstStyle/>
              <a:p>
                <a:r>
                  <a:rPr lang="es-AR" dirty="0">
                    <a:solidFill>
                      <a:srgbClr val="0070C0"/>
                    </a:solidFill>
                    <a:latin typeface="Times New Roman" panose="02020603050405020304" pitchFamily="18" charset="0"/>
                    <a:cs typeface="Times New Roman" panose="02020603050405020304" pitchFamily="18" charset="0"/>
                  </a:rPr>
                  <a:t>EJEMPLO: </a:t>
                </a:r>
                <a:r>
                  <a:rPr lang="es-AR" dirty="0">
                    <a:latin typeface="Times New Roman" panose="02020603050405020304" pitchFamily="18" charset="0"/>
                    <a:cs typeface="Times New Roman" panose="02020603050405020304" pitchFamily="18" charset="0"/>
                  </a:rPr>
                  <a:t>Determinar la </a:t>
                </a:r>
                <a:r>
                  <a:rPr lang="es-AR" dirty="0" err="1">
                    <a:latin typeface="Times New Roman" panose="02020603050405020304" pitchFamily="18" charset="0"/>
                    <a:cs typeface="Times New Roman" panose="02020603050405020304" pitchFamily="18" charset="0"/>
                  </a:rPr>
                  <a:t>sc</a:t>
                </a:r>
                <a:r>
                  <a:rPr lang="es-AR" dirty="0">
                    <a:latin typeface="Times New Roman" panose="02020603050405020304" pitchFamily="18" charset="0"/>
                    <a:cs typeface="Times New Roman" panose="02020603050405020304" pitchFamily="18" charset="0"/>
                  </a:rPr>
                  <a:t>. Particular para (-2;5/2), siendo </a:t>
                </a:r>
                <a:r>
                  <a:rPr lang="es-AR" i="1" dirty="0">
                    <a:latin typeface="Times New Roman" panose="02020603050405020304" pitchFamily="18" charset="0"/>
                    <a:cs typeface="Times New Roman" panose="02020603050405020304" pitchFamily="18" charset="0"/>
                  </a:rPr>
                  <a:t>x y´-2 y=x+1</a:t>
                </a:r>
                <a:endParaRPr lang="es-AR" baseline="-25000" dirty="0">
                  <a:latin typeface="Times New Roman" panose="02020603050405020304" pitchFamily="18" charset="0"/>
                  <a:cs typeface="Times New Roman" panose="02020603050405020304" pitchFamily="18" charset="0"/>
                </a:endParaRPr>
              </a:p>
              <a:p>
                <a:r>
                  <a:rPr lang="es-AR" i="1" dirty="0">
                    <a:latin typeface="Times New Roman" panose="02020603050405020304" pitchFamily="18" charset="0"/>
                    <a:cs typeface="Times New Roman" panose="02020603050405020304" pitchFamily="18" charset="0"/>
                  </a:rPr>
                  <a:t>Dividimos a todo por x:</a:t>
                </a:r>
              </a:p>
              <a:p>
                <a:pPr algn="ctr"/>
                <a14:m>
                  <m:oMath xmlns:m="http://schemas.openxmlformats.org/officeDocument/2006/math">
                    <m:r>
                      <a:rPr lang="es-AR" b="0" i="1" smtClean="0">
                        <a:latin typeface="Cambria Math" panose="02040503050406030204" pitchFamily="18" charset="0"/>
                        <a:cs typeface="Times New Roman" panose="02020603050405020304" pitchFamily="18" charset="0"/>
                      </a:rPr>
                      <m:t>𝑦</m:t>
                    </m:r>
                    <m:r>
                      <a:rPr lang="es-AR" b="0" i="1" smtClean="0">
                        <a:latin typeface="Cambria Math" panose="02040503050406030204" pitchFamily="18" charset="0"/>
                        <a:cs typeface="Times New Roman" panose="02020603050405020304" pitchFamily="18" charset="0"/>
                      </a:rPr>
                      <m:t>´+</m:t>
                    </m:r>
                    <m:f>
                      <m:fPr>
                        <m:ctrlPr>
                          <a:rPr lang="es-AR" b="0" i="1" smtClean="0">
                            <a:latin typeface="Cambria Math" panose="02040503050406030204" pitchFamily="18" charset="0"/>
                            <a:cs typeface="Times New Roman" panose="02020603050405020304" pitchFamily="18" charset="0"/>
                          </a:rPr>
                        </m:ctrlPr>
                      </m:fPr>
                      <m:num>
                        <m:r>
                          <a:rPr lang="es-AR" b="0" i="1" smtClean="0">
                            <a:latin typeface="Cambria Math" panose="02040503050406030204" pitchFamily="18" charset="0"/>
                            <a:cs typeface="Times New Roman" panose="02020603050405020304" pitchFamily="18" charset="0"/>
                          </a:rPr>
                          <m:t>−2</m:t>
                        </m:r>
                      </m:num>
                      <m:den>
                        <m:r>
                          <a:rPr lang="es-AR" i="1">
                            <a:latin typeface="Cambria Math" panose="02040503050406030204" pitchFamily="18" charset="0"/>
                            <a:cs typeface="Times New Roman" panose="02020603050405020304" pitchFamily="18" charset="0"/>
                          </a:rPr>
                          <m:t>𝑥</m:t>
                        </m:r>
                      </m:den>
                    </m:f>
                  </m:oMath>
                </a14:m>
                <a:r>
                  <a:rPr lang="es-AR" i="1" dirty="0">
                    <a:latin typeface="Times New Roman" panose="02020603050405020304" pitchFamily="18" charset="0"/>
                    <a:cs typeface="Times New Roman" panose="02020603050405020304" pitchFamily="18" charset="0"/>
                  </a:rPr>
                  <a:t> y = </a:t>
                </a:r>
                <a14:m>
                  <m:oMath xmlns:m="http://schemas.openxmlformats.org/officeDocument/2006/math">
                    <m:f>
                      <m:fPr>
                        <m:ctrlPr>
                          <a:rPr lang="es-AR" i="1">
                            <a:latin typeface="Cambria Math" panose="02040503050406030204" pitchFamily="18" charset="0"/>
                            <a:cs typeface="Times New Roman" panose="02020603050405020304" pitchFamily="18" charset="0"/>
                          </a:rPr>
                        </m:ctrlPr>
                      </m:fPr>
                      <m:num>
                        <m:r>
                          <a:rPr lang="es-AR" i="1" smtClean="0">
                            <a:latin typeface="Cambria Math" panose="02040503050406030204" pitchFamily="18" charset="0"/>
                            <a:cs typeface="Times New Roman" panose="02020603050405020304" pitchFamily="18" charset="0"/>
                          </a:rPr>
                          <m:t> </m:t>
                        </m:r>
                        <m:r>
                          <a:rPr lang="es-AR" i="1">
                            <a:latin typeface="Cambria Math" panose="02040503050406030204" pitchFamily="18" charset="0"/>
                            <a:cs typeface="Times New Roman" panose="02020603050405020304" pitchFamily="18" charset="0"/>
                          </a:rPr>
                          <m:t>𝑥</m:t>
                        </m:r>
                        <m:r>
                          <a:rPr lang="es-AR" b="0" i="1" smtClean="0">
                            <a:latin typeface="Cambria Math" panose="02040503050406030204" pitchFamily="18" charset="0"/>
                            <a:cs typeface="Times New Roman" panose="02020603050405020304" pitchFamily="18" charset="0"/>
                          </a:rPr>
                          <m:t>+1</m:t>
                        </m:r>
                      </m:num>
                      <m:den>
                        <m:r>
                          <a:rPr lang="es-AR" i="1" smtClean="0">
                            <a:latin typeface="Cambria Math" panose="02040503050406030204" pitchFamily="18" charset="0"/>
                            <a:cs typeface="Times New Roman" panose="02020603050405020304" pitchFamily="18" charset="0"/>
                          </a:rPr>
                          <m:t> </m:t>
                        </m:r>
                        <m:r>
                          <a:rPr lang="es-AR" i="1">
                            <a:latin typeface="Cambria Math" panose="02040503050406030204" pitchFamily="18" charset="0"/>
                            <a:cs typeface="Times New Roman" panose="02020603050405020304" pitchFamily="18" charset="0"/>
                          </a:rPr>
                          <m:t>𝑥</m:t>
                        </m:r>
                      </m:den>
                    </m:f>
                  </m:oMath>
                </a14:m>
                <a:r>
                  <a:rPr lang="es-AR" i="1" dirty="0">
                    <a:latin typeface="Times New Roman" panose="02020603050405020304" pitchFamily="18" charset="0"/>
                    <a:cs typeface="Times New Roman" panose="02020603050405020304" pitchFamily="18" charset="0"/>
                  </a:rPr>
                  <a:t> </a:t>
                </a:r>
              </a:p>
              <a:p>
                <a:pPr algn="ctr"/>
                <a:endParaRPr lang="es-AR" i="1" dirty="0">
                  <a:latin typeface="Times New Roman" panose="02020603050405020304" pitchFamily="18" charset="0"/>
                  <a:cs typeface="Times New Roman" panose="02020603050405020304" pitchFamily="18" charset="0"/>
                </a:endParaRPr>
              </a:p>
              <a:p>
                <a:pPr algn="ctr"/>
                <a:r>
                  <a:rPr lang="es-AR" i="1" dirty="0">
                    <a:latin typeface="Times New Roman" panose="02020603050405020304" pitchFamily="18" charset="0"/>
                    <a:cs typeface="Times New Roman" panose="02020603050405020304" pitchFamily="18" charset="0"/>
                  </a:rPr>
                  <a:t>y´+</a:t>
                </a:r>
                <a:r>
                  <a:rPr lang="es-AR" i="1" dirty="0">
                    <a:solidFill>
                      <a:srgbClr val="0070C0"/>
                    </a:solidFill>
                    <a:latin typeface="Times New Roman" panose="02020603050405020304" pitchFamily="18" charset="0"/>
                    <a:cs typeface="Times New Roman" panose="02020603050405020304" pitchFamily="18" charset="0"/>
                  </a:rPr>
                  <a:t> p(x) </a:t>
                </a:r>
                <a:r>
                  <a:rPr lang="es-AR" i="1" dirty="0">
                    <a:latin typeface="Times New Roman" panose="02020603050405020304" pitchFamily="18" charset="0"/>
                    <a:cs typeface="Times New Roman" panose="02020603050405020304" pitchFamily="18" charset="0"/>
                  </a:rPr>
                  <a:t>y=</a:t>
                </a:r>
                <a:r>
                  <a:rPr lang="es-AR" i="1" dirty="0">
                    <a:solidFill>
                      <a:srgbClr val="0070C0"/>
                    </a:solidFill>
                    <a:latin typeface="Times New Roman" panose="02020603050405020304" pitchFamily="18" charset="0"/>
                    <a:cs typeface="Times New Roman" panose="02020603050405020304" pitchFamily="18" charset="0"/>
                  </a:rPr>
                  <a:t>q(x)   </a:t>
                </a:r>
                <a:r>
                  <a:rPr lang="es-AR" i="1" dirty="0">
                    <a:solidFill>
                      <a:schemeClr val="tx1"/>
                    </a:solidFill>
                    <a:latin typeface="Times New Roman" panose="02020603050405020304" pitchFamily="18" charset="0"/>
                    <a:cs typeface="Times New Roman" panose="02020603050405020304" pitchFamily="18" charset="0"/>
                  </a:rPr>
                  <a:t>con p(x)=</a:t>
                </a:r>
                <a:r>
                  <a:rPr lang="es-AR" b="0" dirty="0">
                    <a:solidFill>
                      <a:schemeClr val="tx1"/>
                    </a:solidFill>
                    <a:cs typeface="Times New Roman" panose="02020603050405020304" pitchFamily="18" charset="0"/>
                  </a:rPr>
                  <a:t> </a:t>
                </a:r>
                <a14:m>
                  <m:oMath xmlns:m="http://schemas.openxmlformats.org/officeDocument/2006/math">
                    <m:f>
                      <m:fPr>
                        <m:ctrlPr>
                          <a:rPr lang="es-AR" b="0" i="1" smtClean="0">
                            <a:solidFill>
                              <a:schemeClr val="tx1"/>
                            </a:solidFill>
                            <a:latin typeface="Cambria Math" panose="02040503050406030204" pitchFamily="18" charset="0"/>
                            <a:cs typeface="Times New Roman" panose="02020603050405020304" pitchFamily="18" charset="0"/>
                          </a:rPr>
                        </m:ctrlPr>
                      </m:fPr>
                      <m:num>
                        <m:r>
                          <a:rPr lang="es-AR" b="0" i="1" smtClean="0">
                            <a:solidFill>
                              <a:schemeClr val="tx1"/>
                            </a:solidFill>
                            <a:latin typeface="Cambria Math" panose="02040503050406030204" pitchFamily="18" charset="0"/>
                            <a:cs typeface="Times New Roman" panose="02020603050405020304" pitchFamily="18" charset="0"/>
                          </a:rPr>
                          <m:t>−2</m:t>
                        </m:r>
                      </m:num>
                      <m:den>
                        <m:r>
                          <a:rPr lang="es-AR" i="1">
                            <a:solidFill>
                              <a:schemeClr val="tx1"/>
                            </a:solidFill>
                            <a:latin typeface="Cambria Math" panose="02040503050406030204" pitchFamily="18" charset="0"/>
                            <a:cs typeface="Times New Roman" panose="02020603050405020304" pitchFamily="18" charset="0"/>
                          </a:rPr>
                          <m:t>𝑥</m:t>
                        </m:r>
                      </m:den>
                    </m:f>
                  </m:oMath>
                </a14:m>
                <a:r>
                  <a:rPr lang="es-AR" i="1" dirty="0">
                    <a:solidFill>
                      <a:schemeClr val="tx1"/>
                    </a:solidFill>
                    <a:latin typeface="Times New Roman" panose="02020603050405020304" pitchFamily="18" charset="0"/>
                    <a:cs typeface="Times New Roman" panose="02020603050405020304" pitchFamily="18" charset="0"/>
                  </a:rPr>
                  <a:t> ; q(x)=</a:t>
                </a:r>
                <a:r>
                  <a:rPr lang="es-AR" dirty="0">
                    <a:solidFill>
                      <a:schemeClr val="tx1"/>
                    </a:solidFill>
                    <a:cs typeface="Times New Roman" panose="02020603050405020304" pitchFamily="18" charset="0"/>
                  </a:rPr>
                  <a:t> </a:t>
                </a:r>
                <a14:m>
                  <m:oMath xmlns:m="http://schemas.openxmlformats.org/officeDocument/2006/math">
                    <m:f>
                      <m:fPr>
                        <m:ctrlPr>
                          <a:rPr lang="es-AR" i="1">
                            <a:solidFill>
                              <a:schemeClr val="tx1"/>
                            </a:solidFill>
                            <a:latin typeface="Cambria Math" panose="02040503050406030204" pitchFamily="18" charset="0"/>
                            <a:cs typeface="Times New Roman" panose="02020603050405020304" pitchFamily="18" charset="0"/>
                          </a:rPr>
                        </m:ctrlPr>
                      </m:fPr>
                      <m:num>
                        <m:r>
                          <a:rPr lang="es-AR" i="1">
                            <a:solidFill>
                              <a:schemeClr val="tx1"/>
                            </a:solidFill>
                            <a:latin typeface="Cambria Math" panose="02040503050406030204" pitchFamily="18" charset="0"/>
                            <a:cs typeface="Times New Roman" panose="02020603050405020304" pitchFamily="18" charset="0"/>
                          </a:rPr>
                          <m:t> </m:t>
                        </m:r>
                        <m:r>
                          <a:rPr lang="es-AR" i="1">
                            <a:solidFill>
                              <a:schemeClr val="tx1"/>
                            </a:solidFill>
                            <a:latin typeface="Cambria Math" panose="02040503050406030204" pitchFamily="18" charset="0"/>
                            <a:cs typeface="Times New Roman" panose="02020603050405020304" pitchFamily="18" charset="0"/>
                          </a:rPr>
                          <m:t>𝑥</m:t>
                        </m:r>
                        <m:r>
                          <a:rPr lang="es-AR" i="1">
                            <a:solidFill>
                              <a:schemeClr val="tx1"/>
                            </a:solidFill>
                            <a:latin typeface="Cambria Math" panose="02040503050406030204" pitchFamily="18" charset="0"/>
                            <a:cs typeface="Times New Roman" panose="02020603050405020304" pitchFamily="18" charset="0"/>
                          </a:rPr>
                          <m:t>+1</m:t>
                        </m:r>
                      </m:num>
                      <m:den>
                        <m:r>
                          <a:rPr lang="es-AR" i="1">
                            <a:solidFill>
                              <a:schemeClr val="tx1"/>
                            </a:solidFill>
                            <a:latin typeface="Cambria Math" panose="02040503050406030204" pitchFamily="18" charset="0"/>
                            <a:cs typeface="Times New Roman" panose="02020603050405020304" pitchFamily="18" charset="0"/>
                          </a:rPr>
                          <m:t> </m:t>
                        </m:r>
                        <m:r>
                          <a:rPr lang="es-AR" i="1">
                            <a:solidFill>
                              <a:schemeClr val="tx1"/>
                            </a:solidFill>
                            <a:latin typeface="Cambria Math" panose="02040503050406030204" pitchFamily="18" charset="0"/>
                            <a:cs typeface="Times New Roman" panose="02020603050405020304" pitchFamily="18" charset="0"/>
                          </a:rPr>
                          <m:t>𝑥</m:t>
                        </m:r>
                      </m:den>
                    </m:f>
                  </m:oMath>
                </a14:m>
                <a:endParaRPr lang="es-AR" i="1" dirty="0">
                  <a:solidFill>
                    <a:srgbClr val="0070C0"/>
                  </a:solidFill>
                  <a:latin typeface="Times New Roman" panose="02020603050405020304" pitchFamily="18" charset="0"/>
                  <a:cs typeface="Times New Roman" panose="02020603050405020304" pitchFamily="18" charset="0"/>
                </a:endParaRPr>
              </a:p>
              <a:p>
                <a:r>
                  <a:rPr lang="es-AR" i="1" u="sng" dirty="0">
                    <a:solidFill>
                      <a:srgbClr val="00B050"/>
                    </a:solidFill>
                    <a:latin typeface="Times New Roman" panose="02020603050405020304" pitchFamily="18" charset="0"/>
                    <a:cs typeface="Times New Roman" panose="02020603050405020304" pitchFamily="18" charset="0"/>
                  </a:rPr>
                  <a:t>Usamos la sustitución de Lagrange:</a:t>
                </a:r>
              </a:p>
              <a:p>
                <a:pPr algn="ctr"/>
                <a:r>
                  <a:rPr lang="es-AR" b="1" i="1" dirty="0">
                    <a:solidFill>
                      <a:srgbClr val="00B050"/>
                    </a:solidFill>
                    <a:latin typeface="Times New Roman" panose="02020603050405020304" pitchFamily="18" charset="0"/>
                    <a:cs typeface="Times New Roman" panose="02020603050405020304" pitchFamily="18" charset="0"/>
                  </a:rPr>
                  <a:t> y=u(x).v(x)</a:t>
                </a:r>
              </a:p>
              <a:p>
                <a:pPr algn="ctr"/>
                <a:r>
                  <a:rPr lang="es-AR" b="1" i="1" dirty="0">
                    <a:solidFill>
                      <a:srgbClr val="00B050"/>
                    </a:solidFill>
                    <a:latin typeface="Times New Roman" panose="02020603050405020304" pitchFamily="18" charset="0"/>
                    <a:cs typeface="Times New Roman" panose="02020603050405020304" pitchFamily="18" charset="0"/>
                  </a:rPr>
                  <a:t> y´=</a:t>
                </a:r>
                <a:r>
                  <a:rPr lang="es-AR" b="1" i="1" dirty="0" err="1">
                    <a:solidFill>
                      <a:srgbClr val="00B050"/>
                    </a:solidFill>
                    <a:latin typeface="Times New Roman" panose="02020603050405020304" pitchFamily="18" charset="0"/>
                    <a:cs typeface="Times New Roman" panose="02020603050405020304" pitchFamily="18" charset="0"/>
                  </a:rPr>
                  <a:t>u´.v</a:t>
                </a:r>
                <a:r>
                  <a:rPr lang="es-AR" b="1" i="1" dirty="0">
                    <a:solidFill>
                      <a:srgbClr val="00B050"/>
                    </a:solidFill>
                    <a:latin typeface="Times New Roman" panose="02020603050405020304" pitchFamily="18" charset="0"/>
                    <a:cs typeface="Times New Roman" panose="02020603050405020304" pitchFamily="18" charset="0"/>
                  </a:rPr>
                  <a:t> + </a:t>
                </a:r>
                <a:r>
                  <a:rPr lang="es-AR" b="1" i="1" dirty="0" err="1">
                    <a:solidFill>
                      <a:srgbClr val="00B050"/>
                    </a:solidFill>
                    <a:latin typeface="Times New Roman" panose="02020603050405020304" pitchFamily="18" charset="0"/>
                    <a:cs typeface="Times New Roman" panose="02020603050405020304" pitchFamily="18" charset="0"/>
                  </a:rPr>
                  <a:t>u.v</a:t>
                </a:r>
                <a:r>
                  <a:rPr lang="es-AR" b="1" i="1" dirty="0">
                    <a:solidFill>
                      <a:srgbClr val="00B050"/>
                    </a:solidFill>
                    <a:latin typeface="Times New Roman" panose="02020603050405020304" pitchFamily="18" charset="0"/>
                    <a:cs typeface="Times New Roman" panose="02020603050405020304" pitchFamily="18" charset="0"/>
                  </a:rPr>
                  <a:t>´</a:t>
                </a:r>
              </a:p>
              <a:p>
                <a:r>
                  <a:rPr lang="es-AR" i="1" dirty="0">
                    <a:latin typeface="Times New Roman" panose="02020603050405020304" pitchFamily="18" charset="0"/>
                    <a:cs typeface="Times New Roman" panose="02020603050405020304" pitchFamily="18" charset="0"/>
                  </a:rPr>
                  <a:t>Reemplazando:</a:t>
                </a:r>
              </a:p>
              <a:p>
                <a:r>
                  <a:rPr lang="es-AR" i="1" dirty="0">
                    <a:latin typeface="Times New Roman" panose="02020603050405020304" pitchFamily="18" charset="0"/>
                    <a:cs typeface="Times New Roman" panose="02020603050405020304" pitchFamily="18" charset="0"/>
                  </a:rPr>
                  <a:t>                   y´+ p(x) y=q(x)            [</a:t>
                </a:r>
                <a:r>
                  <a:rPr lang="es-AR" i="1" dirty="0" err="1">
                    <a:latin typeface="Times New Roman" panose="02020603050405020304" pitchFamily="18" charset="0"/>
                    <a:cs typeface="Times New Roman" panose="02020603050405020304" pitchFamily="18" charset="0"/>
                  </a:rPr>
                  <a:t>u´.v</a:t>
                </a:r>
                <a:r>
                  <a:rPr lang="es-AR" i="1" dirty="0">
                    <a:latin typeface="Times New Roman" panose="02020603050405020304" pitchFamily="18" charset="0"/>
                    <a:cs typeface="Times New Roman" panose="02020603050405020304" pitchFamily="18" charset="0"/>
                  </a:rPr>
                  <a:t>+ </a:t>
                </a:r>
                <a:r>
                  <a:rPr lang="es-AR" i="1" dirty="0" err="1">
                    <a:latin typeface="Times New Roman" panose="02020603050405020304" pitchFamily="18" charset="0"/>
                    <a:cs typeface="Times New Roman" panose="02020603050405020304" pitchFamily="18" charset="0"/>
                  </a:rPr>
                  <a:t>u.v</a:t>
                </a:r>
                <a:r>
                  <a:rPr lang="es-AR" i="1" dirty="0">
                    <a:latin typeface="Times New Roman" panose="02020603050405020304" pitchFamily="18" charset="0"/>
                    <a:cs typeface="Times New Roman" panose="02020603050405020304" pitchFamily="18" charset="0"/>
                  </a:rPr>
                  <a:t>´]+ </a:t>
                </a:r>
                <a14:m>
                  <m:oMath xmlns:m="http://schemas.openxmlformats.org/officeDocument/2006/math">
                    <m:f>
                      <m:fPr>
                        <m:ctrlPr>
                          <a:rPr lang="es-AR" b="0" i="1" smtClean="0">
                            <a:solidFill>
                              <a:schemeClr val="tx1"/>
                            </a:solidFill>
                            <a:latin typeface="Cambria Math" panose="02040503050406030204" pitchFamily="18" charset="0"/>
                            <a:cs typeface="Times New Roman" panose="02020603050405020304" pitchFamily="18" charset="0"/>
                          </a:rPr>
                        </m:ctrlPr>
                      </m:fPr>
                      <m:num>
                        <m:r>
                          <a:rPr lang="es-AR" b="0" i="1" smtClean="0">
                            <a:solidFill>
                              <a:schemeClr val="tx1"/>
                            </a:solidFill>
                            <a:latin typeface="Cambria Math" panose="02040503050406030204" pitchFamily="18" charset="0"/>
                            <a:cs typeface="Times New Roman" panose="02020603050405020304" pitchFamily="18" charset="0"/>
                          </a:rPr>
                          <m:t>−2</m:t>
                        </m:r>
                      </m:num>
                      <m:den>
                        <m:r>
                          <a:rPr lang="es-AR" i="1">
                            <a:solidFill>
                              <a:schemeClr val="tx1"/>
                            </a:solidFill>
                            <a:latin typeface="Cambria Math" panose="02040503050406030204" pitchFamily="18" charset="0"/>
                            <a:cs typeface="Times New Roman" panose="02020603050405020304" pitchFamily="18" charset="0"/>
                          </a:rPr>
                          <m:t>𝑥</m:t>
                        </m:r>
                      </m:den>
                    </m:f>
                  </m:oMath>
                </a14:m>
                <a:r>
                  <a:rPr lang="es-AR" i="1" dirty="0">
                    <a:solidFill>
                      <a:schemeClr val="tx1"/>
                    </a:solidFill>
                    <a:latin typeface="Times New Roman" panose="02020603050405020304" pitchFamily="18" charset="0"/>
                    <a:cs typeface="Times New Roman" panose="02020603050405020304" pitchFamily="18" charset="0"/>
                  </a:rPr>
                  <a:t> </a:t>
                </a:r>
                <a:r>
                  <a:rPr lang="es-AR" i="1" dirty="0">
                    <a:latin typeface="Times New Roman" panose="02020603050405020304" pitchFamily="18" charset="0"/>
                    <a:cs typeface="Times New Roman" panose="02020603050405020304" pitchFamily="18" charset="0"/>
                  </a:rPr>
                  <a:t>[ </a:t>
                </a:r>
                <a:r>
                  <a:rPr lang="es-AR" i="1" dirty="0" err="1">
                    <a:latin typeface="Times New Roman" panose="02020603050405020304" pitchFamily="18" charset="0"/>
                    <a:cs typeface="Times New Roman" panose="02020603050405020304" pitchFamily="18" charset="0"/>
                  </a:rPr>
                  <a:t>u.v</a:t>
                </a:r>
                <a:r>
                  <a:rPr lang="es-AR" i="1" dirty="0">
                    <a:latin typeface="Times New Roman" panose="02020603050405020304" pitchFamily="18" charset="0"/>
                    <a:cs typeface="Times New Roman" panose="02020603050405020304" pitchFamily="18" charset="0"/>
                  </a:rPr>
                  <a:t>]=</a:t>
                </a:r>
                <a:r>
                  <a:rPr lang="es-AR" dirty="0">
                    <a:cs typeface="Times New Roman" panose="02020603050405020304" pitchFamily="18" charset="0"/>
                  </a:rPr>
                  <a:t> </a:t>
                </a:r>
                <a14:m>
                  <m:oMath xmlns:m="http://schemas.openxmlformats.org/officeDocument/2006/math">
                    <m:f>
                      <m:fPr>
                        <m:ctrlPr>
                          <a:rPr lang="es-AR" i="1">
                            <a:latin typeface="Cambria Math" panose="02040503050406030204" pitchFamily="18" charset="0"/>
                            <a:cs typeface="Times New Roman" panose="02020603050405020304" pitchFamily="18" charset="0"/>
                          </a:rPr>
                        </m:ctrlPr>
                      </m:fPr>
                      <m:num>
                        <m:r>
                          <a:rPr lang="es-AR" i="1">
                            <a:latin typeface="Cambria Math" panose="02040503050406030204" pitchFamily="18" charset="0"/>
                            <a:cs typeface="Times New Roman" panose="02020603050405020304" pitchFamily="18" charset="0"/>
                          </a:rPr>
                          <m:t> </m:t>
                        </m:r>
                        <m:r>
                          <a:rPr lang="es-AR" i="1">
                            <a:latin typeface="Cambria Math" panose="02040503050406030204" pitchFamily="18" charset="0"/>
                            <a:cs typeface="Times New Roman" panose="02020603050405020304" pitchFamily="18" charset="0"/>
                          </a:rPr>
                          <m:t>𝑥</m:t>
                        </m:r>
                        <m:r>
                          <a:rPr lang="es-AR" i="1">
                            <a:latin typeface="Cambria Math" panose="02040503050406030204" pitchFamily="18" charset="0"/>
                            <a:cs typeface="Times New Roman" panose="02020603050405020304" pitchFamily="18" charset="0"/>
                          </a:rPr>
                          <m:t>+1</m:t>
                        </m:r>
                      </m:num>
                      <m:den>
                        <m:r>
                          <a:rPr lang="es-AR" i="1">
                            <a:latin typeface="Cambria Math" panose="02040503050406030204" pitchFamily="18" charset="0"/>
                            <a:cs typeface="Times New Roman" panose="02020603050405020304" pitchFamily="18" charset="0"/>
                          </a:rPr>
                          <m:t> </m:t>
                        </m:r>
                        <m:r>
                          <a:rPr lang="es-AR" i="1">
                            <a:latin typeface="Cambria Math" panose="02040503050406030204" pitchFamily="18" charset="0"/>
                            <a:cs typeface="Times New Roman" panose="02020603050405020304" pitchFamily="18" charset="0"/>
                          </a:rPr>
                          <m:t>𝑥</m:t>
                        </m:r>
                      </m:den>
                    </m:f>
                  </m:oMath>
                </a14:m>
                <a:endParaRPr lang="es-AR" i="1" dirty="0">
                  <a:solidFill>
                    <a:srgbClr val="0070C0"/>
                  </a:solidFill>
                  <a:latin typeface="Times New Roman" panose="02020603050405020304" pitchFamily="18" charset="0"/>
                  <a:cs typeface="Times New Roman" panose="02020603050405020304" pitchFamily="18" charset="0"/>
                </a:endParaRPr>
              </a:p>
              <a:p>
                <a:r>
                  <a:rPr lang="es-AR" i="1" dirty="0">
                    <a:latin typeface="Times New Roman" panose="02020603050405020304" pitchFamily="18" charset="0"/>
                    <a:cs typeface="Times New Roman" panose="02020603050405020304" pitchFamily="18" charset="0"/>
                  </a:rPr>
                  <a:t>                                                       [</a:t>
                </a:r>
                <a:r>
                  <a:rPr lang="es-AR" i="1" dirty="0" err="1">
                    <a:latin typeface="Times New Roman" panose="02020603050405020304" pitchFamily="18" charset="0"/>
                    <a:cs typeface="Times New Roman" panose="02020603050405020304" pitchFamily="18" charset="0"/>
                  </a:rPr>
                  <a:t>u.v</a:t>
                </a:r>
                <a:r>
                  <a:rPr lang="es-AR" i="1" dirty="0">
                    <a:latin typeface="Times New Roman" panose="02020603050405020304" pitchFamily="18" charset="0"/>
                    <a:cs typeface="Times New Roman" panose="02020603050405020304" pitchFamily="18" charset="0"/>
                  </a:rPr>
                  <a:t>´]+ </a:t>
                </a:r>
                <a:r>
                  <a:rPr lang="es-AR" i="1" dirty="0">
                    <a:solidFill>
                      <a:srgbClr val="FF0000"/>
                    </a:solidFill>
                    <a:latin typeface="Times New Roman" panose="02020603050405020304" pitchFamily="18" charset="0"/>
                    <a:cs typeface="Times New Roman" panose="02020603050405020304" pitchFamily="18" charset="0"/>
                  </a:rPr>
                  <a:t>[u´+ u. </a:t>
                </a:r>
                <a14:m>
                  <m:oMath xmlns:m="http://schemas.openxmlformats.org/officeDocument/2006/math">
                    <m:f>
                      <m:fPr>
                        <m:ctrlPr>
                          <a:rPr lang="es-AR" b="0" i="1" smtClean="0">
                            <a:solidFill>
                              <a:schemeClr val="tx1"/>
                            </a:solidFill>
                            <a:latin typeface="Cambria Math" panose="02040503050406030204" pitchFamily="18" charset="0"/>
                            <a:cs typeface="Times New Roman" panose="02020603050405020304" pitchFamily="18" charset="0"/>
                          </a:rPr>
                        </m:ctrlPr>
                      </m:fPr>
                      <m:num>
                        <m:r>
                          <a:rPr lang="es-AR" b="0" i="1" smtClean="0">
                            <a:solidFill>
                              <a:schemeClr val="tx1"/>
                            </a:solidFill>
                            <a:latin typeface="Cambria Math" panose="02040503050406030204" pitchFamily="18" charset="0"/>
                            <a:cs typeface="Times New Roman" panose="02020603050405020304" pitchFamily="18" charset="0"/>
                          </a:rPr>
                          <m:t>−2</m:t>
                        </m:r>
                      </m:num>
                      <m:den>
                        <m:r>
                          <a:rPr lang="es-AR" i="1">
                            <a:solidFill>
                              <a:schemeClr val="tx1"/>
                            </a:solidFill>
                            <a:latin typeface="Cambria Math" panose="02040503050406030204" pitchFamily="18" charset="0"/>
                            <a:cs typeface="Times New Roman" panose="02020603050405020304" pitchFamily="18" charset="0"/>
                          </a:rPr>
                          <m:t>𝑥</m:t>
                        </m:r>
                      </m:den>
                    </m:f>
                  </m:oMath>
                </a14:m>
                <a:r>
                  <a:rPr lang="es-AR" i="1" dirty="0">
                    <a:solidFill>
                      <a:srgbClr val="FF0000"/>
                    </a:solidFill>
                    <a:latin typeface="Times New Roman" panose="02020603050405020304" pitchFamily="18" charset="0"/>
                    <a:cs typeface="Times New Roman" panose="02020603050405020304" pitchFamily="18" charset="0"/>
                  </a:rPr>
                  <a:t>]</a:t>
                </a:r>
                <a:r>
                  <a:rPr lang="es-AR" i="1" dirty="0">
                    <a:latin typeface="Times New Roman" panose="02020603050405020304" pitchFamily="18" charset="0"/>
                    <a:cs typeface="Times New Roman" panose="02020603050405020304" pitchFamily="18" charset="0"/>
                  </a:rPr>
                  <a:t>.v=q(x)  luego: </a:t>
                </a:r>
                <a:r>
                  <a:rPr lang="es-AR" i="1" dirty="0" err="1">
                    <a:latin typeface="Times New Roman" panose="02020603050405020304" pitchFamily="18" charset="0"/>
                    <a:cs typeface="Times New Roman" panose="02020603050405020304" pitchFamily="18" charset="0"/>
                  </a:rPr>
                  <a:t>u.v</a:t>
                </a:r>
                <a:r>
                  <a:rPr lang="es-AR" i="1" dirty="0">
                    <a:latin typeface="Times New Roman" panose="02020603050405020304" pitchFamily="18" charset="0"/>
                    <a:cs typeface="Times New Roman" panose="02020603050405020304" pitchFamily="18" charset="0"/>
                  </a:rPr>
                  <a:t>´=q(x) </a:t>
                </a:r>
              </a:p>
              <a:p>
                <a:endParaRPr lang="es-AR" i="1" dirty="0">
                  <a:solidFill>
                    <a:srgbClr val="0070C0"/>
                  </a:solidFill>
                  <a:latin typeface="Times New Roman" panose="02020603050405020304" pitchFamily="18" charset="0"/>
                  <a:cs typeface="Times New Roman" panose="02020603050405020304" pitchFamily="18" charset="0"/>
                </a:endParaRPr>
              </a:p>
              <a:p>
                <a:r>
                  <a:rPr lang="es-AR" i="1" dirty="0">
                    <a:latin typeface="Times New Roman" panose="02020603050405020304" pitchFamily="18" charset="0"/>
                    <a:cs typeface="Times New Roman" panose="02020603050405020304" pitchFamily="18" charset="0"/>
                  </a:rPr>
                  <a:t>Imponemos la condición arbitraria: </a:t>
                </a:r>
                <a:r>
                  <a:rPr lang="es-AR" i="1" dirty="0">
                    <a:solidFill>
                      <a:srgbClr val="FF0000"/>
                    </a:solidFill>
                    <a:latin typeface="Times New Roman" panose="02020603050405020304" pitchFamily="18" charset="0"/>
                    <a:cs typeface="Times New Roman" panose="02020603050405020304" pitchFamily="18" charset="0"/>
                  </a:rPr>
                  <a:t>u´+ u. p(x)</a:t>
                </a:r>
                <a:r>
                  <a:rPr lang="es-AR" i="1" dirty="0">
                    <a:latin typeface="Times New Roman" panose="02020603050405020304" pitchFamily="18" charset="0"/>
                    <a:cs typeface="Times New Roman" panose="02020603050405020304" pitchFamily="18" charset="0"/>
                  </a:rPr>
                  <a:t>  </a:t>
                </a:r>
                <a:r>
                  <a:rPr lang="es-AR" i="1" dirty="0">
                    <a:solidFill>
                      <a:srgbClr val="FF0000"/>
                    </a:solidFill>
                    <a:latin typeface="Times New Roman" panose="02020603050405020304" pitchFamily="18" charset="0"/>
                    <a:cs typeface="Times New Roman" panose="02020603050405020304" pitchFamily="18" charset="0"/>
                  </a:rPr>
                  <a:t>=0, </a:t>
                </a:r>
                <a:r>
                  <a:rPr lang="es-AR" i="1" dirty="0">
                    <a:solidFill>
                      <a:schemeClr val="tx1"/>
                    </a:solidFill>
                    <a:latin typeface="Times New Roman" panose="02020603050405020304" pitchFamily="18" charset="0"/>
                    <a:cs typeface="Times New Roman" panose="02020603050405020304" pitchFamily="18" charset="0"/>
                  </a:rPr>
                  <a:t>entonces: u´+ u. </a:t>
                </a:r>
                <a14:m>
                  <m:oMath xmlns:m="http://schemas.openxmlformats.org/officeDocument/2006/math">
                    <m:f>
                      <m:fPr>
                        <m:ctrlPr>
                          <a:rPr lang="es-AR" b="0" i="1" smtClean="0">
                            <a:solidFill>
                              <a:schemeClr val="tx1"/>
                            </a:solidFill>
                            <a:latin typeface="Cambria Math" panose="02040503050406030204" pitchFamily="18" charset="0"/>
                            <a:cs typeface="Times New Roman" panose="02020603050405020304" pitchFamily="18" charset="0"/>
                          </a:rPr>
                        </m:ctrlPr>
                      </m:fPr>
                      <m:num>
                        <m:r>
                          <a:rPr lang="es-AR" b="0" i="1" smtClean="0">
                            <a:solidFill>
                              <a:schemeClr val="tx1"/>
                            </a:solidFill>
                            <a:latin typeface="Cambria Math" panose="02040503050406030204" pitchFamily="18" charset="0"/>
                            <a:cs typeface="Times New Roman" panose="02020603050405020304" pitchFamily="18" charset="0"/>
                          </a:rPr>
                          <m:t>−2</m:t>
                        </m:r>
                      </m:num>
                      <m:den>
                        <m:r>
                          <a:rPr lang="es-AR" i="1">
                            <a:solidFill>
                              <a:schemeClr val="tx1"/>
                            </a:solidFill>
                            <a:latin typeface="Cambria Math" panose="02040503050406030204" pitchFamily="18" charset="0"/>
                            <a:cs typeface="Times New Roman" panose="02020603050405020304" pitchFamily="18" charset="0"/>
                          </a:rPr>
                          <m:t>𝑥</m:t>
                        </m:r>
                      </m:den>
                    </m:f>
                  </m:oMath>
                </a14:m>
                <a:r>
                  <a:rPr lang="es-AR" i="1" dirty="0">
                    <a:solidFill>
                      <a:schemeClr val="tx1"/>
                    </a:solidFill>
                    <a:latin typeface="Times New Roman" panose="02020603050405020304" pitchFamily="18" charset="0"/>
                    <a:cs typeface="Times New Roman" panose="02020603050405020304" pitchFamily="18" charset="0"/>
                  </a:rPr>
                  <a:t>= 0      </a:t>
                </a:r>
                <a:r>
                  <a:rPr lang="es-AR" dirty="0">
                    <a:solidFill>
                      <a:schemeClr val="tx1"/>
                    </a:solidFill>
                    <a:latin typeface="Times New Roman" panose="02020603050405020304" pitchFamily="18" charset="0"/>
                    <a:cs typeface="Times New Roman" panose="02020603050405020304" pitchFamily="18" charset="0"/>
                  </a:rPr>
                  <a:t>                                                               </a:t>
                </a:r>
                <a:endParaRPr lang="es-AR" dirty="0">
                  <a:latin typeface="Times New Roman" panose="02020603050405020304" pitchFamily="18" charset="0"/>
                  <a:cs typeface="Times New Roman" panose="02020603050405020304" pitchFamily="18" charset="0"/>
                </a:endParaRPr>
              </a:p>
            </p:txBody>
          </p:sp>
        </mc:Choice>
        <mc:Fallback xmlns="">
          <p:sp>
            <p:nvSpPr>
              <p:cNvPr id="7" name="CuadroTexto 6">
                <a:extLst>
                  <a:ext uri="{FF2B5EF4-FFF2-40B4-BE49-F238E27FC236}">
                    <a16:creationId xmlns:a16="http://schemas.microsoft.com/office/drawing/2014/main" id="{E28F9D23-1331-4C45-808B-E3842F28B02F}"/>
                  </a:ext>
                </a:extLst>
              </p:cNvPr>
              <p:cNvSpPr txBox="1">
                <a:spLocks noRot="1" noChangeAspect="1" noMove="1" noResize="1" noEditPoints="1" noAdjustHandles="1" noChangeArrowheads="1" noChangeShapeType="1" noTextEdit="1"/>
              </p:cNvSpPr>
              <p:nvPr/>
            </p:nvSpPr>
            <p:spPr>
              <a:xfrm>
                <a:off x="255142" y="1017376"/>
                <a:ext cx="8820472" cy="4274247"/>
              </a:xfrm>
              <a:prstGeom prst="rect">
                <a:avLst/>
              </a:prstGeom>
              <a:blipFill>
                <a:blip r:embed="rId4"/>
                <a:stretch>
                  <a:fillRect l="-622" t="-856" r="-26261"/>
                </a:stretch>
              </a:blipFill>
            </p:spPr>
            <p:txBody>
              <a:bodyPr/>
              <a:lstStyle/>
              <a:p>
                <a:r>
                  <a:rPr lang="es-AR">
                    <a:noFill/>
                  </a:rPr>
                  <a:t> </a:t>
                </a:r>
              </a:p>
            </p:txBody>
          </p:sp>
        </mc:Fallback>
      </mc:AlternateContent>
      <p:sp>
        <p:nvSpPr>
          <p:cNvPr id="8" name="CuadroTexto 7">
            <a:extLst>
              <a:ext uri="{FF2B5EF4-FFF2-40B4-BE49-F238E27FC236}">
                <a16:creationId xmlns:a16="http://schemas.microsoft.com/office/drawing/2014/main" id="{C14A686A-F73B-4635-8F45-42235F0D1C34}"/>
              </a:ext>
            </a:extLst>
          </p:cNvPr>
          <p:cNvSpPr txBox="1"/>
          <p:nvPr/>
        </p:nvSpPr>
        <p:spPr>
          <a:xfrm>
            <a:off x="323528" y="314322"/>
            <a:ext cx="7704856" cy="646331"/>
          </a:xfrm>
          <a:prstGeom prst="rect">
            <a:avLst/>
          </a:prstGeom>
          <a:noFill/>
        </p:spPr>
        <p:txBody>
          <a:bodyPr wrap="square" rtlCol="0">
            <a:spAutoFit/>
          </a:bodyPr>
          <a:lstStyle/>
          <a:p>
            <a:r>
              <a:rPr lang="es-MX" b="1" i="0" u="none" strike="noStrike" baseline="0" dirty="0">
                <a:solidFill>
                  <a:schemeClr val="accent5">
                    <a:lumMod val="75000"/>
                  </a:schemeClr>
                </a:solidFill>
                <a:latin typeface="Arial" panose="020B0604020202020204" pitchFamily="34" charset="0"/>
                <a:cs typeface="Arial" panose="020B0604020202020204" pitchFamily="34" charset="0"/>
              </a:rPr>
              <a:t>METODOS DE RESOLUCION DE ECUACIÓNES DIFERENCIALES DE PRIMER ORDEN</a:t>
            </a:r>
            <a:endParaRPr lang="es-AR" dirty="0">
              <a:solidFill>
                <a:schemeClr val="accent5">
                  <a:lumMod val="75000"/>
                </a:schemeClr>
              </a:solidFill>
              <a:latin typeface="Arial" panose="020B0604020202020204" pitchFamily="34" charset="0"/>
              <a:ea typeface="Calibri" panose="020F050202020403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9" name="CuadroTexto 8">
                <a:extLst>
                  <a:ext uri="{FF2B5EF4-FFF2-40B4-BE49-F238E27FC236}">
                    <a16:creationId xmlns:a16="http://schemas.microsoft.com/office/drawing/2014/main" id="{86792546-3913-4A66-B7F1-05773BF88C60}"/>
                  </a:ext>
                </a:extLst>
              </p:cNvPr>
              <p:cNvSpPr txBox="1"/>
              <p:nvPr/>
            </p:nvSpPr>
            <p:spPr>
              <a:xfrm>
                <a:off x="827584" y="5274745"/>
                <a:ext cx="2185131" cy="81887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nary>
                        <m:naryPr>
                          <m:limLoc m:val="undOvr"/>
                          <m:subHide m:val="on"/>
                          <m:supHide m:val="on"/>
                          <m:ctrlPr>
                            <a:rPr lang="es-AR" i="1" smtClean="0">
                              <a:latin typeface="Cambria Math" panose="02040503050406030204" pitchFamily="18" charset="0"/>
                            </a:rPr>
                          </m:ctrlPr>
                        </m:naryPr>
                        <m:sub/>
                        <m:sup/>
                        <m:e>
                          <m:f>
                            <m:fPr>
                              <m:ctrlPr>
                                <a:rPr lang="es-AR" i="1" smtClean="0">
                                  <a:latin typeface="Cambria Math" panose="02040503050406030204" pitchFamily="18" charset="0"/>
                                </a:rPr>
                              </m:ctrlPr>
                            </m:fPr>
                            <m:num>
                              <m:r>
                                <a:rPr lang="es-AR" b="0" i="1" smtClean="0">
                                  <a:latin typeface="Cambria Math" panose="02040503050406030204" pitchFamily="18" charset="0"/>
                                </a:rPr>
                                <m:t>𝑑𝑢</m:t>
                              </m:r>
                            </m:num>
                            <m:den>
                              <m:r>
                                <a:rPr lang="es-AR" b="0" i="1" smtClean="0">
                                  <a:latin typeface="Cambria Math" panose="02040503050406030204" pitchFamily="18" charset="0"/>
                                </a:rPr>
                                <m:t>𝑢</m:t>
                              </m:r>
                            </m:den>
                          </m:f>
                          <m:r>
                            <a:rPr lang="es-AR" b="0" i="1" smtClean="0">
                              <a:latin typeface="Cambria Math" panose="02040503050406030204" pitchFamily="18" charset="0"/>
                            </a:rPr>
                            <m:t>=</m:t>
                          </m:r>
                          <m:nary>
                            <m:naryPr>
                              <m:limLoc m:val="undOvr"/>
                              <m:subHide m:val="on"/>
                              <m:supHide m:val="on"/>
                              <m:ctrlPr>
                                <a:rPr lang="es-AR" b="0" i="1" smtClean="0">
                                  <a:latin typeface="Cambria Math" panose="02040503050406030204" pitchFamily="18" charset="0"/>
                                </a:rPr>
                              </m:ctrlPr>
                            </m:naryPr>
                            <m:sub/>
                            <m:sup/>
                            <m:e>
                              <m:r>
                                <a:rPr lang="es-AR" b="0" i="1" smtClean="0">
                                  <a:latin typeface="Cambria Math" panose="02040503050406030204" pitchFamily="18" charset="0"/>
                                </a:rPr>
                                <m:t>2</m:t>
                              </m:r>
                              <m:f>
                                <m:fPr>
                                  <m:ctrlPr>
                                    <a:rPr lang="es-AR" i="1">
                                      <a:latin typeface="Cambria Math" panose="02040503050406030204" pitchFamily="18" charset="0"/>
                                    </a:rPr>
                                  </m:ctrlPr>
                                </m:fPr>
                                <m:num>
                                  <m:r>
                                    <a:rPr lang="es-AR" i="1">
                                      <a:latin typeface="Cambria Math" panose="02040503050406030204" pitchFamily="18" charset="0"/>
                                    </a:rPr>
                                    <m:t>𝑑</m:t>
                                  </m:r>
                                  <m:r>
                                    <a:rPr lang="es-AR" b="0" i="1" smtClean="0">
                                      <a:latin typeface="Cambria Math" panose="02040503050406030204" pitchFamily="18" charset="0"/>
                                    </a:rPr>
                                    <m:t>𝑥</m:t>
                                  </m:r>
                                </m:num>
                                <m:den>
                                  <m:r>
                                    <a:rPr lang="es-AR" b="0" i="1" smtClean="0">
                                      <a:latin typeface="Cambria Math" panose="02040503050406030204" pitchFamily="18" charset="0"/>
                                    </a:rPr>
                                    <m:t>𝑥</m:t>
                                  </m:r>
                                </m:den>
                              </m:f>
                            </m:e>
                          </m:nary>
                        </m:e>
                      </m:nary>
                    </m:oMath>
                  </m:oMathPara>
                </a14:m>
                <a:endParaRPr lang="es-AR" dirty="0"/>
              </a:p>
            </p:txBody>
          </p:sp>
        </mc:Choice>
        <mc:Fallback xmlns="">
          <p:sp>
            <p:nvSpPr>
              <p:cNvPr id="9" name="CuadroTexto 8">
                <a:extLst>
                  <a:ext uri="{FF2B5EF4-FFF2-40B4-BE49-F238E27FC236}">
                    <a16:creationId xmlns:a16="http://schemas.microsoft.com/office/drawing/2014/main" id="{86792546-3913-4A66-B7F1-05773BF88C60}"/>
                  </a:ext>
                </a:extLst>
              </p:cNvPr>
              <p:cNvSpPr txBox="1">
                <a:spLocks noRot="1" noChangeAspect="1" noMove="1" noResize="1" noEditPoints="1" noAdjustHandles="1" noChangeArrowheads="1" noChangeShapeType="1" noTextEdit="1"/>
              </p:cNvSpPr>
              <p:nvPr/>
            </p:nvSpPr>
            <p:spPr>
              <a:xfrm>
                <a:off x="827584" y="5274745"/>
                <a:ext cx="2185131" cy="818879"/>
              </a:xfrm>
              <a:prstGeom prst="rect">
                <a:avLst/>
              </a:prstGeom>
              <a:blipFill>
                <a:blip r:embed="rId5"/>
                <a:stretch>
                  <a:fillRect/>
                </a:stretch>
              </a:blipFill>
            </p:spPr>
            <p:txBody>
              <a:bodyPr/>
              <a:lstStyle/>
              <a:p>
                <a:r>
                  <a:rPr lang="es-AR">
                    <a:noFill/>
                  </a:rPr>
                  <a:t> </a:t>
                </a:r>
              </a:p>
            </p:txBody>
          </p:sp>
        </mc:Fallback>
      </mc:AlternateContent>
      <mc:AlternateContent xmlns:mc="http://schemas.openxmlformats.org/markup-compatibility/2006" xmlns:a14="http://schemas.microsoft.com/office/drawing/2010/main">
        <mc:Choice Requires="a14">
          <p:sp>
            <p:nvSpPr>
              <p:cNvPr id="10" name="CuadroTexto 9">
                <a:extLst>
                  <a:ext uri="{FF2B5EF4-FFF2-40B4-BE49-F238E27FC236}">
                    <a16:creationId xmlns:a16="http://schemas.microsoft.com/office/drawing/2014/main" id="{B7767FC5-9376-4ECA-97ED-127FE655FB29}"/>
                  </a:ext>
                </a:extLst>
              </p:cNvPr>
              <p:cNvSpPr txBox="1"/>
              <p:nvPr/>
            </p:nvSpPr>
            <p:spPr>
              <a:xfrm>
                <a:off x="3012715" y="5449166"/>
                <a:ext cx="2185131"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unc>
                        <m:funcPr>
                          <m:ctrlPr>
                            <a:rPr lang="es-AR" b="0" i="1" smtClean="0">
                              <a:latin typeface="Cambria Math" panose="02040503050406030204" pitchFamily="18" charset="0"/>
                            </a:rPr>
                          </m:ctrlPr>
                        </m:funcPr>
                        <m:fName>
                          <m:r>
                            <m:rPr>
                              <m:sty m:val="p"/>
                            </m:rPr>
                            <a:rPr lang="es-AR" b="0" i="0" smtClean="0">
                              <a:latin typeface="Cambria Math" panose="02040503050406030204" pitchFamily="18" charset="0"/>
                            </a:rPr>
                            <m:t>ln</m:t>
                          </m:r>
                        </m:fName>
                        <m:e>
                          <m:d>
                            <m:dPr>
                              <m:ctrlPr>
                                <a:rPr lang="es-AR" b="0" i="1" smtClean="0">
                                  <a:latin typeface="Cambria Math" panose="02040503050406030204" pitchFamily="18" charset="0"/>
                                </a:rPr>
                              </m:ctrlPr>
                            </m:dPr>
                            <m:e>
                              <m:r>
                                <a:rPr lang="es-AR" b="0" i="1" smtClean="0">
                                  <a:latin typeface="Cambria Math" panose="02040503050406030204" pitchFamily="18" charset="0"/>
                                </a:rPr>
                                <m:t>𝑢</m:t>
                              </m:r>
                            </m:e>
                          </m:d>
                          <m:r>
                            <a:rPr lang="es-AR" b="0" i="1" smtClean="0">
                              <a:latin typeface="Cambria Math" panose="02040503050406030204" pitchFamily="18" charset="0"/>
                            </a:rPr>
                            <m:t>=2</m:t>
                          </m:r>
                          <m:func>
                            <m:funcPr>
                              <m:ctrlPr>
                                <a:rPr lang="es-AR" i="1">
                                  <a:latin typeface="Cambria Math" panose="02040503050406030204" pitchFamily="18" charset="0"/>
                                </a:rPr>
                              </m:ctrlPr>
                            </m:funcPr>
                            <m:fName>
                              <m:r>
                                <m:rPr>
                                  <m:sty m:val="p"/>
                                </m:rPr>
                                <a:rPr lang="es-AR">
                                  <a:latin typeface="Cambria Math" panose="02040503050406030204" pitchFamily="18" charset="0"/>
                                </a:rPr>
                                <m:t>ln</m:t>
                              </m:r>
                            </m:fName>
                            <m:e>
                              <m:d>
                                <m:dPr>
                                  <m:ctrlPr>
                                    <a:rPr lang="es-AR" i="1">
                                      <a:latin typeface="Cambria Math" panose="02040503050406030204" pitchFamily="18" charset="0"/>
                                    </a:rPr>
                                  </m:ctrlPr>
                                </m:dPr>
                                <m:e>
                                  <m:r>
                                    <a:rPr lang="es-AR" b="0" i="1" smtClean="0">
                                      <a:latin typeface="Cambria Math" panose="02040503050406030204" pitchFamily="18" charset="0"/>
                                    </a:rPr>
                                    <m:t>𝑥</m:t>
                                  </m:r>
                                </m:e>
                              </m:d>
                            </m:e>
                          </m:func>
                        </m:e>
                      </m:func>
                    </m:oMath>
                  </m:oMathPara>
                </a14:m>
                <a:endParaRPr lang="es-AR" dirty="0"/>
              </a:p>
            </p:txBody>
          </p:sp>
        </mc:Choice>
        <mc:Fallback xmlns="">
          <p:sp>
            <p:nvSpPr>
              <p:cNvPr id="10" name="CuadroTexto 9">
                <a:extLst>
                  <a:ext uri="{FF2B5EF4-FFF2-40B4-BE49-F238E27FC236}">
                    <a16:creationId xmlns:a16="http://schemas.microsoft.com/office/drawing/2014/main" id="{B7767FC5-9376-4ECA-97ED-127FE655FB29}"/>
                  </a:ext>
                </a:extLst>
              </p:cNvPr>
              <p:cNvSpPr txBox="1">
                <a:spLocks noRot="1" noChangeAspect="1" noMove="1" noResize="1" noEditPoints="1" noAdjustHandles="1" noChangeArrowheads="1" noChangeShapeType="1" noTextEdit="1"/>
              </p:cNvSpPr>
              <p:nvPr/>
            </p:nvSpPr>
            <p:spPr>
              <a:xfrm>
                <a:off x="3012715" y="5449166"/>
                <a:ext cx="2185131" cy="369332"/>
              </a:xfrm>
              <a:prstGeom prst="rect">
                <a:avLst/>
              </a:prstGeom>
              <a:blipFill>
                <a:blip r:embed="rId6"/>
                <a:stretch>
                  <a:fillRect/>
                </a:stretch>
              </a:blipFill>
            </p:spPr>
            <p:txBody>
              <a:bodyPr/>
              <a:lstStyle/>
              <a:p>
                <a:r>
                  <a:rPr lang="es-AR">
                    <a:noFill/>
                  </a:rPr>
                  <a:t> </a:t>
                </a:r>
              </a:p>
            </p:txBody>
          </p:sp>
        </mc:Fallback>
      </mc:AlternateContent>
      <mc:AlternateContent xmlns:mc="http://schemas.openxmlformats.org/markup-compatibility/2006" xmlns:a14="http://schemas.microsoft.com/office/drawing/2010/main">
        <mc:Choice Requires="a14">
          <p:sp>
            <p:nvSpPr>
              <p:cNvPr id="12" name="CuadroTexto 11">
                <a:extLst>
                  <a:ext uri="{FF2B5EF4-FFF2-40B4-BE49-F238E27FC236}">
                    <a16:creationId xmlns:a16="http://schemas.microsoft.com/office/drawing/2014/main" id="{90E478DC-A362-41A1-B366-DFF6FF832ED8}"/>
                  </a:ext>
                </a:extLst>
              </p:cNvPr>
              <p:cNvSpPr txBox="1"/>
              <p:nvPr/>
            </p:nvSpPr>
            <p:spPr>
              <a:xfrm>
                <a:off x="5151624" y="5471292"/>
                <a:ext cx="1959326" cy="369332"/>
              </a:xfrm>
              <a:prstGeom prst="rect">
                <a:avLst/>
              </a:prstGeom>
              <a:noFill/>
            </p:spPr>
            <p:txBody>
              <a:bodyPr wrap="square">
                <a:spAutoFit/>
              </a:bodyPr>
              <a:lstStyle/>
              <a:p>
                <a14:m>
                  <m:oMath xmlns:m="http://schemas.openxmlformats.org/officeDocument/2006/math">
                    <m:func>
                      <m:funcPr>
                        <m:ctrlPr>
                          <a:rPr lang="es-AR" b="0" i="1" smtClean="0">
                            <a:latin typeface="Cambria Math" panose="02040503050406030204" pitchFamily="18" charset="0"/>
                          </a:rPr>
                        </m:ctrlPr>
                      </m:funcPr>
                      <m:fName>
                        <m:r>
                          <m:rPr>
                            <m:sty m:val="p"/>
                          </m:rPr>
                          <a:rPr lang="es-AR" b="0" i="0" smtClean="0">
                            <a:latin typeface="Cambria Math" panose="02040503050406030204" pitchFamily="18" charset="0"/>
                          </a:rPr>
                          <m:t>ln</m:t>
                        </m:r>
                      </m:fName>
                      <m:e>
                        <m:d>
                          <m:dPr>
                            <m:ctrlPr>
                              <a:rPr lang="es-AR" b="0" i="1" smtClean="0">
                                <a:latin typeface="Cambria Math" panose="02040503050406030204" pitchFamily="18" charset="0"/>
                              </a:rPr>
                            </m:ctrlPr>
                          </m:dPr>
                          <m:e>
                            <m:r>
                              <a:rPr lang="es-AR" b="0" i="1" smtClean="0">
                                <a:latin typeface="Cambria Math" panose="02040503050406030204" pitchFamily="18" charset="0"/>
                              </a:rPr>
                              <m:t>𝑢</m:t>
                            </m:r>
                          </m:e>
                        </m:d>
                        <m:r>
                          <a:rPr lang="es-AR" b="0" i="1" smtClean="0">
                            <a:latin typeface="Cambria Math" panose="02040503050406030204" pitchFamily="18" charset="0"/>
                          </a:rPr>
                          <m:t>=</m:t>
                        </m:r>
                        <m:func>
                          <m:funcPr>
                            <m:ctrlPr>
                              <a:rPr lang="es-AR" i="1">
                                <a:latin typeface="Cambria Math" panose="02040503050406030204" pitchFamily="18" charset="0"/>
                              </a:rPr>
                            </m:ctrlPr>
                          </m:funcPr>
                          <m:fName>
                            <m:r>
                              <m:rPr>
                                <m:sty m:val="p"/>
                              </m:rPr>
                              <a:rPr lang="es-AR">
                                <a:latin typeface="Cambria Math" panose="02040503050406030204" pitchFamily="18" charset="0"/>
                              </a:rPr>
                              <m:t>ln</m:t>
                            </m:r>
                          </m:fName>
                          <m:e>
                            <m:d>
                              <m:dPr>
                                <m:ctrlPr>
                                  <a:rPr lang="es-AR" i="1">
                                    <a:latin typeface="Cambria Math" panose="02040503050406030204" pitchFamily="18" charset="0"/>
                                  </a:rPr>
                                </m:ctrlPr>
                              </m:dPr>
                              <m:e>
                                <m:r>
                                  <a:rPr lang="es-AR" b="0" i="1" smtClean="0">
                                    <a:latin typeface="Cambria Math" panose="02040503050406030204" pitchFamily="18" charset="0"/>
                                  </a:rPr>
                                  <m:t>𝑥</m:t>
                                </m:r>
                              </m:e>
                            </m:d>
                          </m:e>
                        </m:func>
                      </m:e>
                    </m:func>
                  </m:oMath>
                </a14:m>
                <a:r>
                  <a:rPr lang="es-AR" baseline="30000" dirty="0"/>
                  <a:t>2</a:t>
                </a:r>
              </a:p>
            </p:txBody>
          </p:sp>
        </mc:Choice>
        <mc:Fallback xmlns="">
          <p:sp>
            <p:nvSpPr>
              <p:cNvPr id="12" name="CuadroTexto 11">
                <a:extLst>
                  <a:ext uri="{FF2B5EF4-FFF2-40B4-BE49-F238E27FC236}">
                    <a16:creationId xmlns:a16="http://schemas.microsoft.com/office/drawing/2014/main" id="{90E478DC-A362-41A1-B366-DFF6FF832ED8}"/>
                  </a:ext>
                </a:extLst>
              </p:cNvPr>
              <p:cNvSpPr txBox="1">
                <a:spLocks noRot="1" noChangeAspect="1" noMove="1" noResize="1" noEditPoints="1" noAdjustHandles="1" noChangeArrowheads="1" noChangeShapeType="1" noTextEdit="1"/>
              </p:cNvSpPr>
              <p:nvPr/>
            </p:nvSpPr>
            <p:spPr>
              <a:xfrm>
                <a:off x="5151624" y="5471292"/>
                <a:ext cx="1959326" cy="369332"/>
              </a:xfrm>
              <a:prstGeom prst="rect">
                <a:avLst/>
              </a:prstGeom>
              <a:blipFill>
                <a:blip r:embed="rId7"/>
                <a:stretch>
                  <a:fillRect/>
                </a:stretch>
              </a:blipFill>
            </p:spPr>
            <p:txBody>
              <a:bodyPr/>
              <a:lstStyle/>
              <a:p>
                <a:r>
                  <a:rPr lang="es-AR">
                    <a:noFill/>
                  </a:rPr>
                  <a:t> </a:t>
                </a:r>
              </a:p>
            </p:txBody>
          </p:sp>
        </mc:Fallback>
      </mc:AlternateContent>
      <p:sp>
        <p:nvSpPr>
          <p:cNvPr id="11" name="CuadroTexto 10">
            <a:extLst>
              <a:ext uri="{FF2B5EF4-FFF2-40B4-BE49-F238E27FC236}">
                <a16:creationId xmlns:a16="http://schemas.microsoft.com/office/drawing/2014/main" id="{22594AAE-8959-44EA-93B2-3106070CC661}"/>
              </a:ext>
            </a:extLst>
          </p:cNvPr>
          <p:cNvSpPr txBox="1"/>
          <p:nvPr/>
        </p:nvSpPr>
        <p:spPr>
          <a:xfrm>
            <a:off x="1865814" y="6093624"/>
            <a:ext cx="3456384" cy="369332"/>
          </a:xfrm>
          <a:prstGeom prst="rect">
            <a:avLst/>
          </a:prstGeom>
          <a:noFill/>
        </p:spPr>
        <p:txBody>
          <a:bodyPr wrap="square" rtlCol="0">
            <a:spAutoFit/>
          </a:bodyPr>
          <a:lstStyle/>
          <a:p>
            <a:r>
              <a:rPr lang="es-AR" i="1" dirty="0">
                <a:latin typeface="Times New Roman" panose="02020603050405020304" pitchFamily="18" charset="0"/>
                <a:cs typeface="Times New Roman" panose="02020603050405020304" pitchFamily="18" charset="0"/>
              </a:rPr>
              <a:t>Luego u=x</a:t>
            </a:r>
            <a:r>
              <a:rPr lang="es-AR" i="1" baseline="30000" dirty="0">
                <a:latin typeface="Times New Roman" panose="02020603050405020304" pitchFamily="18" charset="0"/>
                <a:cs typeface="Times New Roman" panose="02020603050405020304" pitchFamily="18" charset="0"/>
              </a:rPr>
              <a:t>2</a:t>
            </a:r>
          </a:p>
        </p:txBody>
      </p:sp>
    </p:spTree>
    <p:extLst>
      <p:ext uri="{BB962C8B-B14F-4D97-AF65-F5344CB8AC3E}">
        <p14:creationId xmlns:p14="http://schemas.microsoft.com/office/powerpoint/2010/main" val="33164189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adroTexto 5">
            <a:extLst>
              <a:ext uri="{FF2B5EF4-FFF2-40B4-BE49-F238E27FC236}">
                <a16:creationId xmlns:a16="http://schemas.microsoft.com/office/drawing/2014/main" id="{F13940B0-58F5-4693-90FA-7D7C2F79E658}"/>
              </a:ext>
            </a:extLst>
          </p:cNvPr>
          <p:cNvSpPr txBox="1"/>
          <p:nvPr/>
        </p:nvSpPr>
        <p:spPr>
          <a:xfrm>
            <a:off x="539552" y="1390960"/>
            <a:ext cx="7704856" cy="3508653"/>
          </a:xfrm>
          <a:prstGeom prst="rect">
            <a:avLst/>
          </a:prstGeom>
          <a:noFill/>
        </p:spPr>
        <p:txBody>
          <a:bodyPr wrap="square" rtlCol="0">
            <a:spAutoFit/>
          </a:bodyPr>
          <a:lstStyle/>
          <a:p>
            <a:r>
              <a:rPr lang="es-MX" sz="2000" b="1" dirty="0">
                <a:cs typeface="Times New Roman" panose="02020603050405020304" pitchFamily="18" charset="0"/>
              </a:rPr>
              <a:t>CLASE 7</a:t>
            </a:r>
          </a:p>
          <a:p>
            <a:endParaRPr lang="es-AR" sz="2000" b="1" i="0" u="none" strike="noStrike" baseline="0" dirty="0">
              <a:solidFill>
                <a:srgbClr val="000000"/>
              </a:solidFill>
              <a:cs typeface="Times New Roman" panose="02020603050405020304" pitchFamily="18" charset="0"/>
            </a:endParaRPr>
          </a:p>
          <a:p>
            <a:r>
              <a:rPr lang="es-MX" sz="2000" b="1" u="sng" dirty="0">
                <a:cs typeface="Times New Roman" panose="02020603050405020304" pitchFamily="18" charset="0"/>
              </a:rPr>
              <a:t>UNIDAD IV</a:t>
            </a:r>
            <a:r>
              <a:rPr lang="es-MX" sz="2000" b="1" dirty="0">
                <a:cs typeface="Times New Roman" panose="02020603050405020304" pitchFamily="18" charset="0"/>
              </a:rPr>
              <a:t>:  </a:t>
            </a:r>
            <a:r>
              <a:rPr lang="es-AR" sz="2000" b="1" dirty="0">
                <a:solidFill>
                  <a:srgbClr val="000000"/>
                </a:solidFill>
                <a:cs typeface="Times New Roman" panose="02020603050405020304" pitchFamily="18" charset="0"/>
              </a:rPr>
              <a:t>ECUACIONES DIFERENCIALES DE PRIMER ORDEN</a:t>
            </a:r>
            <a:endParaRPr lang="es-AR" sz="2000" b="1" i="0" u="none" strike="noStrike" baseline="0" dirty="0">
              <a:solidFill>
                <a:srgbClr val="000000"/>
              </a:solidFill>
              <a:cs typeface="Times New Roman" panose="02020603050405020304" pitchFamily="18" charset="0"/>
            </a:endParaRPr>
          </a:p>
          <a:p>
            <a:pPr marL="285750" indent="-285750">
              <a:buFont typeface="Wingdings" panose="05000000000000000000" pitchFamily="2" charset="2"/>
              <a:buChar char="ü"/>
            </a:pPr>
            <a:endParaRPr lang="es-AR" dirty="0">
              <a:latin typeface="Arial" panose="020B0604020202020204" pitchFamily="34" charset="0"/>
              <a:ea typeface="Calibri" panose="020F0502020204030204" pitchFamily="34" charset="0"/>
            </a:endParaRPr>
          </a:p>
          <a:p>
            <a:pPr marL="285750" indent="-285750">
              <a:buFont typeface="Wingdings" panose="05000000000000000000" pitchFamily="2" charset="2"/>
              <a:buChar char="ü"/>
            </a:pPr>
            <a:r>
              <a:rPr lang="es-MX" dirty="0">
                <a:solidFill>
                  <a:srgbClr val="000000"/>
                </a:solidFill>
                <a:latin typeface="Arial" panose="020B0604020202020204" pitchFamily="34" charset="0"/>
              </a:rPr>
              <a:t>Tipos de soluciones </a:t>
            </a:r>
            <a:r>
              <a:rPr lang="es-MX" sz="1800" b="0" i="0" u="none" strike="noStrike" baseline="0" dirty="0">
                <a:solidFill>
                  <a:srgbClr val="000000"/>
                </a:solidFill>
                <a:latin typeface="Arial" panose="020B0604020202020204" pitchFamily="34" charset="0"/>
              </a:rPr>
              <a:t> de ecuaciones diferenciales de primer orden (general, particular, singular) </a:t>
            </a:r>
          </a:p>
          <a:p>
            <a:pPr marL="285750" indent="-285750">
              <a:buFont typeface="Wingdings" panose="05000000000000000000" pitchFamily="2" charset="2"/>
              <a:buChar char="ü"/>
            </a:pPr>
            <a:r>
              <a:rPr lang="es-MX" dirty="0">
                <a:solidFill>
                  <a:srgbClr val="000000"/>
                </a:solidFill>
                <a:latin typeface="Arial" panose="020B0604020202020204" pitchFamily="34" charset="0"/>
              </a:rPr>
              <a:t>Métodos de resolución </a:t>
            </a:r>
            <a:r>
              <a:rPr lang="es-MX" sz="1800" b="0" i="0" u="none" strike="noStrike" baseline="0" dirty="0">
                <a:solidFill>
                  <a:srgbClr val="000000"/>
                </a:solidFill>
                <a:latin typeface="Arial" panose="020B0604020202020204" pitchFamily="34" charset="0"/>
              </a:rPr>
              <a:t>de ecuaciones diferenciales (variables separables) </a:t>
            </a:r>
          </a:p>
          <a:p>
            <a:pPr marL="285750" indent="-285750">
              <a:buFont typeface="Wingdings" panose="05000000000000000000" pitchFamily="2" charset="2"/>
              <a:buChar char="ü"/>
            </a:pPr>
            <a:r>
              <a:rPr lang="es-AR" dirty="0">
                <a:solidFill>
                  <a:srgbClr val="000000"/>
                </a:solidFill>
                <a:latin typeface="Arial" panose="020B0604020202020204" pitchFamily="34" charset="0"/>
              </a:rPr>
              <a:t>Ecuación diferencial lineal de primer orden.</a:t>
            </a:r>
          </a:p>
          <a:p>
            <a:pPr marL="285750" indent="-285750">
              <a:buFont typeface="Wingdings" panose="05000000000000000000" pitchFamily="2" charset="2"/>
              <a:buChar char="ü"/>
            </a:pPr>
            <a:r>
              <a:rPr lang="es-AR" dirty="0">
                <a:solidFill>
                  <a:srgbClr val="000000"/>
                </a:solidFill>
                <a:latin typeface="Arial" panose="020B0604020202020204" pitchFamily="34" charset="0"/>
              </a:rPr>
              <a:t>Trayectorias ortogonales</a:t>
            </a:r>
          </a:p>
          <a:p>
            <a:endParaRPr lang="es-AR" dirty="0">
              <a:solidFill>
                <a:srgbClr val="000000"/>
              </a:solidFill>
              <a:latin typeface="Arial" panose="020B0604020202020204" pitchFamily="34" charset="0"/>
            </a:endParaRPr>
          </a:p>
          <a:p>
            <a:pPr marL="285750" indent="-285750">
              <a:buFont typeface="Wingdings" panose="05000000000000000000" pitchFamily="2" charset="2"/>
              <a:buChar char="ü"/>
            </a:pPr>
            <a:endParaRPr lang="es-MX" dirty="0">
              <a:solidFill>
                <a:srgbClr val="000000"/>
              </a:solidFill>
              <a:latin typeface="Arial" panose="020B0604020202020204" pitchFamily="34" charset="0"/>
            </a:endParaRPr>
          </a:p>
        </p:txBody>
      </p:sp>
      <p:pic>
        <p:nvPicPr>
          <p:cNvPr id="13" name="Gráfico 12" descr="Lápices con virutas">
            <a:extLst>
              <a:ext uri="{FF2B5EF4-FFF2-40B4-BE49-F238E27FC236}">
                <a16:creationId xmlns:a16="http://schemas.microsoft.com/office/drawing/2014/main" id="{D77D74CD-811E-4B12-8CE0-C1E9501A32A9}"/>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144804" y="342742"/>
            <a:ext cx="1029013" cy="1029013"/>
          </a:xfrm>
          <a:prstGeom prst="rect">
            <a:avLst/>
          </a:prstGeom>
        </p:spPr>
      </p:pic>
      <p:sp>
        <p:nvSpPr>
          <p:cNvPr id="14" name="Título 1">
            <a:extLst>
              <a:ext uri="{FF2B5EF4-FFF2-40B4-BE49-F238E27FC236}">
                <a16:creationId xmlns:a16="http://schemas.microsoft.com/office/drawing/2014/main" id="{92C189A9-788F-4AAE-A2CC-2711C8CDE412}"/>
              </a:ext>
            </a:extLst>
          </p:cNvPr>
          <p:cNvSpPr txBox="1">
            <a:spLocks/>
          </p:cNvSpPr>
          <p:nvPr/>
        </p:nvSpPr>
        <p:spPr>
          <a:xfrm>
            <a:off x="1067606" y="260648"/>
            <a:ext cx="6120680" cy="912018"/>
          </a:xfrm>
          <a:prstGeom prst="rect">
            <a:avLst/>
          </a:prstGeom>
        </p:spPr>
        <p:txBody>
          <a:bodyPr vert="horz" lIns="68580" tIns="34290" rIns="68580" bIns="34290" rtlCol="0" anchor="ctr">
            <a:normAutofit/>
          </a:bodyPr>
          <a:lstStyle>
            <a:lvl1pPr algn="l" defTabSz="914400" rtl="0" eaLnBrk="1" latinLnBrk="0" hangingPunct="1">
              <a:lnSpc>
                <a:spcPct val="110000"/>
              </a:lnSpc>
              <a:spcBef>
                <a:spcPct val="0"/>
              </a:spcBef>
              <a:buNone/>
              <a:defRPr sz="2800" kern="1200" cap="all" spc="600" baseline="0">
                <a:solidFill>
                  <a:schemeClr val="tx1">
                    <a:lumMod val="85000"/>
                    <a:lumOff val="15000"/>
                  </a:schemeClr>
                </a:solidFill>
                <a:latin typeface="+mj-lt"/>
                <a:ea typeface="Batang" panose="02030600000101010101" pitchFamily="18" charset="-127"/>
                <a:cs typeface="+mj-cs"/>
              </a:defRPr>
            </a:lvl1pPr>
          </a:lstStyle>
          <a:p>
            <a:r>
              <a:rPr lang="es-AR" sz="2400" b="1" u="sng" dirty="0">
                <a:solidFill>
                  <a:srgbClr val="0070C0"/>
                </a:solidFill>
                <a:latin typeface="Arial" panose="020B0604020202020204" pitchFamily="34" charset="0"/>
                <a:cs typeface="Arial" panose="020B0604020202020204" pitchFamily="34" charset="0"/>
              </a:rPr>
              <a:t>ANÁLISIS MATEMÁTICO III</a:t>
            </a:r>
            <a:endParaRPr lang="es-AR" sz="2100" u="sng" dirty="0">
              <a:latin typeface="Arial" panose="020B0604020202020204" pitchFamily="34" charset="0"/>
              <a:cs typeface="Arial" panose="020B0604020202020204" pitchFamily="34" charset="0"/>
            </a:endParaRPr>
          </a:p>
        </p:txBody>
      </p:sp>
      <p:sp>
        <p:nvSpPr>
          <p:cNvPr id="5" name="Marcador de número de diapositiva 4">
            <a:extLst>
              <a:ext uri="{FF2B5EF4-FFF2-40B4-BE49-F238E27FC236}">
                <a16:creationId xmlns:a16="http://schemas.microsoft.com/office/drawing/2014/main" id="{1990B492-776E-4C2B-AD83-241801AC7242}"/>
              </a:ext>
            </a:extLst>
          </p:cNvPr>
          <p:cNvSpPr>
            <a:spLocks noGrp="1"/>
          </p:cNvSpPr>
          <p:nvPr>
            <p:ph type="sldNum" sz="quarter" idx="12"/>
          </p:nvPr>
        </p:nvSpPr>
        <p:spPr>
          <a:xfrm>
            <a:off x="8659310" y="6093624"/>
            <a:ext cx="409433" cy="435022"/>
          </a:xfrm>
        </p:spPr>
        <p:txBody>
          <a:bodyPr/>
          <a:lstStyle/>
          <a:p>
            <a:fld id="{9D4AEF59-F28E-467C-9EA3-92D1CFAD475A}" type="slidenum">
              <a:rPr lang="en-US" smtClean="0"/>
              <a:t>2</a:t>
            </a:fld>
            <a:endParaRPr lang="en-US" dirty="0"/>
          </a:p>
        </p:txBody>
      </p:sp>
    </p:spTree>
    <p:extLst>
      <p:ext uri="{BB962C8B-B14F-4D97-AF65-F5344CB8AC3E}">
        <p14:creationId xmlns:p14="http://schemas.microsoft.com/office/powerpoint/2010/main" val="10640234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Gráfico 12" descr="Lápices con virutas">
            <a:extLst>
              <a:ext uri="{FF2B5EF4-FFF2-40B4-BE49-F238E27FC236}">
                <a16:creationId xmlns:a16="http://schemas.microsoft.com/office/drawing/2014/main" id="{D77D74CD-811E-4B12-8CE0-C1E9501A32A9}"/>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144804" y="342742"/>
            <a:ext cx="1029013" cy="1029013"/>
          </a:xfrm>
          <a:prstGeom prst="rect">
            <a:avLst/>
          </a:prstGeom>
        </p:spPr>
      </p:pic>
      <p:sp>
        <p:nvSpPr>
          <p:cNvPr id="5" name="Marcador de número de diapositiva 4">
            <a:extLst>
              <a:ext uri="{FF2B5EF4-FFF2-40B4-BE49-F238E27FC236}">
                <a16:creationId xmlns:a16="http://schemas.microsoft.com/office/drawing/2014/main" id="{1990B492-776E-4C2B-AD83-241801AC7242}"/>
              </a:ext>
            </a:extLst>
          </p:cNvPr>
          <p:cNvSpPr>
            <a:spLocks noGrp="1"/>
          </p:cNvSpPr>
          <p:nvPr>
            <p:ph type="sldNum" sz="quarter" idx="12"/>
          </p:nvPr>
        </p:nvSpPr>
        <p:spPr>
          <a:xfrm>
            <a:off x="8659310" y="6093624"/>
            <a:ext cx="409433" cy="435022"/>
          </a:xfrm>
        </p:spPr>
        <p:txBody>
          <a:bodyPr/>
          <a:lstStyle/>
          <a:p>
            <a:fld id="{9D4AEF59-F28E-467C-9EA3-92D1CFAD475A}" type="slidenum">
              <a:rPr lang="en-US" smtClean="0"/>
              <a:t>20</a:t>
            </a:fld>
            <a:endParaRPr lang="en-US" dirty="0"/>
          </a:p>
        </p:txBody>
      </p:sp>
      <p:sp>
        <p:nvSpPr>
          <p:cNvPr id="8" name="CuadroTexto 7">
            <a:extLst>
              <a:ext uri="{FF2B5EF4-FFF2-40B4-BE49-F238E27FC236}">
                <a16:creationId xmlns:a16="http://schemas.microsoft.com/office/drawing/2014/main" id="{C14A686A-F73B-4635-8F45-42235F0D1C34}"/>
              </a:ext>
            </a:extLst>
          </p:cNvPr>
          <p:cNvSpPr txBox="1"/>
          <p:nvPr/>
        </p:nvSpPr>
        <p:spPr>
          <a:xfrm>
            <a:off x="323528" y="314322"/>
            <a:ext cx="7704856" cy="646331"/>
          </a:xfrm>
          <a:prstGeom prst="rect">
            <a:avLst/>
          </a:prstGeom>
          <a:noFill/>
        </p:spPr>
        <p:txBody>
          <a:bodyPr wrap="square" rtlCol="0">
            <a:spAutoFit/>
          </a:bodyPr>
          <a:lstStyle/>
          <a:p>
            <a:r>
              <a:rPr lang="es-MX" b="1" i="0" u="none" strike="noStrike" baseline="0" dirty="0">
                <a:solidFill>
                  <a:schemeClr val="accent5">
                    <a:lumMod val="75000"/>
                  </a:schemeClr>
                </a:solidFill>
                <a:latin typeface="Arial" panose="020B0604020202020204" pitchFamily="34" charset="0"/>
                <a:cs typeface="Arial" panose="020B0604020202020204" pitchFamily="34" charset="0"/>
              </a:rPr>
              <a:t>METODOS DE RESOLUCION DE ECUACIÓNES DIFERENCIALES DE PRIMER ORDEN</a:t>
            </a:r>
            <a:endParaRPr lang="es-AR" dirty="0">
              <a:solidFill>
                <a:schemeClr val="accent5">
                  <a:lumMod val="75000"/>
                </a:schemeClr>
              </a:solidFill>
              <a:latin typeface="Arial" panose="020B0604020202020204" pitchFamily="34" charset="0"/>
              <a:ea typeface="Calibri" panose="020F0502020204030204" pitchFamily="34" charset="0"/>
              <a:cs typeface="Arial" panose="020B0604020202020204" pitchFamily="34" charset="0"/>
            </a:endParaRPr>
          </a:p>
        </p:txBody>
      </p:sp>
      <p:sp>
        <p:nvSpPr>
          <p:cNvPr id="12" name="CuadroTexto 11">
            <a:extLst>
              <a:ext uri="{FF2B5EF4-FFF2-40B4-BE49-F238E27FC236}">
                <a16:creationId xmlns:a16="http://schemas.microsoft.com/office/drawing/2014/main" id="{07A8BC9F-5E99-458D-BF06-8C0398188878}"/>
              </a:ext>
            </a:extLst>
          </p:cNvPr>
          <p:cNvSpPr txBox="1"/>
          <p:nvPr/>
        </p:nvSpPr>
        <p:spPr>
          <a:xfrm>
            <a:off x="493398" y="1266250"/>
            <a:ext cx="4586286" cy="369332"/>
          </a:xfrm>
          <a:prstGeom prst="rect">
            <a:avLst/>
          </a:prstGeom>
          <a:noFill/>
        </p:spPr>
        <p:txBody>
          <a:bodyPr wrap="square">
            <a:spAutoFit/>
          </a:bodyPr>
          <a:lstStyle/>
          <a:p>
            <a:r>
              <a:rPr lang="es-AR" i="1" dirty="0">
                <a:latin typeface="Times New Roman" panose="02020603050405020304" pitchFamily="18" charset="0"/>
                <a:cs typeface="Times New Roman" panose="02020603050405020304" pitchFamily="18" charset="0"/>
              </a:rPr>
              <a:t>Reemplazando</a:t>
            </a:r>
            <a:r>
              <a:rPr lang="es-AR" b="1" i="1" dirty="0">
                <a:latin typeface="Times New Roman" panose="02020603050405020304" pitchFamily="18" charset="0"/>
                <a:cs typeface="Times New Roman" panose="02020603050405020304" pitchFamily="18" charset="0"/>
              </a:rPr>
              <a:t> u=x</a:t>
            </a:r>
            <a:r>
              <a:rPr lang="es-AR" b="1" i="1" baseline="30000" dirty="0">
                <a:latin typeface="Times New Roman" panose="02020603050405020304" pitchFamily="18" charset="0"/>
                <a:cs typeface="Times New Roman" panose="02020603050405020304" pitchFamily="18" charset="0"/>
              </a:rPr>
              <a:t>2</a:t>
            </a:r>
            <a:r>
              <a:rPr lang="es-AR" b="1" i="1" dirty="0">
                <a:latin typeface="Times New Roman" panose="02020603050405020304" pitchFamily="18" charset="0"/>
                <a:cs typeface="Times New Roman" panose="02020603050405020304" pitchFamily="18" charset="0"/>
              </a:rPr>
              <a:t> </a:t>
            </a:r>
            <a:r>
              <a:rPr lang="es-AR" i="1" dirty="0">
                <a:latin typeface="Times New Roman" panose="02020603050405020304" pitchFamily="18" charset="0"/>
                <a:cs typeface="Times New Roman" panose="02020603050405020304" pitchFamily="18" charset="0"/>
              </a:rPr>
              <a:t>en </a:t>
            </a:r>
            <a:r>
              <a:rPr lang="es-AR" b="1" i="1" dirty="0" err="1">
                <a:latin typeface="Times New Roman" panose="02020603050405020304" pitchFamily="18" charset="0"/>
                <a:cs typeface="Times New Roman" panose="02020603050405020304" pitchFamily="18" charset="0"/>
              </a:rPr>
              <a:t>u.v</a:t>
            </a:r>
            <a:r>
              <a:rPr lang="es-AR" b="1" i="1" dirty="0">
                <a:latin typeface="Times New Roman" panose="02020603050405020304" pitchFamily="18" charset="0"/>
                <a:cs typeface="Times New Roman" panose="02020603050405020304" pitchFamily="18" charset="0"/>
              </a:rPr>
              <a:t>´=q(x), </a:t>
            </a:r>
            <a:r>
              <a:rPr lang="es-AR" i="1" dirty="0">
                <a:latin typeface="Times New Roman" panose="02020603050405020304" pitchFamily="18" charset="0"/>
                <a:cs typeface="Times New Roman" panose="02020603050405020304" pitchFamily="18" charset="0"/>
              </a:rPr>
              <a:t>queda:</a:t>
            </a:r>
          </a:p>
        </p:txBody>
      </p:sp>
      <mc:AlternateContent xmlns:mc="http://schemas.openxmlformats.org/markup-compatibility/2006" xmlns:a14="http://schemas.microsoft.com/office/drawing/2010/main">
        <mc:Choice Requires="a14">
          <p:sp>
            <p:nvSpPr>
              <p:cNvPr id="11" name="CuadroTexto 10">
                <a:extLst>
                  <a:ext uri="{FF2B5EF4-FFF2-40B4-BE49-F238E27FC236}">
                    <a16:creationId xmlns:a16="http://schemas.microsoft.com/office/drawing/2014/main" id="{B745B1A2-400E-40E4-821D-FC641F7F9923}"/>
                  </a:ext>
                </a:extLst>
              </p:cNvPr>
              <p:cNvSpPr txBox="1"/>
              <p:nvPr/>
            </p:nvSpPr>
            <p:spPr>
              <a:xfrm>
                <a:off x="2018489" y="1786617"/>
                <a:ext cx="3456384" cy="691728"/>
              </a:xfrm>
              <a:prstGeom prst="rect">
                <a:avLst/>
              </a:prstGeom>
              <a:noFill/>
            </p:spPr>
            <p:txBody>
              <a:bodyPr wrap="square" lIns="0" tIns="0" rIns="0" bIns="0" rtlCol="0">
                <a:spAutoFit/>
              </a:bodyPr>
              <a:lstStyle/>
              <a:p>
                <a14:m>
                  <m:oMath xmlns:m="http://schemas.openxmlformats.org/officeDocument/2006/math">
                    <m:f>
                      <m:fPr>
                        <m:ctrlPr>
                          <a:rPr lang="es-AR" sz="2400" i="1">
                            <a:latin typeface="Cambria Math" panose="02040503050406030204" pitchFamily="18" charset="0"/>
                            <a:cs typeface="Times New Roman" panose="02020603050405020304" pitchFamily="18" charset="0"/>
                          </a:rPr>
                        </m:ctrlPr>
                      </m:fPr>
                      <m:num>
                        <m:r>
                          <a:rPr lang="es-AR" sz="2400" i="1">
                            <a:latin typeface="Cambria Math" panose="02040503050406030204" pitchFamily="18" charset="0"/>
                            <a:cs typeface="Times New Roman" panose="02020603050405020304" pitchFamily="18" charset="0"/>
                          </a:rPr>
                          <m:t>𝑑𝑣</m:t>
                        </m:r>
                      </m:num>
                      <m:den>
                        <m:r>
                          <a:rPr lang="es-AR" sz="2400" i="1">
                            <a:latin typeface="Cambria Math" panose="02040503050406030204" pitchFamily="18" charset="0"/>
                            <a:cs typeface="Times New Roman" panose="02020603050405020304" pitchFamily="18" charset="0"/>
                          </a:rPr>
                          <m:t>𝑑𝑥</m:t>
                        </m:r>
                      </m:den>
                    </m:f>
                    <m:r>
                      <a:rPr lang="es-AR" sz="2400" i="1">
                        <a:latin typeface="Cambria Math" panose="02040503050406030204" pitchFamily="18" charset="0"/>
                        <a:cs typeface="Times New Roman" panose="02020603050405020304" pitchFamily="18" charset="0"/>
                      </a:rPr>
                      <m:t>=</m:t>
                    </m:r>
                    <m:f>
                      <m:fPr>
                        <m:ctrlPr>
                          <a:rPr lang="es-AR" sz="2400" i="1">
                            <a:latin typeface="Cambria Math" panose="02040503050406030204" pitchFamily="18" charset="0"/>
                            <a:cs typeface="Times New Roman" panose="02020603050405020304" pitchFamily="18" charset="0"/>
                          </a:rPr>
                        </m:ctrlPr>
                      </m:fPr>
                      <m:num>
                        <m:f>
                          <m:fPr>
                            <m:ctrlPr>
                              <a:rPr lang="es-AR" sz="2400" i="1">
                                <a:latin typeface="Cambria Math" panose="02040503050406030204" pitchFamily="18" charset="0"/>
                                <a:cs typeface="Times New Roman" panose="02020603050405020304" pitchFamily="18" charset="0"/>
                              </a:rPr>
                            </m:ctrlPr>
                          </m:fPr>
                          <m:num>
                            <m:r>
                              <a:rPr lang="es-AR" sz="2400" i="1">
                                <a:latin typeface="Cambria Math" panose="02040503050406030204" pitchFamily="18" charset="0"/>
                                <a:cs typeface="Times New Roman" panose="02020603050405020304" pitchFamily="18" charset="0"/>
                              </a:rPr>
                              <m:t> </m:t>
                            </m:r>
                            <m:r>
                              <a:rPr lang="es-AR" sz="2400" i="1">
                                <a:latin typeface="Cambria Math" panose="02040503050406030204" pitchFamily="18" charset="0"/>
                                <a:cs typeface="Times New Roman" panose="02020603050405020304" pitchFamily="18" charset="0"/>
                              </a:rPr>
                              <m:t>𝑥</m:t>
                            </m:r>
                            <m:r>
                              <a:rPr lang="es-AR" sz="2400" i="1">
                                <a:latin typeface="Cambria Math" panose="02040503050406030204" pitchFamily="18" charset="0"/>
                                <a:cs typeface="Times New Roman" panose="02020603050405020304" pitchFamily="18" charset="0"/>
                              </a:rPr>
                              <m:t>+</m:t>
                            </m:r>
                            <m:r>
                              <a:rPr lang="es-AR" sz="2400" i="1">
                                <a:latin typeface="Cambria Math" panose="02040503050406030204" pitchFamily="18" charset="0"/>
                                <a:cs typeface="Times New Roman" panose="02020603050405020304" pitchFamily="18" charset="0"/>
                              </a:rPr>
                              <m:t>1</m:t>
                            </m:r>
                          </m:num>
                          <m:den>
                            <m:r>
                              <a:rPr lang="es-AR" sz="2400" i="1">
                                <a:latin typeface="Cambria Math" panose="02040503050406030204" pitchFamily="18" charset="0"/>
                                <a:cs typeface="Times New Roman" panose="02020603050405020304" pitchFamily="18" charset="0"/>
                              </a:rPr>
                              <m:t> </m:t>
                            </m:r>
                            <m:r>
                              <a:rPr lang="es-AR" sz="2400" i="1">
                                <a:latin typeface="Cambria Math" panose="02040503050406030204" pitchFamily="18" charset="0"/>
                                <a:cs typeface="Times New Roman" panose="02020603050405020304" pitchFamily="18" charset="0"/>
                              </a:rPr>
                              <m:t>𝑥</m:t>
                            </m:r>
                          </m:den>
                        </m:f>
                      </m:num>
                      <m:den>
                        <m:r>
                          <m:rPr>
                            <m:nor/>
                          </m:rPr>
                          <a:rPr lang="es-AR" sz="2400" i="1" dirty="0">
                            <a:latin typeface="Times New Roman" panose="02020603050405020304" pitchFamily="18" charset="0"/>
                            <a:cs typeface="Times New Roman" panose="02020603050405020304" pitchFamily="18" charset="0"/>
                          </a:rPr>
                          <m:t>x</m:t>
                        </m:r>
                        <m:r>
                          <m:rPr>
                            <m:nor/>
                          </m:rPr>
                          <a:rPr lang="es-AR" sz="2400" i="1" baseline="30000" dirty="0">
                            <a:latin typeface="Times New Roman" panose="02020603050405020304" pitchFamily="18" charset="0"/>
                            <a:cs typeface="Times New Roman" panose="02020603050405020304" pitchFamily="18" charset="0"/>
                          </a:rPr>
                          <m:t>2</m:t>
                        </m:r>
                      </m:den>
                    </m:f>
                    <m:r>
                      <a:rPr lang="es-AR" sz="2400" i="1">
                        <a:latin typeface="Cambria Math" panose="02040503050406030204" pitchFamily="18" charset="0"/>
                        <a:cs typeface="Times New Roman" panose="02020603050405020304" pitchFamily="18" charset="0"/>
                      </a:rPr>
                      <m:t>=</m:t>
                    </m:r>
                    <m:f>
                      <m:fPr>
                        <m:ctrlPr>
                          <a:rPr lang="es-AR" sz="2400" i="1">
                            <a:latin typeface="Cambria Math" panose="02040503050406030204" pitchFamily="18" charset="0"/>
                            <a:cs typeface="Times New Roman" panose="02020603050405020304" pitchFamily="18" charset="0"/>
                          </a:rPr>
                        </m:ctrlPr>
                      </m:fPr>
                      <m:num>
                        <m:r>
                          <a:rPr lang="es-AR" sz="2400" i="1">
                            <a:latin typeface="Cambria Math" panose="02040503050406030204" pitchFamily="18" charset="0"/>
                            <a:cs typeface="Times New Roman" panose="02020603050405020304" pitchFamily="18" charset="0"/>
                          </a:rPr>
                          <m:t> </m:t>
                        </m:r>
                        <m:r>
                          <a:rPr lang="es-AR" sz="2400" i="1">
                            <a:latin typeface="Cambria Math" panose="02040503050406030204" pitchFamily="18" charset="0"/>
                            <a:cs typeface="Times New Roman" panose="02020603050405020304" pitchFamily="18" charset="0"/>
                          </a:rPr>
                          <m:t>𝑥</m:t>
                        </m:r>
                        <m:r>
                          <a:rPr lang="es-AR" sz="2400" i="1">
                            <a:latin typeface="Cambria Math" panose="02040503050406030204" pitchFamily="18" charset="0"/>
                            <a:cs typeface="Times New Roman" panose="02020603050405020304" pitchFamily="18" charset="0"/>
                          </a:rPr>
                          <m:t>+</m:t>
                        </m:r>
                        <m:r>
                          <a:rPr lang="es-AR" sz="2400" i="1">
                            <a:latin typeface="Cambria Math" panose="02040503050406030204" pitchFamily="18" charset="0"/>
                            <a:cs typeface="Times New Roman" panose="02020603050405020304" pitchFamily="18" charset="0"/>
                          </a:rPr>
                          <m:t>1</m:t>
                        </m:r>
                      </m:num>
                      <m:den>
                        <m:r>
                          <a:rPr lang="es-AR" sz="2400" i="1">
                            <a:latin typeface="Cambria Math" panose="02040503050406030204" pitchFamily="18" charset="0"/>
                            <a:cs typeface="Times New Roman" panose="02020603050405020304" pitchFamily="18" charset="0"/>
                          </a:rPr>
                          <m:t> </m:t>
                        </m:r>
                        <m:r>
                          <a:rPr lang="es-AR" sz="2400" i="1">
                            <a:latin typeface="Cambria Math" panose="02040503050406030204" pitchFamily="18" charset="0"/>
                            <a:cs typeface="Times New Roman" panose="02020603050405020304" pitchFamily="18" charset="0"/>
                          </a:rPr>
                          <m:t>𝑥</m:t>
                        </m:r>
                        <m:r>
                          <a:rPr lang="es-AR" sz="2400" i="1" baseline="30000">
                            <a:latin typeface="Cambria Math" panose="02040503050406030204" pitchFamily="18" charset="0"/>
                            <a:cs typeface="Times New Roman" panose="02020603050405020304" pitchFamily="18" charset="0"/>
                          </a:rPr>
                          <m:t>3</m:t>
                        </m:r>
                      </m:den>
                    </m:f>
                  </m:oMath>
                </a14:m>
                <a:r>
                  <a:rPr lang="es-AR" sz="2400" i="1" dirty="0">
                    <a:latin typeface="Times New Roman" panose="02020603050405020304" pitchFamily="18" charset="0"/>
                    <a:cs typeface="Times New Roman" panose="02020603050405020304" pitchFamily="18" charset="0"/>
                  </a:rPr>
                  <a:t>= </a:t>
                </a:r>
                <a14:m>
                  <m:oMath xmlns:m="http://schemas.openxmlformats.org/officeDocument/2006/math">
                    <m:f>
                      <m:fPr>
                        <m:ctrlPr>
                          <a:rPr lang="es-AR" sz="2400" i="1">
                            <a:latin typeface="Cambria Math" panose="02040503050406030204" pitchFamily="18" charset="0"/>
                            <a:cs typeface="Times New Roman" panose="02020603050405020304" pitchFamily="18" charset="0"/>
                          </a:rPr>
                        </m:ctrlPr>
                      </m:fPr>
                      <m:num>
                        <m:r>
                          <a:rPr lang="es-AR" sz="2400" i="1">
                            <a:latin typeface="Cambria Math" panose="02040503050406030204" pitchFamily="18" charset="0"/>
                            <a:cs typeface="Times New Roman" panose="02020603050405020304" pitchFamily="18" charset="0"/>
                          </a:rPr>
                          <m:t> </m:t>
                        </m:r>
                        <m:r>
                          <a:rPr lang="es-AR" sz="2400" i="1">
                            <a:latin typeface="Cambria Math" panose="02040503050406030204" pitchFamily="18" charset="0"/>
                            <a:cs typeface="Times New Roman" panose="02020603050405020304" pitchFamily="18" charset="0"/>
                          </a:rPr>
                          <m:t>1</m:t>
                        </m:r>
                      </m:num>
                      <m:den>
                        <m:r>
                          <a:rPr lang="es-AR" sz="2400" i="1">
                            <a:latin typeface="Cambria Math" panose="02040503050406030204" pitchFamily="18" charset="0"/>
                            <a:cs typeface="Times New Roman" panose="02020603050405020304" pitchFamily="18" charset="0"/>
                          </a:rPr>
                          <m:t> </m:t>
                        </m:r>
                        <m:r>
                          <a:rPr lang="es-AR" sz="2400" i="1">
                            <a:latin typeface="Cambria Math" panose="02040503050406030204" pitchFamily="18" charset="0"/>
                            <a:cs typeface="Times New Roman" panose="02020603050405020304" pitchFamily="18" charset="0"/>
                          </a:rPr>
                          <m:t>𝑥</m:t>
                        </m:r>
                        <m:r>
                          <a:rPr lang="es-AR" sz="2400" i="1" baseline="30000">
                            <a:latin typeface="Cambria Math" panose="02040503050406030204" pitchFamily="18" charset="0"/>
                            <a:cs typeface="Times New Roman" panose="02020603050405020304" pitchFamily="18" charset="0"/>
                          </a:rPr>
                          <m:t>2</m:t>
                        </m:r>
                      </m:den>
                    </m:f>
                  </m:oMath>
                </a14:m>
                <a:r>
                  <a:rPr lang="es-AR" sz="2400" i="1" dirty="0">
                    <a:latin typeface="Times New Roman" panose="02020603050405020304" pitchFamily="18" charset="0"/>
                    <a:cs typeface="Times New Roman" panose="02020603050405020304" pitchFamily="18" charset="0"/>
                  </a:rPr>
                  <a:t> +  </a:t>
                </a:r>
                <a14:m>
                  <m:oMath xmlns:m="http://schemas.openxmlformats.org/officeDocument/2006/math">
                    <m:f>
                      <m:fPr>
                        <m:ctrlPr>
                          <a:rPr lang="es-AR" sz="2400" i="1">
                            <a:latin typeface="Cambria Math" panose="02040503050406030204" pitchFamily="18" charset="0"/>
                            <a:cs typeface="Times New Roman" panose="02020603050405020304" pitchFamily="18" charset="0"/>
                          </a:rPr>
                        </m:ctrlPr>
                      </m:fPr>
                      <m:num>
                        <m:r>
                          <a:rPr lang="es-AR" sz="2400" i="1">
                            <a:latin typeface="Cambria Math" panose="02040503050406030204" pitchFamily="18" charset="0"/>
                            <a:cs typeface="Times New Roman" panose="02020603050405020304" pitchFamily="18" charset="0"/>
                          </a:rPr>
                          <m:t> </m:t>
                        </m:r>
                        <m:r>
                          <a:rPr lang="es-AR" sz="2400" i="1">
                            <a:latin typeface="Cambria Math" panose="02040503050406030204" pitchFamily="18" charset="0"/>
                            <a:cs typeface="Times New Roman" panose="02020603050405020304" pitchFamily="18" charset="0"/>
                          </a:rPr>
                          <m:t>1</m:t>
                        </m:r>
                      </m:num>
                      <m:den>
                        <m:r>
                          <a:rPr lang="es-AR" sz="2400" i="1">
                            <a:latin typeface="Cambria Math" panose="02040503050406030204" pitchFamily="18" charset="0"/>
                            <a:cs typeface="Times New Roman" panose="02020603050405020304" pitchFamily="18" charset="0"/>
                          </a:rPr>
                          <m:t> </m:t>
                        </m:r>
                        <m:r>
                          <a:rPr lang="es-AR" sz="2400" i="1">
                            <a:latin typeface="Cambria Math" panose="02040503050406030204" pitchFamily="18" charset="0"/>
                            <a:cs typeface="Times New Roman" panose="02020603050405020304" pitchFamily="18" charset="0"/>
                          </a:rPr>
                          <m:t>𝑥</m:t>
                        </m:r>
                        <m:r>
                          <a:rPr lang="es-AR" sz="2400" i="1" baseline="30000">
                            <a:latin typeface="Cambria Math" panose="02040503050406030204" pitchFamily="18" charset="0"/>
                            <a:cs typeface="Times New Roman" panose="02020603050405020304" pitchFamily="18" charset="0"/>
                          </a:rPr>
                          <m:t>3</m:t>
                        </m:r>
                      </m:den>
                    </m:f>
                  </m:oMath>
                </a14:m>
                <a:endParaRPr lang="es-AR" sz="2400" i="1" dirty="0">
                  <a:latin typeface="Times New Roman" panose="02020603050405020304" pitchFamily="18" charset="0"/>
                  <a:cs typeface="Times New Roman" panose="02020603050405020304" pitchFamily="18" charset="0"/>
                </a:endParaRPr>
              </a:p>
            </p:txBody>
          </p:sp>
        </mc:Choice>
        <mc:Fallback xmlns="">
          <p:sp>
            <p:nvSpPr>
              <p:cNvPr id="11" name="CuadroTexto 10">
                <a:extLst>
                  <a:ext uri="{FF2B5EF4-FFF2-40B4-BE49-F238E27FC236}">
                    <a16:creationId xmlns:a16="http://schemas.microsoft.com/office/drawing/2014/main" id="{B745B1A2-400E-40E4-821D-FC641F7F9923}"/>
                  </a:ext>
                </a:extLst>
              </p:cNvPr>
              <p:cNvSpPr txBox="1">
                <a:spLocks noRot="1" noChangeAspect="1" noMove="1" noResize="1" noEditPoints="1" noAdjustHandles="1" noChangeArrowheads="1" noChangeShapeType="1" noTextEdit="1"/>
              </p:cNvSpPr>
              <p:nvPr/>
            </p:nvSpPr>
            <p:spPr>
              <a:xfrm>
                <a:off x="2018489" y="1786617"/>
                <a:ext cx="3456384" cy="691728"/>
              </a:xfrm>
              <a:prstGeom prst="rect">
                <a:avLst/>
              </a:prstGeom>
              <a:blipFill>
                <a:blip r:embed="rId4"/>
                <a:stretch>
                  <a:fillRect b="-11404"/>
                </a:stretch>
              </a:blipFill>
            </p:spPr>
            <p:txBody>
              <a:bodyPr/>
              <a:lstStyle/>
              <a:p>
                <a:r>
                  <a:rPr lang="es-AR">
                    <a:noFill/>
                  </a:rPr>
                  <a:t> </a:t>
                </a:r>
              </a:p>
            </p:txBody>
          </p:sp>
        </mc:Fallback>
      </mc:AlternateContent>
      <mc:AlternateContent xmlns:mc="http://schemas.openxmlformats.org/markup-compatibility/2006" xmlns:a14="http://schemas.microsoft.com/office/drawing/2010/main">
        <mc:Choice Requires="a14">
          <p:sp>
            <p:nvSpPr>
              <p:cNvPr id="15" name="CuadroTexto 14">
                <a:extLst>
                  <a:ext uri="{FF2B5EF4-FFF2-40B4-BE49-F238E27FC236}">
                    <a16:creationId xmlns:a16="http://schemas.microsoft.com/office/drawing/2014/main" id="{06CF3F51-C9C9-4400-B0CB-D0115DEA669A}"/>
                  </a:ext>
                </a:extLst>
              </p:cNvPr>
              <p:cNvSpPr txBox="1"/>
              <p:nvPr/>
            </p:nvSpPr>
            <p:spPr>
              <a:xfrm>
                <a:off x="1660025" y="2698957"/>
                <a:ext cx="3358715" cy="83061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nary>
                        <m:naryPr>
                          <m:limLoc m:val="undOvr"/>
                          <m:subHide m:val="on"/>
                          <m:supHide m:val="on"/>
                          <m:ctrlPr>
                            <a:rPr lang="es-AR" i="1" smtClean="0">
                              <a:latin typeface="Cambria Math" panose="02040503050406030204" pitchFamily="18" charset="0"/>
                            </a:rPr>
                          </m:ctrlPr>
                        </m:naryPr>
                        <m:sub/>
                        <m:sup/>
                        <m:e>
                          <m:r>
                            <a:rPr lang="es-AR" b="0" i="1" smtClean="0">
                              <a:latin typeface="Cambria Math" panose="02040503050406030204" pitchFamily="18" charset="0"/>
                            </a:rPr>
                            <m:t>𝑑𝑣</m:t>
                          </m:r>
                          <m:r>
                            <a:rPr lang="es-AR" b="0" i="1" smtClean="0">
                              <a:latin typeface="Cambria Math" panose="02040503050406030204" pitchFamily="18" charset="0"/>
                            </a:rPr>
                            <m:t>=</m:t>
                          </m:r>
                          <m:nary>
                            <m:naryPr>
                              <m:limLoc m:val="undOvr"/>
                              <m:subHide m:val="on"/>
                              <m:supHide m:val="on"/>
                              <m:ctrlPr>
                                <a:rPr lang="es-AR" b="0" i="1" smtClean="0">
                                  <a:latin typeface="Cambria Math" panose="02040503050406030204" pitchFamily="18" charset="0"/>
                                </a:rPr>
                              </m:ctrlPr>
                            </m:naryPr>
                            <m:sub/>
                            <m:sup/>
                            <m:e>
                              <m:f>
                                <m:fPr>
                                  <m:ctrlPr>
                                    <a:rPr lang="es-AR" i="1">
                                      <a:latin typeface="Cambria Math" panose="02040503050406030204" pitchFamily="18" charset="0"/>
                                      <a:cs typeface="Times New Roman" panose="02020603050405020304" pitchFamily="18" charset="0"/>
                                    </a:rPr>
                                  </m:ctrlPr>
                                </m:fPr>
                                <m:num>
                                  <m:r>
                                    <a:rPr lang="es-AR" i="1">
                                      <a:latin typeface="Cambria Math" panose="02040503050406030204" pitchFamily="18" charset="0"/>
                                      <a:cs typeface="Times New Roman" panose="02020603050405020304" pitchFamily="18" charset="0"/>
                                    </a:rPr>
                                    <m:t> </m:t>
                                  </m:r>
                                  <m:r>
                                    <a:rPr lang="es-AR" i="1">
                                      <a:latin typeface="Cambria Math" panose="02040503050406030204" pitchFamily="18" charset="0"/>
                                      <a:cs typeface="Times New Roman" panose="02020603050405020304" pitchFamily="18" charset="0"/>
                                    </a:rPr>
                                    <m:t>1</m:t>
                                  </m:r>
                                </m:num>
                                <m:den>
                                  <m:r>
                                    <a:rPr lang="es-AR" i="1">
                                      <a:latin typeface="Cambria Math" panose="02040503050406030204" pitchFamily="18" charset="0"/>
                                      <a:cs typeface="Times New Roman" panose="02020603050405020304" pitchFamily="18" charset="0"/>
                                    </a:rPr>
                                    <m:t> </m:t>
                                  </m:r>
                                  <m:r>
                                    <a:rPr lang="es-AR" i="1">
                                      <a:latin typeface="Cambria Math" panose="02040503050406030204" pitchFamily="18" charset="0"/>
                                      <a:cs typeface="Times New Roman" panose="02020603050405020304" pitchFamily="18" charset="0"/>
                                    </a:rPr>
                                    <m:t>𝑥</m:t>
                                  </m:r>
                                  <m:r>
                                    <a:rPr lang="es-AR" i="1" baseline="30000">
                                      <a:latin typeface="Cambria Math" panose="02040503050406030204" pitchFamily="18" charset="0"/>
                                      <a:cs typeface="Times New Roman" panose="02020603050405020304" pitchFamily="18" charset="0"/>
                                    </a:rPr>
                                    <m:t>2</m:t>
                                  </m:r>
                                </m:den>
                              </m:f>
                              <m:r>
                                <a:rPr lang="es-AR" b="0" i="1" baseline="30000" smtClean="0">
                                  <a:latin typeface="Cambria Math" panose="02040503050406030204" pitchFamily="18" charset="0"/>
                                  <a:cs typeface="Times New Roman" panose="02020603050405020304" pitchFamily="18" charset="0"/>
                                </a:rPr>
                                <m:t>+</m:t>
                              </m:r>
                              <m:f>
                                <m:fPr>
                                  <m:ctrlPr>
                                    <a:rPr lang="es-AR" i="1">
                                      <a:latin typeface="Cambria Math" panose="02040503050406030204" pitchFamily="18" charset="0"/>
                                      <a:cs typeface="Times New Roman" panose="02020603050405020304" pitchFamily="18" charset="0"/>
                                    </a:rPr>
                                  </m:ctrlPr>
                                </m:fPr>
                                <m:num>
                                  <m:r>
                                    <a:rPr lang="es-AR" i="1">
                                      <a:latin typeface="Cambria Math" panose="02040503050406030204" pitchFamily="18" charset="0"/>
                                      <a:cs typeface="Times New Roman" panose="02020603050405020304" pitchFamily="18" charset="0"/>
                                    </a:rPr>
                                    <m:t> </m:t>
                                  </m:r>
                                  <m:r>
                                    <a:rPr lang="es-AR" i="1">
                                      <a:latin typeface="Cambria Math" panose="02040503050406030204" pitchFamily="18" charset="0"/>
                                      <a:cs typeface="Times New Roman" panose="02020603050405020304" pitchFamily="18" charset="0"/>
                                    </a:rPr>
                                    <m:t>1</m:t>
                                  </m:r>
                                </m:num>
                                <m:den>
                                  <m:r>
                                    <a:rPr lang="es-AR" i="1">
                                      <a:latin typeface="Cambria Math" panose="02040503050406030204" pitchFamily="18" charset="0"/>
                                      <a:cs typeface="Times New Roman" panose="02020603050405020304" pitchFamily="18" charset="0"/>
                                    </a:rPr>
                                    <m:t> </m:t>
                                  </m:r>
                                  <m:r>
                                    <a:rPr lang="es-AR" i="1">
                                      <a:latin typeface="Cambria Math" panose="02040503050406030204" pitchFamily="18" charset="0"/>
                                      <a:cs typeface="Times New Roman" panose="02020603050405020304" pitchFamily="18" charset="0"/>
                                    </a:rPr>
                                    <m:t>𝑥</m:t>
                                  </m:r>
                                  <m:r>
                                    <a:rPr lang="es-AR" b="0" i="1" baseline="30000" smtClean="0">
                                      <a:latin typeface="Cambria Math" panose="02040503050406030204" pitchFamily="18" charset="0"/>
                                      <a:cs typeface="Times New Roman" panose="02020603050405020304" pitchFamily="18" charset="0"/>
                                    </a:rPr>
                                    <m:t>3</m:t>
                                  </m:r>
                                </m:den>
                              </m:f>
                              <m:r>
                                <a:rPr lang="es-AR" b="0" i="1" smtClean="0">
                                  <a:latin typeface="Cambria Math" panose="02040503050406030204" pitchFamily="18" charset="0"/>
                                </a:rPr>
                                <m:t>𝑑𝑥</m:t>
                              </m:r>
                            </m:e>
                          </m:nary>
                        </m:e>
                      </m:nary>
                    </m:oMath>
                  </m:oMathPara>
                </a14:m>
                <a:endParaRPr lang="es-AR" dirty="0"/>
              </a:p>
            </p:txBody>
          </p:sp>
        </mc:Choice>
        <mc:Fallback xmlns="">
          <p:sp>
            <p:nvSpPr>
              <p:cNvPr id="15" name="CuadroTexto 14">
                <a:extLst>
                  <a:ext uri="{FF2B5EF4-FFF2-40B4-BE49-F238E27FC236}">
                    <a16:creationId xmlns:a16="http://schemas.microsoft.com/office/drawing/2014/main" id="{06CF3F51-C9C9-4400-B0CB-D0115DEA669A}"/>
                  </a:ext>
                </a:extLst>
              </p:cNvPr>
              <p:cNvSpPr txBox="1">
                <a:spLocks noRot="1" noChangeAspect="1" noMove="1" noResize="1" noEditPoints="1" noAdjustHandles="1" noChangeArrowheads="1" noChangeShapeType="1" noTextEdit="1"/>
              </p:cNvSpPr>
              <p:nvPr/>
            </p:nvSpPr>
            <p:spPr>
              <a:xfrm>
                <a:off x="1660025" y="2698957"/>
                <a:ext cx="3358715" cy="830612"/>
              </a:xfrm>
              <a:prstGeom prst="rect">
                <a:avLst/>
              </a:prstGeom>
              <a:blipFill>
                <a:blip r:embed="rId5"/>
                <a:stretch>
                  <a:fillRect/>
                </a:stretch>
              </a:blipFill>
            </p:spPr>
            <p:txBody>
              <a:bodyPr/>
              <a:lstStyle/>
              <a:p>
                <a:r>
                  <a:rPr lang="es-AR">
                    <a:noFill/>
                  </a:rPr>
                  <a:t> </a:t>
                </a:r>
              </a:p>
            </p:txBody>
          </p:sp>
        </mc:Fallback>
      </mc:AlternateContent>
      <mc:AlternateContent xmlns:mc="http://schemas.openxmlformats.org/markup-compatibility/2006" xmlns:a14="http://schemas.microsoft.com/office/drawing/2010/main">
        <mc:Choice Requires="a14">
          <p:sp>
            <p:nvSpPr>
              <p:cNvPr id="17" name="CuadroTexto 16">
                <a:extLst>
                  <a:ext uri="{FF2B5EF4-FFF2-40B4-BE49-F238E27FC236}">
                    <a16:creationId xmlns:a16="http://schemas.microsoft.com/office/drawing/2014/main" id="{BD4AEBD7-D7CC-4B7A-BB9F-9276ED6EFB69}"/>
                  </a:ext>
                </a:extLst>
              </p:cNvPr>
              <p:cNvSpPr txBox="1"/>
              <p:nvPr/>
            </p:nvSpPr>
            <p:spPr>
              <a:xfrm>
                <a:off x="5049174" y="2901225"/>
                <a:ext cx="3096344" cy="484941"/>
              </a:xfrm>
              <a:prstGeom prst="rect">
                <a:avLst/>
              </a:prstGeom>
              <a:noFill/>
            </p:spPr>
            <p:txBody>
              <a:bodyPr wrap="square">
                <a:spAutoFit/>
              </a:bodyPr>
              <a:lstStyle/>
              <a:p>
                <a14:m>
                  <m:oMath xmlns:m="http://schemas.openxmlformats.org/officeDocument/2006/math">
                    <m:r>
                      <a:rPr lang="es-AR" b="0" i="1" smtClean="0">
                        <a:latin typeface="Cambria Math" panose="02040503050406030204" pitchFamily="18" charset="0"/>
                      </a:rPr>
                      <m:t>𝑣</m:t>
                    </m:r>
                    <m:r>
                      <a:rPr lang="es-AR" b="0" i="1" smtClean="0">
                        <a:latin typeface="Cambria Math" panose="02040503050406030204" pitchFamily="18" charset="0"/>
                      </a:rPr>
                      <m:t>=−</m:t>
                    </m:r>
                    <m:f>
                      <m:fPr>
                        <m:ctrlPr>
                          <a:rPr lang="es-AR" i="1">
                            <a:latin typeface="Cambria Math" panose="02040503050406030204" pitchFamily="18" charset="0"/>
                            <a:cs typeface="Times New Roman" panose="02020603050405020304" pitchFamily="18" charset="0"/>
                          </a:rPr>
                        </m:ctrlPr>
                      </m:fPr>
                      <m:num>
                        <m:r>
                          <a:rPr lang="es-AR" i="1">
                            <a:latin typeface="Cambria Math" panose="02040503050406030204" pitchFamily="18" charset="0"/>
                            <a:cs typeface="Times New Roman" panose="02020603050405020304" pitchFamily="18" charset="0"/>
                          </a:rPr>
                          <m:t> </m:t>
                        </m:r>
                        <m:r>
                          <a:rPr lang="es-AR" i="1">
                            <a:latin typeface="Cambria Math" panose="02040503050406030204" pitchFamily="18" charset="0"/>
                            <a:cs typeface="Times New Roman" panose="02020603050405020304" pitchFamily="18" charset="0"/>
                          </a:rPr>
                          <m:t>1</m:t>
                        </m:r>
                      </m:num>
                      <m:den>
                        <m:r>
                          <a:rPr lang="es-AR" i="1">
                            <a:latin typeface="Cambria Math" panose="02040503050406030204" pitchFamily="18" charset="0"/>
                            <a:cs typeface="Times New Roman" panose="02020603050405020304" pitchFamily="18" charset="0"/>
                          </a:rPr>
                          <m:t> </m:t>
                        </m:r>
                        <m:r>
                          <a:rPr lang="es-AR" i="1">
                            <a:latin typeface="Cambria Math" panose="02040503050406030204" pitchFamily="18" charset="0"/>
                            <a:cs typeface="Times New Roman" panose="02020603050405020304" pitchFamily="18" charset="0"/>
                          </a:rPr>
                          <m:t>𝑥</m:t>
                        </m:r>
                      </m:den>
                    </m:f>
                    <m:r>
                      <a:rPr lang="es-AR" i="1">
                        <a:latin typeface="Cambria Math" panose="02040503050406030204" pitchFamily="18" charset="0"/>
                      </a:rPr>
                      <m:t>−</m:t>
                    </m:r>
                    <m:f>
                      <m:fPr>
                        <m:ctrlPr>
                          <a:rPr lang="es-AR" i="1">
                            <a:latin typeface="Cambria Math" panose="02040503050406030204" pitchFamily="18" charset="0"/>
                            <a:cs typeface="Times New Roman" panose="02020603050405020304" pitchFamily="18" charset="0"/>
                          </a:rPr>
                        </m:ctrlPr>
                      </m:fPr>
                      <m:num>
                        <m:r>
                          <a:rPr lang="es-AR" i="1">
                            <a:latin typeface="Cambria Math" panose="02040503050406030204" pitchFamily="18" charset="0"/>
                            <a:cs typeface="Times New Roman" panose="02020603050405020304" pitchFamily="18" charset="0"/>
                          </a:rPr>
                          <m:t> </m:t>
                        </m:r>
                        <m:r>
                          <a:rPr lang="es-AR" i="1">
                            <a:latin typeface="Cambria Math" panose="02040503050406030204" pitchFamily="18" charset="0"/>
                            <a:cs typeface="Times New Roman" panose="02020603050405020304" pitchFamily="18" charset="0"/>
                          </a:rPr>
                          <m:t>1</m:t>
                        </m:r>
                      </m:num>
                      <m:den>
                        <m:r>
                          <a:rPr lang="es-AR" i="1">
                            <a:latin typeface="Cambria Math" panose="02040503050406030204" pitchFamily="18" charset="0"/>
                            <a:cs typeface="Times New Roman" panose="02020603050405020304" pitchFamily="18" charset="0"/>
                          </a:rPr>
                          <m:t> </m:t>
                        </m:r>
                        <m:r>
                          <a:rPr lang="es-AR" b="0" i="1" smtClean="0">
                            <a:latin typeface="Cambria Math" panose="02040503050406030204" pitchFamily="18" charset="0"/>
                            <a:cs typeface="Times New Roman" panose="02020603050405020304" pitchFamily="18" charset="0"/>
                          </a:rPr>
                          <m:t>2</m:t>
                        </m:r>
                        <m:r>
                          <a:rPr lang="es-AR" i="1">
                            <a:latin typeface="Cambria Math" panose="02040503050406030204" pitchFamily="18" charset="0"/>
                            <a:cs typeface="Times New Roman" panose="02020603050405020304" pitchFamily="18" charset="0"/>
                          </a:rPr>
                          <m:t>𝑥</m:t>
                        </m:r>
                        <m:r>
                          <a:rPr lang="es-AR" b="0" i="1" baseline="30000" smtClean="0">
                            <a:latin typeface="Cambria Math" panose="02040503050406030204" pitchFamily="18" charset="0"/>
                            <a:cs typeface="Times New Roman" panose="02020603050405020304" pitchFamily="18" charset="0"/>
                          </a:rPr>
                          <m:t>2</m:t>
                        </m:r>
                      </m:den>
                    </m:f>
                    <m:r>
                      <a:rPr lang="es-AR" b="0" i="0" smtClean="0">
                        <a:latin typeface="Cambria Math" panose="02040503050406030204" pitchFamily="18" charset="0"/>
                      </a:rPr>
                      <m:t>+</m:t>
                    </m:r>
                  </m:oMath>
                </a14:m>
                <a:r>
                  <a:rPr lang="es-AR" dirty="0"/>
                  <a:t> </a:t>
                </a:r>
                <a:r>
                  <a:rPr lang="es-AR" i="1" dirty="0">
                    <a:latin typeface="Times New Roman" panose="02020603050405020304" pitchFamily="18" charset="0"/>
                    <a:cs typeface="Times New Roman" panose="02020603050405020304" pitchFamily="18" charset="0"/>
                  </a:rPr>
                  <a:t>C</a:t>
                </a:r>
              </a:p>
            </p:txBody>
          </p:sp>
        </mc:Choice>
        <mc:Fallback xmlns="">
          <p:sp>
            <p:nvSpPr>
              <p:cNvPr id="17" name="CuadroTexto 16">
                <a:extLst>
                  <a:ext uri="{FF2B5EF4-FFF2-40B4-BE49-F238E27FC236}">
                    <a16:creationId xmlns:a16="http://schemas.microsoft.com/office/drawing/2014/main" id="{BD4AEBD7-D7CC-4B7A-BB9F-9276ED6EFB69}"/>
                  </a:ext>
                </a:extLst>
              </p:cNvPr>
              <p:cNvSpPr txBox="1">
                <a:spLocks noRot="1" noChangeAspect="1" noMove="1" noResize="1" noEditPoints="1" noAdjustHandles="1" noChangeArrowheads="1" noChangeShapeType="1" noTextEdit="1"/>
              </p:cNvSpPr>
              <p:nvPr/>
            </p:nvSpPr>
            <p:spPr>
              <a:xfrm>
                <a:off x="5049174" y="2901225"/>
                <a:ext cx="3096344" cy="484941"/>
              </a:xfrm>
              <a:prstGeom prst="rect">
                <a:avLst/>
              </a:prstGeom>
              <a:blipFill>
                <a:blip r:embed="rId6"/>
                <a:stretch>
                  <a:fillRect b="-8861"/>
                </a:stretch>
              </a:blipFill>
            </p:spPr>
            <p:txBody>
              <a:bodyPr/>
              <a:lstStyle/>
              <a:p>
                <a:r>
                  <a:rPr lang="es-AR">
                    <a:noFill/>
                  </a:rPr>
                  <a:t> </a:t>
                </a:r>
              </a:p>
            </p:txBody>
          </p:sp>
        </mc:Fallback>
      </mc:AlternateContent>
      <mc:AlternateContent xmlns:mc="http://schemas.openxmlformats.org/markup-compatibility/2006" xmlns:a14="http://schemas.microsoft.com/office/drawing/2010/main">
        <mc:Choice Requires="a14">
          <p:sp>
            <p:nvSpPr>
              <p:cNvPr id="18" name="CuadroTexto 17">
                <a:extLst>
                  <a:ext uri="{FF2B5EF4-FFF2-40B4-BE49-F238E27FC236}">
                    <a16:creationId xmlns:a16="http://schemas.microsoft.com/office/drawing/2014/main" id="{869BC391-C69F-4A36-BB34-E3F95730B5EE}"/>
                  </a:ext>
                </a:extLst>
              </p:cNvPr>
              <p:cNvSpPr txBox="1"/>
              <p:nvPr/>
            </p:nvSpPr>
            <p:spPr>
              <a:xfrm>
                <a:off x="177782" y="3750181"/>
                <a:ext cx="7562570" cy="761940"/>
              </a:xfrm>
              <a:prstGeom prst="rect">
                <a:avLst/>
              </a:prstGeom>
              <a:noFill/>
            </p:spPr>
            <p:txBody>
              <a:bodyPr wrap="square" rtlCol="0">
                <a:spAutoFit/>
              </a:bodyPr>
              <a:lstStyle/>
              <a:p>
                <a:r>
                  <a:rPr lang="es-AR" dirty="0">
                    <a:latin typeface="Times New Roman" panose="02020603050405020304" pitchFamily="18" charset="0"/>
                    <a:cs typeface="Times New Roman" panose="02020603050405020304" pitchFamily="18" charset="0"/>
                  </a:rPr>
                  <a:t>Finalmente la solución general   </a:t>
                </a:r>
                <a:r>
                  <a:rPr lang="es-AR" dirty="0"/>
                  <a:t> </a:t>
                </a:r>
                <a:r>
                  <a:rPr lang="es-AR" b="1" i="1" dirty="0">
                    <a:solidFill>
                      <a:srgbClr val="00B050"/>
                    </a:solidFill>
                    <a:latin typeface="Times New Roman" panose="02020603050405020304" pitchFamily="18" charset="0"/>
                    <a:cs typeface="Times New Roman" panose="02020603050405020304" pitchFamily="18" charset="0"/>
                  </a:rPr>
                  <a:t> y=u(x).v(x)= </a:t>
                </a:r>
                <a:r>
                  <a:rPr lang="es-AR" i="1" dirty="0">
                    <a:latin typeface="Times New Roman" panose="02020603050405020304" pitchFamily="18" charset="0"/>
                    <a:cs typeface="Times New Roman" panose="02020603050405020304" pitchFamily="18" charset="0"/>
                  </a:rPr>
                  <a:t>x</a:t>
                </a:r>
                <a:r>
                  <a:rPr lang="es-AR" i="1" baseline="30000" dirty="0">
                    <a:latin typeface="Times New Roman" panose="02020603050405020304" pitchFamily="18" charset="0"/>
                    <a:cs typeface="Times New Roman" panose="02020603050405020304" pitchFamily="18" charset="0"/>
                  </a:rPr>
                  <a:t>2</a:t>
                </a:r>
                <a14:m>
                  <m:oMath xmlns:m="http://schemas.openxmlformats.org/officeDocument/2006/math">
                    <m:r>
                      <a:rPr lang="es-AR" b="0" i="1" smtClean="0">
                        <a:latin typeface="Cambria Math" panose="02040503050406030204" pitchFamily="18" charset="0"/>
                      </a:rPr>
                      <m:t>.[</m:t>
                    </m:r>
                    <m:r>
                      <a:rPr lang="es-AR" i="1">
                        <a:latin typeface="Cambria Math" panose="02040503050406030204" pitchFamily="18" charset="0"/>
                      </a:rPr>
                      <m:t>−</m:t>
                    </m:r>
                    <m:f>
                      <m:fPr>
                        <m:ctrlPr>
                          <a:rPr lang="es-AR" i="1">
                            <a:latin typeface="Cambria Math" panose="02040503050406030204" pitchFamily="18" charset="0"/>
                            <a:cs typeface="Times New Roman" panose="02020603050405020304" pitchFamily="18" charset="0"/>
                          </a:rPr>
                        </m:ctrlPr>
                      </m:fPr>
                      <m:num>
                        <m:r>
                          <a:rPr lang="es-AR" i="1">
                            <a:latin typeface="Cambria Math" panose="02040503050406030204" pitchFamily="18" charset="0"/>
                            <a:cs typeface="Times New Roman" panose="02020603050405020304" pitchFamily="18" charset="0"/>
                          </a:rPr>
                          <m:t> </m:t>
                        </m:r>
                        <m:r>
                          <a:rPr lang="es-AR" i="1">
                            <a:latin typeface="Cambria Math" panose="02040503050406030204" pitchFamily="18" charset="0"/>
                            <a:cs typeface="Times New Roman" panose="02020603050405020304" pitchFamily="18" charset="0"/>
                          </a:rPr>
                          <m:t>1</m:t>
                        </m:r>
                      </m:num>
                      <m:den>
                        <m:r>
                          <a:rPr lang="es-AR" i="1">
                            <a:latin typeface="Cambria Math" panose="02040503050406030204" pitchFamily="18" charset="0"/>
                            <a:cs typeface="Times New Roman" panose="02020603050405020304" pitchFamily="18" charset="0"/>
                          </a:rPr>
                          <m:t> </m:t>
                        </m:r>
                        <m:r>
                          <a:rPr lang="es-AR" i="1">
                            <a:latin typeface="Cambria Math" panose="02040503050406030204" pitchFamily="18" charset="0"/>
                            <a:cs typeface="Times New Roman" panose="02020603050405020304" pitchFamily="18" charset="0"/>
                          </a:rPr>
                          <m:t>𝑥</m:t>
                        </m:r>
                      </m:den>
                    </m:f>
                    <m:r>
                      <a:rPr lang="es-AR" i="1">
                        <a:latin typeface="Cambria Math" panose="02040503050406030204" pitchFamily="18" charset="0"/>
                      </a:rPr>
                      <m:t>−</m:t>
                    </m:r>
                    <m:f>
                      <m:fPr>
                        <m:ctrlPr>
                          <a:rPr lang="es-AR" i="1">
                            <a:latin typeface="Cambria Math" panose="02040503050406030204" pitchFamily="18" charset="0"/>
                            <a:cs typeface="Times New Roman" panose="02020603050405020304" pitchFamily="18" charset="0"/>
                          </a:rPr>
                        </m:ctrlPr>
                      </m:fPr>
                      <m:num>
                        <m:r>
                          <a:rPr lang="es-AR" i="1">
                            <a:latin typeface="Cambria Math" panose="02040503050406030204" pitchFamily="18" charset="0"/>
                            <a:cs typeface="Times New Roman" panose="02020603050405020304" pitchFamily="18" charset="0"/>
                          </a:rPr>
                          <m:t> </m:t>
                        </m:r>
                        <m:r>
                          <a:rPr lang="es-AR" i="1">
                            <a:latin typeface="Cambria Math" panose="02040503050406030204" pitchFamily="18" charset="0"/>
                            <a:cs typeface="Times New Roman" panose="02020603050405020304" pitchFamily="18" charset="0"/>
                          </a:rPr>
                          <m:t>1</m:t>
                        </m:r>
                      </m:num>
                      <m:den>
                        <m:r>
                          <a:rPr lang="es-AR" i="1">
                            <a:latin typeface="Cambria Math" panose="02040503050406030204" pitchFamily="18" charset="0"/>
                            <a:cs typeface="Times New Roman" panose="02020603050405020304" pitchFamily="18" charset="0"/>
                          </a:rPr>
                          <m:t> </m:t>
                        </m:r>
                        <m:r>
                          <a:rPr lang="es-AR" i="1">
                            <a:latin typeface="Cambria Math" panose="02040503050406030204" pitchFamily="18" charset="0"/>
                            <a:cs typeface="Times New Roman" panose="02020603050405020304" pitchFamily="18" charset="0"/>
                          </a:rPr>
                          <m:t>2</m:t>
                        </m:r>
                        <m:r>
                          <a:rPr lang="es-AR" i="1">
                            <a:latin typeface="Cambria Math" panose="02040503050406030204" pitchFamily="18" charset="0"/>
                            <a:cs typeface="Times New Roman" panose="02020603050405020304" pitchFamily="18" charset="0"/>
                          </a:rPr>
                          <m:t>𝑥</m:t>
                        </m:r>
                        <m:r>
                          <a:rPr lang="es-AR" i="1" baseline="30000">
                            <a:latin typeface="Cambria Math" panose="02040503050406030204" pitchFamily="18" charset="0"/>
                            <a:cs typeface="Times New Roman" panose="02020603050405020304" pitchFamily="18" charset="0"/>
                          </a:rPr>
                          <m:t>2</m:t>
                        </m:r>
                      </m:den>
                    </m:f>
                    <m:r>
                      <a:rPr lang="es-AR">
                        <a:latin typeface="Cambria Math" panose="02040503050406030204" pitchFamily="18" charset="0"/>
                      </a:rPr>
                      <m:t>+</m:t>
                    </m:r>
                    <m:r>
                      <m:rPr>
                        <m:nor/>
                      </m:rPr>
                      <a:rPr lang="es-AR" dirty="0"/>
                      <m:t> </m:t>
                    </m:r>
                    <m:r>
                      <m:rPr>
                        <m:nor/>
                      </m:rPr>
                      <a:rPr lang="es-AR" i="1" dirty="0">
                        <a:latin typeface="Times New Roman" panose="02020603050405020304" pitchFamily="18" charset="0"/>
                        <a:cs typeface="Times New Roman" panose="02020603050405020304" pitchFamily="18" charset="0"/>
                      </a:rPr>
                      <m:t>C</m:t>
                    </m:r>
                  </m:oMath>
                </a14:m>
                <a:r>
                  <a:rPr lang="es-AR" dirty="0">
                    <a:latin typeface="Times New Roman" panose="02020603050405020304" pitchFamily="18" charset="0"/>
                    <a:cs typeface="Times New Roman" panose="02020603050405020304" pitchFamily="18" charset="0"/>
                  </a:rPr>
                  <a:t>]= </a:t>
                </a:r>
                <a14:m>
                  <m:oMath xmlns:m="http://schemas.openxmlformats.org/officeDocument/2006/math">
                    <m:r>
                      <m:rPr>
                        <m:nor/>
                      </m:rPr>
                      <a:rPr lang="es-AR" i="1" dirty="0">
                        <a:solidFill>
                          <a:schemeClr val="tx1"/>
                        </a:solidFill>
                        <a:latin typeface="Times New Roman" panose="02020603050405020304" pitchFamily="18" charset="0"/>
                        <a:cs typeface="Times New Roman" panose="02020603050405020304" pitchFamily="18" charset="0"/>
                      </a:rPr>
                      <m:t>Cx</m:t>
                    </m:r>
                    <m:r>
                      <m:rPr>
                        <m:nor/>
                      </m:rPr>
                      <a:rPr lang="es-AR" i="1" baseline="30000" dirty="0">
                        <a:solidFill>
                          <a:schemeClr val="tx1"/>
                        </a:solidFill>
                        <a:latin typeface="Times New Roman" panose="02020603050405020304" pitchFamily="18" charset="0"/>
                        <a:cs typeface="Times New Roman" panose="02020603050405020304" pitchFamily="18" charset="0"/>
                      </a:rPr>
                      <m:t>2</m:t>
                    </m:r>
                    <m:r>
                      <m:rPr>
                        <m:nor/>
                      </m:rPr>
                      <a:rPr lang="es-AR" b="0" i="1" dirty="0" smtClean="0">
                        <a:solidFill>
                          <a:schemeClr val="tx1"/>
                        </a:solidFill>
                        <a:latin typeface="Times New Roman" panose="02020603050405020304" pitchFamily="18" charset="0"/>
                        <a:cs typeface="Times New Roman" panose="02020603050405020304" pitchFamily="18" charset="0"/>
                      </a:rPr>
                      <m:t>−</m:t>
                    </m:r>
                    <m:r>
                      <m:rPr>
                        <m:nor/>
                      </m:rPr>
                      <a:rPr lang="es-AR" i="1" dirty="0">
                        <a:latin typeface="Times New Roman" panose="02020603050405020304" pitchFamily="18" charset="0"/>
                        <a:cs typeface="Times New Roman" panose="02020603050405020304" pitchFamily="18" charset="0"/>
                      </a:rPr>
                      <m:t>x</m:t>
                    </m:r>
                    <m:r>
                      <m:rPr>
                        <m:nor/>
                      </m:rPr>
                      <a:rPr lang="es-AR" b="0" i="1" dirty="0" smtClean="0">
                        <a:latin typeface="Times New Roman" panose="02020603050405020304" pitchFamily="18" charset="0"/>
                        <a:cs typeface="Times New Roman" panose="02020603050405020304" pitchFamily="18" charset="0"/>
                      </a:rPr>
                      <m:t>− </m:t>
                    </m:r>
                    <m:f>
                      <m:fPr>
                        <m:ctrlPr>
                          <a:rPr lang="es-AR" i="1">
                            <a:latin typeface="Cambria Math" panose="02040503050406030204" pitchFamily="18" charset="0"/>
                            <a:cs typeface="Times New Roman" panose="02020603050405020304" pitchFamily="18" charset="0"/>
                          </a:rPr>
                        </m:ctrlPr>
                      </m:fPr>
                      <m:num>
                        <m:r>
                          <a:rPr lang="es-AR" i="1">
                            <a:latin typeface="Cambria Math" panose="02040503050406030204" pitchFamily="18" charset="0"/>
                            <a:cs typeface="Times New Roman" panose="02020603050405020304" pitchFamily="18" charset="0"/>
                          </a:rPr>
                          <m:t> </m:t>
                        </m:r>
                        <m:r>
                          <a:rPr lang="es-AR" i="1">
                            <a:latin typeface="Cambria Math" panose="02040503050406030204" pitchFamily="18" charset="0"/>
                            <a:cs typeface="Times New Roman" panose="02020603050405020304" pitchFamily="18" charset="0"/>
                          </a:rPr>
                          <m:t>1</m:t>
                        </m:r>
                      </m:num>
                      <m:den>
                        <m:r>
                          <a:rPr lang="es-AR" i="1">
                            <a:latin typeface="Cambria Math" panose="02040503050406030204" pitchFamily="18" charset="0"/>
                            <a:cs typeface="Times New Roman" panose="02020603050405020304" pitchFamily="18" charset="0"/>
                          </a:rPr>
                          <m:t> </m:t>
                        </m:r>
                        <m:r>
                          <a:rPr lang="es-AR" i="1">
                            <a:latin typeface="Cambria Math" panose="02040503050406030204" pitchFamily="18" charset="0"/>
                            <a:cs typeface="Times New Roman" panose="02020603050405020304" pitchFamily="18" charset="0"/>
                          </a:rPr>
                          <m:t>2</m:t>
                        </m:r>
                      </m:den>
                    </m:f>
                  </m:oMath>
                </a14:m>
                <a:endParaRPr lang="es-AR" b="1" i="1" dirty="0">
                  <a:solidFill>
                    <a:srgbClr val="00B050"/>
                  </a:solidFill>
                  <a:latin typeface="Times New Roman" panose="02020603050405020304" pitchFamily="18" charset="0"/>
                  <a:cs typeface="Times New Roman" panose="02020603050405020304" pitchFamily="18" charset="0"/>
                </a:endParaRPr>
              </a:p>
              <a:p>
                <a:endParaRPr lang="es-AR" dirty="0"/>
              </a:p>
            </p:txBody>
          </p:sp>
        </mc:Choice>
        <mc:Fallback xmlns="">
          <p:sp>
            <p:nvSpPr>
              <p:cNvPr id="18" name="CuadroTexto 17">
                <a:extLst>
                  <a:ext uri="{FF2B5EF4-FFF2-40B4-BE49-F238E27FC236}">
                    <a16:creationId xmlns:a16="http://schemas.microsoft.com/office/drawing/2014/main" id="{869BC391-C69F-4A36-BB34-E3F95730B5EE}"/>
                  </a:ext>
                </a:extLst>
              </p:cNvPr>
              <p:cNvSpPr txBox="1">
                <a:spLocks noRot="1" noChangeAspect="1" noMove="1" noResize="1" noEditPoints="1" noAdjustHandles="1" noChangeArrowheads="1" noChangeShapeType="1" noTextEdit="1"/>
              </p:cNvSpPr>
              <p:nvPr/>
            </p:nvSpPr>
            <p:spPr>
              <a:xfrm>
                <a:off x="177782" y="3750181"/>
                <a:ext cx="7562570" cy="761940"/>
              </a:xfrm>
              <a:prstGeom prst="rect">
                <a:avLst/>
              </a:prstGeom>
              <a:blipFill>
                <a:blip r:embed="rId7"/>
                <a:stretch>
                  <a:fillRect l="-645"/>
                </a:stretch>
              </a:blipFill>
            </p:spPr>
            <p:txBody>
              <a:bodyPr/>
              <a:lstStyle/>
              <a:p>
                <a:r>
                  <a:rPr lang="es-AR">
                    <a:noFill/>
                  </a:rPr>
                  <a:t> </a:t>
                </a:r>
              </a:p>
            </p:txBody>
          </p:sp>
        </mc:Fallback>
      </mc:AlternateContent>
      <mc:AlternateContent xmlns:mc="http://schemas.openxmlformats.org/markup-compatibility/2006" xmlns:a14="http://schemas.microsoft.com/office/drawing/2010/main">
        <mc:Choice Requires="a14">
          <p:sp>
            <p:nvSpPr>
              <p:cNvPr id="21" name="CuadroTexto 20">
                <a:extLst>
                  <a:ext uri="{FF2B5EF4-FFF2-40B4-BE49-F238E27FC236}">
                    <a16:creationId xmlns:a16="http://schemas.microsoft.com/office/drawing/2014/main" id="{23D04027-63E4-490E-B970-812BA7E0AFCC}"/>
                  </a:ext>
                </a:extLst>
              </p:cNvPr>
              <p:cNvSpPr txBox="1"/>
              <p:nvPr/>
            </p:nvSpPr>
            <p:spPr>
              <a:xfrm>
                <a:off x="613434" y="4602597"/>
                <a:ext cx="7414950" cy="488019"/>
              </a:xfrm>
              <a:prstGeom prst="rect">
                <a:avLst/>
              </a:prstGeom>
              <a:noFill/>
            </p:spPr>
            <p:txBody>
              <a:bodyPr wrap="square">
                <a:spAutoFit/>
              </a:bodyPr>
              <a:lstStyle/>
              <a:p>
                <a:r>
                  <a:rPr lang="es-AR" dirty="0">
                    <a:latin typeface="Times New Roman" panose="02020603050405020304" pitchFamily="18" charset="0"/>
                    <a:cs typeface="Times New Roman" panose="02020603050405020304" pitchFamily="18" charset="0"/>
                  </a:rPr>
                  <a:t>la solución particular para (-2; </a:t>
                </a:r>
                <a14:m>
                  <m:oMath xmlns:m="http://schemas.openxmlformats.org/officeDocument/2006/math">
                    <m:f>
                      <m:fPr>
                        <m:ctrlPr>
                          <a:rPr lang="es-AR" i="1">
                            <a:latin typeface="Cambria Math" panose="02040503050406030204" pitchFamily="18" charset="0"/>
                            <a:cs typeface="Times New Roman" panose="02020603050405020304" pitchFamily="18" charset="0"/>
                          </a:rPr>
                        </m:ctrlPr>
                      </m:fPr>
                      <m:num>
                        <m:r>
                          <a:rPr lang="es-AR" i="1">
                            <a:latin typeface="Cambria Math" panose="02040503050406030204" pitchFamily="18" charset="0"/>
                            <a:cs typeface="Times New Roman" panose="02020603050405020304" pitchFamily="18" charset="0"/>
                          </a:rPr>
                          <m:t> </m:t>
                        </m:r>
                        <m:r>
                          <a:rPr lang="es-AR" b="0" i="1" smtClean="0">
                            <a:latin typeface="Cambria Math" panose="02040503050406030204" pitchFamily="18" charset="0"/>
                            <a:cs typeface="Times New Roman" panose="02020603050405020304" pitchFamily="18" charset="0"/>
                          </a:rPr>
                          <m:t>5</m:t>
                        </m:r>
                      </m:num>
                      <m:den>
                        <m:r>
                          <a:rPr lang="es-AR" i="1">
                            <a:latin typeface="Cambria Math" panose="02040503050406030204" pitchFamily="18" charset="0"/>
                            <a:cs typeface="Times New Roman" panose="02020603050405020304" pitchFamily="18" charset="0"/>
                          </a:rPr>
                          <m:t> </m:t>
                        </m:r>
                        <m:r>
                          <a:rPr lang="es-AR" i="1">
                            <a:latin typeface="Cambria Math" panose="02040503050406030204" pitchFamily="18" charset="0"/>
                            <a:cs typeface="Times New Roman" panose="02020603050405020304" pitchFamily="18" charset="0"/>
                          </a:rPr>
                          <m:t>2</m:t>
                        </m:r>
                      </m:den>
                    </m:f>
                    <m:r>
                      <a:rPr lang="es-AR" i="1">
                        <a:latin typeface="Cambria Math" panose="02040503050406030204" pitchFamily="18" charset="0"/>
                        <a:cs typeface="Times New Roman" panose="02020603050405020304" pitchFamily="18" charset="0"/>
                      </a:rPr>
                      <m:t> </m:t>
                    </m:r>
                  </m:oMath>
                </a14:m>
                <a:r>
                  <a:rPr lang="es-AR" dirty="0">
                    <a:latin typeface="Times New Roman" panose="02020603050405020304" pitchFamily="18" charset="0"/>
                    <a:cs typeface="Times New Roman" panose="02020603050405020304" pitchFamily="18" charset="0"/>
                  </a:rPr>
                  <a:t>) es: </a:t>
                </a:r>
                <a14:m>
                  <m:oMath xmlns:m="http://schemas.openxmlformats.org/officeDocument/2006/math">
                    <m:f>
                      <m:fPr>
                        <m:ctrlPr>
                          <a:rPr lang="es-AR" i="1">
                            <a:latin typeface="Cambria Math" panose="02040503050406030204" pitchFamily="18" charset="0"/>
                            <a:cs typeface="Times New Roman" panose="02020603050405020304" pitchFamily="18" charset="0"/>
                          </a:rPr>
                        </m:ctrlPr>
                      </m:fPr>
                      <m:num>
                        <m:r>
                          <a:rPr lang="es-AR" i="1">
                            <a:latin typeface="Cambria Math" panose="02040503050406030204" pitchFamily="18" charset="0"/>
                            <a:cs typeface="Times New Roman" panose="02020603050405020304" pitchFamily="18" charset="0"/>
                          </a:rPr>
                          <m:t> </m:t>
                        </m:r>
                        <m:r>
                          <a:rPr lang="es-AR" b="0" i="1" smtClean="0">
                            <a:latin typeface="Cambria Math" panose="02040503050406030204" pitchFamily="18" charset="0"/>
                            <a:cs typeface="Times New Roman" panose="02020603050405020304" pitchFamily="18" charset="0"/>
                          </a:rPr>
                          <m:t>5</m:t>
                        </m:r>
                      </m:num>
                      <m:den>
                        <m:r>
                          <a:rPr lang="es-AR" i="1">
                            <a:latin typeface="Cambria Math" panose="02040503050406030204" pitchFamily="18" charset="0"/>
                            <a:cs typeface="Times New Roman" panose="02020603050405020304" pitchFamily="18" charset="0"/>
                          </a:rPr>
                          <m:t> </m:t>
                        </m:r>
                        <m:r>
                          <a:rPr lang="es-AR" i="1">
                            <a:latin typeface="Cambria Math" panose="02040503050406030204" pitchFamily="18" charset="0"/>
                            <a:cs typeface="Times New Roman" panose="02020603050405020304" pitchFamily="18" charset="0"/>
                          </a:rPr>
                          <m:t>2</m:t>
                        </m:r>
                      </m:den>
                    </m:f>
                    <m:r>
                      <a:rPr lang="es-AR" i="1">
                        <a:latin typeface="Cambria Math" panose="02040503050406030204" pitchFamily="18" charset="0"/>
                        <a:cs typeface="Times New Roman" panose="02020603050405020304" pitchFamily="18" charset="0"/>
                      </a:rPr>
                      <m:t> </m:t>
                    </m:r>
                  </m:oMath>
                </a14:m>
                <a:r>
                  <a:rPr lang="es-AR" dirty="0">
                    <a:latin typeface="Times New Roman" panose="02020603050405020304" pitchFamily="18" charset="0"/>
                    <a:cs typeface="Times New Roman" panose="02020603050405020304" pitchFamily="18" charset="0"/>
                  </a:rPr>
                  <a:t>= </a:t>
                </a:r>
                <a14:m>
                  <m:oMath xmlns:m="http://schemas.openxmlformats.org/officeDocument/2006/math">
                    <m:r>
                      <m:rPr>
                        <m:nor/>
                      </m:rPr>
                      <a:rPr lang="es-AR" i="1" dirty="0">
                        <a:solidFill>
                          <a:schemeClr val="tx1"/>
                        </a:solidFill>
                        <a:latin typeface="Times New Roman" panose="02020603050405020304" pitchFamily="18" charset="0"/>
                        <a:cs typeface="Times New Roman" panose="02020603050405020304" pitchFamily="18" charset="0"/>
                      </a:rPr>
                      <m:t>C</m:t>
                    </m:r>
                    <m:r>
                      <m:rPr>
                        <m:nor/>
                      </m:rPr>
                      <a:rPr lang="es-AR" b="0" i="1" dirty="0" smtClean="0">
                        <a:solidFill>
                          <a:schemeClr val="tx1"/>
                        </a:solidFill>
                        <a:latin typeface="Times New Roman" panose="02020603050405020304" pitchFamily="18" charset="0"/>
                        <a:cs typeface="Times New Roman" panose="02020603050405020304" pitchFamily="18" charset="0"/>
                      </a:rPr>
                      <m:t>(</m:t>
                    </m:r>
                    <m:r>
                      <m:rPr>
                        <m:nor/>
                      </m:rPr>
                      <a:rPr lang="es-AR" b="0" i="1" dirty="0" smtClean="0">
                        <a:solidFill>
                          <a:schemeClr val="tx1"/>
                        </a:solidFill>
                        <a:latin typeface="Times New Roman" panose="02020603050405020304" pitchFamily="18" charset="0"/>
                        <a:cs typeface="Times New Roman" panose="02020603050405020304" pitchFamily="18" charset="0"/>
                      </a:rPr>
                      <m:t>−</m:t>
                    </m:r>
                    <m:r>
                      <m:rPr>
                        <m:nor/>
                      </m:rPr>
                      <a:rPr lang="es-AR" b="0" i="1" dirty="0" smtClean="0">
                        <a:solidFill>
                          <a:schemeClr val="tx1"/>
                        </a:solidFill>
                        <a:latin typeface="Times New Roman" panose="02020603050405020304" pitchFamily="18" charset="0"/>
                        <a:cs typeface="Times New Roman" panose="02020603050405020304" pitchFamily="18" charset="0"/>
                      </a:rPr>
                      <m:t>2</m:t>
                    </m:r>
                    <m:r>
                      <m:rPr>
                        <m:nor/>
                      </m:rPr>
                      <a:rPr lang="es-AR" b="0" i="1" dirty="0" smtClean="0">
                        <a:solidFill>
                          <a:schemeClr val="tx1"/>
                        </a:solidFill>
                        <a:latin typeface="Times New Roman" panose="02020603050405020304" pitchFamily="18" charset="0"/>
                        <a:cs typeface="Times New Roman" panose="02020603050405020304" pitchFamily="18" charset="0"/>
                      </a:rPr>
                      <m:t>)</m:t>
                    </m:r>
                    <m:r>
                      <m:rPr>
                        <m:nor/>
                      </m:rPr>
                      <a:rPr lang="es-AR" i="1" baseline="30000" dirty="0">
                        <a:solidFill>
                          <a:schemeClr val="tx1"/>
                        </a:solidFill>
                        <a:latin typeface="Times New Roman" panose="02020603050405020304" pitchFamily="18" charset="0"/>
                        <a:cs typeface="Times New Roman" panose="02020603050405020304" pitchFamily="18" charset="0"/>
                      </a:rPr>
                      <m:t>2</m:t>
                    </m:r>
                    <m:r>
                      <m:rPr>
                        <m:nor/>
                      </m:rPr>
                      <a:rPr lang="es-AR" b="0" i="1" dirty="0" smtClean="0">
                        <a:solidFill>
                          <a:schemeClr val="tx1"/>
                        </a:solidFill>
                        <a:latin typeface="Times New Roman" panose="02020603050405020304" pitchFamily="18" charset="0"/>
                        <a:cs typeface="Times New Roman" panose="02020603050405020304" pitchFamily="18" charset="0"/>
                      </a:rPr>
                      <m:t>−</m:t>
                    </m:r>
                    <m:r>
                      <m:rPr>
                        <m:nor/>
                      </m:rPr>
                      <a:rPr lang="es-AR" b="0" i="1" dirty="0" smtClean="0">
                        <a:solidFill>
                          <a:schemeClr val="tx1"/>
                        </a:solidFill>
                        <a:latin typeface="Times New Roman" panose="02020603050405020304" pitchFamily="18" charset="0"/>
                        <a:cs typeface="Times New Roman" panose="02020603050405020304" pitchFamily="18" charset="0"/>
                      </a:rPr>
                      <m:t>(</m:t>
                    </m:r>
                    <m:r>
                      <m:rPr>
                        <m:nor/>
                      </m:rPr>
                      <a:rPr lang="es-AR" b="0" i="1" dirty="0" smtClean="0">
                        <a:solidFill>
                          <a:schemeClr val="tx1"/>
                        </a:solidFill>
                        <a:latin typeface="Times New Roman" panose="02020603050405020304" pitchFamily="18" charset="0"/>
                        <a:cs typeface="Times New Roman" panose="02020603050405020304" pitchFamily="18" charset="0"/>
                      </a:rPr>
                      <m:t>−</m:t>
                    </m:r>
                    <m:r>
                      <m:rPr>
                        <m:nor/>
                      </m:rPr>
                      <a:rPr lang="es-AR" b="0" i="1" dirty="0" smtClean="0">
                        <a:solidFill>
                          <a:schemeClr val="tx1"/>
                        </a:solidFill>
                        <a:latin typeface="Times New Roman" panose="02020603050405020304" pitchFamily="18" charset="0"/>
                        <a:cs typeface="Times New Roman" panose="02020603050405020304" pitchFamily="18" charset="0"/>
                      </a:rPr>
                      <m:t>2</m:t>
                    </m:r>
                    <m:r>
                      <m:rPr>
                        <m:nor/>
                      </m:rPr>
                      <a:rPr lang="es-AR" b="0" i="1" dirty="0" smtClean="0">
                        <a:solidFill>
                          <a:schemeClr val="tx1"/>
                        </a:solidFill>
                        <a:latin typeface="Times New Roman" panose="02020603050405020304" pitchFamily="18" charset="0"/>
                        <a:cs typeface="Times New Roman" panose="02020603050405020304" pitchFamily="18" charset="0"/>
                      </a:rPr>
                      <m:t>)</m:t>
                    </m:r>
                    <m:r>
                      <m:rPr>
                        <m:nor/>
                      </m:rPr>
                      <a:rPr lang="es-AR" b="0" i="1" dirty="0" smtClean="0">
                        <a:latin typeface="Times New Roman" panose="02020603050405020304" pitchFamily="18" charset="0"/>
                        <a:cs typeface="Times New Roman" panose="02020603050405020304" pitchFamily="18" charset="0"/>
                      </a:rPr>
                      <m:t>− </m:t>
                    </m:r>
                    <m:f>
                      <m:fPr>
                        <m:ctrlPr>
                          <a:rPr lang="es-AR" i="1">
                            <a:latin typeface="Cambria Math" panose="02040503050406030204" pitchFamily="18" charset="0"/>
                            <a:cs typeface="Times New Roman" panose="02020603050405020304" pitchFamily="18" charset="0"/>
                          </a:rPr>
                        </m:ctrlPr>
                      </m:fPr>
                      <m:num>
                        <m:r>
                          <a:rPr lang="es-AR" i="1">
                            <a:latin typeface="Cambria Math" panose="02040503050406030204" pitchFamily="18" charset="0"/>
                            <a:cs typeface="Times New Roman" panose="02020603050405020304" pitchFamily="18" charset="0"/>
                          </a:rPr>
                          <m:t> </m:t>
                        </m:r>
                        <m:r>
                          <a:rPr lang="es-AR" i="1">
                            <a:latin typeface="Cambria Math" panose="02040503050406030204" pitchFamily="18" charset="0"/>
                            <a:cs typeface="Times New Roman" panose="02020603050405020304" pitchFamily="18" charset="0"/>
                          </a:rPr>
                          <m:t>1</m:t>
                        </m:r>
                      </m:num>
                      <m:den>
                        <m:r>
                          <a:rPr lang="es-AR" i="1">
                            <a:latin typeface="Cambria Math" panose="02040503050406030204" pitchFamily="18" charset="0"/>
                            <a:cs typeface="Times New Roman" panose="02020603050405020304" pitchFamily="18" charset="0"/>
                          </a:rPr>
                          <m:t> </m:t>
                        </m:r>
                        <m:r>
                          <a:rPr lang="es-AR" i="1">
                            <a:latin typeface="Cambria Math" panose="02040503050406030204" pitchFamily="18" charset="0"/>
                            <a:cs typeface="Times New Roman" panose="02020603050405020304" pitchFamily="18" charset="0"/>
                          </a:rPr>
                          <m:t>2</m:t>
                        </m:r>
                      </m:den>
                    </m:f>
                  </m:oMath>
                </a14:m>
                <a:r>
                  <a:rPr lang="es-AR" b="1" i="1" dirty="0">
                    <a:solidFill>
                      <a:srgbClr val="00B050"/>
                    </a:solidFill>
                    <a:latin typeface="Times New Roman" panose="02020603050405020304" pitchFamily="18" charset="0"/>
                    <a:cs typeface="Times New Roman" panose="02020603050405020304" pitchFamily="18" charset="0"/>
                  </a:rPr>
                  <a:t>     entonces </a:t>
                </a:r>
                <a:r>
                  <a:rPr lang="es-AR" b="1" i="1" dirty="0">
                    <a:solidFill>
                      <a:schemeClr val="tx1"/>
                    </a:solidFill>
                    <a:latin typeface="Times New Roman" panose="02020603050405020304" pitchFamily="18" charset="0"/>
                    <a:cs typeface="Times New Roman" panose="02020603050405020304" pitchFamily="18" charset="0"/>
                  </a:rPr>
                  <a:t>C=</a:t>
                </a:r>
                <a:r>
                  <a:rPr lang="es-AR" dirty="0">
                    <a:solidFill>
                      <a:schemeClr val="tx1"/>
                    </a:solidFill>
                    <a:cs typeface="Times New Roman" panose="02020603050405020304" pitchFamily="18" charset="0"/>
                  </a:rPr>
                  <a:t> </a:t>
                </a:r>
                <a14:m>
                  <m:oMath xmlns:m="http://schemas.openxmlformats.org/officeDocument/2006/math">
                    <m:f>
                      <m:fPr>
                        <m:ctrlPr>
                          <a:rPr lang="es-AR" i="1">
                            <a:solidFill>
                              <a:schemeClr val="tx1"/>
                            </a:solidFill>
                            <a:latin typeface="Cambria Math" panose="02040503050406030204" pitchFamily="18" charset="0"/>
                            <a:cs typeface="Times New Roman" panose="02020603050405020304" pitchFamily="18" charset="0"/>
                          </a:rPr>
                        </m:ctrlPr>
                      </m:fPr>
                      <m:num>
                        <m:r>
                          <a:rPr lang="es-AR" i="1">
                            <a:solidFill>
                              <a:schemeClr val="tx1"/>
                            </a:solidFill>
                            <a:latin typeface="Cambria Math" panose="02040503050406030204" pitchFamily="18" charset="0"/>
                            <a:cs typeface="Times New Roman" panose="02020603050405020304" pitchFamily="18" charset="0"/>
                          </a:rPr>
                          <m:t> </m:t>
                        </m:r>
                        <m:r>
                          <a:rPr lang="es-AR" i="1">
                            <a:solidFill>
                              <a:schemeClr val="tx1"/>
                            </a:solidFill>
                            <a:latin typeface="Cambria Math" panose="02040503050406030204" pitchFamily="18" charset="0"/>
                            <a:cs typeface="Times New Roman" panose="02020603050405020304" pitchFamily="18" charset="0"/>
                          </a:rPr>
                          <m:t>1</m:t>
                        </m:r>
                      </m:num>
                      <m:den>
                        <m:r>
                          <a:rPr lang="es-AR" i="1">
                            <a:solidFill>
                              <a:schemeClr val="tx1"/>
                            </a:solidFill>
                            <a:latin typeface="Cambria Math" panose="02040503050406030204" pitchFamily="18" charset="0"/>
                            <a:cs typeface="Times New Roman" panose="02020603050405020304" pitchFamily="18" charset="0"/>
                          </a:rPr>
                          <m:t> </m:t>
                        </m:r>
                        <m:r>
                          <a:rPr lang="es-AR" b="0" i="1" smtClean="0">
                            <a:solidFill>
                              <a:schemeClr val="tx1"/>
                            </a:solidFill>
                            <a:latin typeface="Cambria Math" panose="02040503050406030204" pitchFamily="18" charset="0"/>
                            <a:cs typeface="Times New Roman" panose="02020603050405020304" pitchFamily="18" charset="0"/>
                          </a:rPr>
                          <m:t>4</m:t>
                        </m:r>
                      </m:den>
                    </m:f>
                  </m:oMath>
                </a14:m>
                <a:endParaRPr lang="es-AR" b="1" i="1" dirty="0">
                  <a:solidFill>
                    <a:srgbClr val="00B050"/>
                  </a:solidFill>
                  <a:latin typeface="Times New Roman" panose="02020603050405020304" pitchFamily="18" charset="0"/>
                  <a:cs typeface="Times New Roman" panose="02020603050405020304" pitchFamily="18" charset="0"/>
                </a:endParaRPr>
              </a:p>
            </p:txBody>
          </p:sp>
        </mc:Choice>
        <mc:Fallback xmlns="">
          <p:sp>
            <p:nvSpPr>
              <p:cNvPr id="21" name="CuadroTexto 20">
                <a:extLst>
                  <a:ext uri="{FF2B5EF4-FFF2-40B4-BE49-F238E27FC236}">
                    <a16:creationId xmlns:a16="http://schemas.microsoft.com/office/drawing/2014/main" id="{23D04027-63E4-490E-B970-812BA7E0AFCC}"/>
                  </a:ext>
                </a:extLst>
              </p:cNvPr>
              <p:cNvSpPr txBox="1">
                <a:spLocks noRot="1" noChangeAspect="1" noMove="1" noResize="1" noEditPoints="1" noAdjustHandles="1" noChangeArrowheads="1" noChangeShapeType="1" noTextEdit="1"/>
              </p:cNvSpPr>
              <p:nvPr/>
            </p:nvSpPr>
            <p:spPr>
              <a:xfrm>
                <a:off x="613434" y="4602597"/>
                <a:ext cx="7414950" cy="488019"/>
              </a:xfrm>
              <a:prstGeom prst="rect">
                <a:avLst/>
              </a:prstGeom>
              <a:blipFill>
                <a:blip r:embed="rId8"/>
                <a:stretch>
                  <a:fillRect l="-740" b="-7500"/>
                </a:stretch>
              </a:blipFill>
            </p:spPr>
            <p:txBody>
              <a:bodyPr/>
              <a:lstStyle/>
              <a:p>
                <a:r>
                  <a:rPr lang="es-AR">
                    <a:noFill/>
                  </a:rPr>
                  <a:t> </a:t>
                </a:r>
              </a:p>
            </p:txBody>
          </p:sp>
        </mc:Fallback>
      </mc:AlternateContent>
      <mc:AlternateContent xmlns:mc="http://schemas.openxmlformats.org/markup-compatibility/2006" xmlns:a14="http://schemas.microsoft.com/office/drawing/2010/main">
        <mc:Choice Requires="a14">
          <p:sp>
            <p:nvSpPr>
              <p:cNvPr id="22" name="CuadroTexto 21">
                <a:extLst>
                  <a:ext uri="{FF2B5EF4-FFF2-40B4-BE49-F238E27FC236}">
                    <a16:creationId xmlns:a16="http://schemas.microsoft.com/office/drawing/2014/main" id="{46225A8B-A6DB-403F-A618-C41338DA2E9E}"/>
                  </a:ext>
                </a:extLst>
              </p:cNvPr>
              <p:cNvSpPr txBox="1"/>
              <p:nvPr/>
            </p:nvSpPr>
            <p:spPr>
              <a:xfrm>
                <a:off x="2756031" y="5292282"/>
                <a:ext cx="4586286" cy="484941"/>
              </a:xfrm>
              <a:prstGeom prst="rect">
                <a:avLst/>
              </a:prstGeom>
              <a:noFill/>
            </p:spPr>
            <p:txBody>
              <a:bodyPr wrap="square">
                <a:spAutoFit/>
              </a:bodyPr>
              <a:lstStyle/>
              <a:p>
                <a:r>
                  <a:rPr lang="es-AR" b="1" i="1" dirty="0">
                    <a:solidFill>
                      <a:srgbClr val="00B050"/>
                    </a:solidFill>
                    <a:latin typeface="Times New Roman" panose="02020603050405020304" pitchFamily="18" charset="0"/>
                    <a:cs typeface="Times New Roman" panose="02020603050405020304" pitchFamily="18" charset="0"/>
                  </a:rPr>
                  <a:t>y</a:t>
                </a:r>
                <a:r>
                  <a:rPr lang="es-AR" dirty="0">
                    <a:latin typeface="Times New Roman" panose="02020603050405020304" pitchFamily="18" charset="0"/>
                    <a:cs typeface="Times New Roman" panose="02020603050405020304" pitchFamily="18" charset="0"/>
                  </a:rPr>
                  <a:t>= </a:t>
                </a:r>
                <a14:m>
                  <m:oMath xmlns:m="http://schemas.openxmlformats.org/officeDocument/2006/math">
                    <m:r>
                      <m:rPr>
                        <m:nor/>
                      </m:rPr>
                      <a:rPr lang="es-AR" i="1" dirty="0">
                        <a:solidFill>
                          <a:schemeClr val="tx1"/>
                        </a:solidFill>
                        <a:latin typeface="Times New Roman" panose="02020603050405020304" pitchFamily="18" charset="0"/>
                        <a:cs typeface="Times New Roman" panose="02020603050405020304" pitchFamily="18" charset="0"/>
                      </a:rPr>
                      <m:t>Cx</m:t>
                    </m:r>
                    <m:r>
                      <m:rPr>
                        <m:nor/>
                      </m:rPr>
                      <a:rPr lang="es-AR" i="1" baseline="30000" dirty="0">
                        <a:solidFill>
                          <a:schemeClr val="tx1"/>
                        </a:solidFill>
                        <a:latin typeface="Times New Roman" panose="02020603050405020304" pitchFamily="18" charset="0"/>
                        <a:cs typeface="Times New Roman" panose="02020603050405020304" pitchFamily="18" charset="0"/>
                      </a:rPr>
                      <m:t>2</m:t>
                    </m:r>
                    <m:r>
                      <m:rPr>
                        <m:nor/>
                      </m:rPr>
                      <a:rPr lang="es-AR" b="0" i="1" dirty="0" smtClean="0">
                        <a:solidFill>
                          <a:schemeClr val="tx1"/>
                        </a:solidFill>
                        <a:latin typeface="Times New Roman" panose="02020603050405020304" pitchFamily="18" charset="0"/>
                        <a:cs typeface="Times New Roman" panose="02020603050405020304" pitchFamily="18" charset="0"/>
                      </a:rPr>
                      <m:t>−</m:t>
                    </m:r>
                    <m:r>
                      <m:rPr>
                        <m:nor/>
                      </m:rPr>
                      <a:rPr lang="es-AR" i="1" dirty="0">
                        <a:latin typeface="Times New Roman" panose="02020603050405020304" pitchFamily="18" charset="0"/>
                        <a:cs typeface="Times New Roman" panose="02020603050405020304" pitchFamily="18" charset="0"/>
                      </a:rPr>
                      <m:t>x</m:t>
                    </m:r>
                    <m:r>
                      <m:rPr>
                        <m:nor/>
                      </m:rPr>
                      <a:rPr lang="es-AR" b="0" i="1" dirty="0" smtClean="0">
                        <a:latin typeface="Times New Roman" panose="02020603050405020304" pitchFamily="18" charset="0"/>
                        <a:cs typeface="Times New Roman" panose="02020603050405020304" pitchFamily="18" charset="0"/>
                      </a:rPr>
                      <m:t>− </m:t>
                    </m:r>
                    <m:f>
                      <m:fPr>
                        <m:ctrlPr>
                          <a:rPr lang="es-AR" i="1">
                            <a:latin typeface="Cambria Math" panose="02040503050406030204" pitchFamily="18" charset="0"/>
                            <a:cs typeface="Times New Roman" panose="02020603050405020304" pitchFamily="18" charset="0"/>
                          </a:rPr>
                        </m:ctrlPr>
                      </m:fPr>
                      <m:num>
                        <m:r>
                          <a:rPr lang="es-AR" i="1">
                            <a:latin typeface="Cambria Math" panose="02040503050406030204" pitchFamily="18" charset="0"/>
                            <a:cs typeface="Times New Roman" panose="02020603050405020304" pitchFamily="18" charset="0"/>
                          </a:rPr>
                          <m:t> </m:t>
                        </m:r>
                        <m:r>
                          <a:rPr lang="es-AR" i="1">
                            <a:latin typeface="Cambria Math" panose="02040503050406030204" pitchFamily="18" charset="0"/>
                            <a:cs typeface="Times New Roman" panose="02020603050405020304" pitchFamily="18" charset="0"/>
                          </a:rPr>
                          <m:t>1</m:t>
                        </m:r>
                      </m:num>
                      <m:den>
                        <m:r>
                          <a:rPr lang="es-AR" i="1">
                            <a:latin typeface="Cambria Math" panose="02040503050406030204" pitchFamily="18" charset="0"/>
                            <a:cs typeface="Times New Roman" panose="02020603050405020304" pitchFamily="18" charset="0"/>
                          </a:rPr>
                          <m:t> </m:t>
                        </m:r>
                        <m:r>
                          <a:rPr lang="es-AR" i="1">
                            <a:latin typeface="Cambria Math" panose="02040503050406030204" pitchFamily="18" charset="0"/>
                            <a:cs typeface="Times New Roman" panose="02020603050405020304" pitchFamily="18" charset="0"/>
                          </a:rPr>
                          <m:t>2</m:t>
                        </m:r>
                      </m:den>
                    </m:f>
                    <m:r>
                      <a:rPr lang="es-AR" b="0" i="1" smtClean="0">
                        <a:latin typeface="Cambria Math" panose="02040503050406030204" pitchFamily="18" charset="0"/>
                        <a:cs typeface="Times New Roman" panose="02020603050405020304" pitchFamily="18" charset="0"/>
                      </a:rPr>
                      <m:t>=</m:t>
                    </m:r>
                    <m:f>
                      <m:fPr>
                        <m:ctrlPr>
                          <a:rPr lang="es-AR" i="1">
                            <a:latin typeface="Cambria Math" panose="02040503050406030204" pitchFamily="18" charset="0"/>
                            <a:cs typeface="Times New Roman" panose="02020603050405020304" pitchFamily="18" charset="0"/>
                          </a:rPr>
                        </m:ctrlPr>
                      </m:fPr>
                      <m:num>
                        <m:r>
                          <m:rPr>
                            <m:nor/>
                          </m:rPr>
                          <a:rPr lang="es-AR" b="0" i="1" smtClean="0">
                            <a:latin typeface="Cambria Math" panose="02040503050406030204" pitchFamily="18" charset="0"/>
                            <a:cs typeface="Times New Roman" panose="02020603050405020304" pitchFamily="18" charset="0"/>
                          </a:rPr>
                          <m:t> </m:t>
                        </m:r>
                        <m:r>
                          <m:rPr>
                            <m:nor/>
                          </m:rPr>
                          <a:rPr lang="es-AR" i="1" dirty="0">
                            <a:latin typeface="Times New Roman" panose="02020603050405020304" pitchFamily="18" charset="0"/>
                            <a:cs typeface="Times New Roman" panose="02020603050405020304" pitchFamily="18" charset="0"/>
                          </a:rPr>
                          <m:t>x</m:t>
                        </m:r>
                        <m:r>
                          <m:rPr>
                            <m:nor/>
                          </m:rPr>
                          <a:rPr lang="es-AR" i="1" baseline="30000" dirty="0">
                            <a:latin typeface="Times New Roman" panose="02020603050405020304" pitchFamily="18" charset="0"/>
                            <a:cs typeface="Times New Roman" panose="02020603050405020304" pitchFamily="18" charset="0"/>
                          </a:rPr>
                          <m:t>2</m:t>
                        </m:r>
                      </m:num>
                      <m:den>
                        <m:r>
                          <a:rPr lang="es-AR" i="1">
                            <a:latin typeface="Cambria Math" panose="02040503050406030204" pitchFamily="18" charset="0"/>
                            <a:cs typeface="Times New Roman" panose="02020603050405020304" pitchFamily="18" charset="0"/>
                          </a:rPr>
                          <m:t> </m:t>
                        </m:r>
                        <m:r>
                          <a:rPr lang="es-AR" i="1">
                            <a:latin typeface="Cambria Math" panose="02040503050406030204" pitchFamily="18" charset="0"/>
                            <a:cs typeface="Times New Roman" panose="02020603050405020304" pitchFamily="18" charset="0"/>
                          </a:rPr>
                          <m:t>4</m:t>
                        </m:r>
                      </m:den>
                    </m:f>
                    <m:r>
                      <m:rPr>
                        <m:nor/>
                      </m:rPr>
                      <a:rPr lang="es-AR" i="1" dirty="0">
                        <a:latin typeface="Times New Roman" panose="02020603050405020304" pitchFamily="18" charset="0"/>
                        <a:cs typeface="Times New Roman" panose="02020603050405020304" pitchFamily="18" charset="0"/>
                      </a:rPr>
                      <m:t>−</m:t>
                    </m:r>
                    <m:r>
                      <m:rPr>
                        <m:nor/>
                      </m:rPr>
                      <a:rPr lang="es-AR" i="1" dirty="0">
                        <a:latin typeface="Times New Roman" panose="02020603050405020304" pitchFamily="18" charset="0"/>
                        <a:cs typeface="Times New Roman" panose="02020603050405020304" pitchFamily="18" charset="0"/>
                      </a:rPr>
                      <m:t>x</m:t>
                    </m:r>
                    <m:r>
                      <m:rPr>
                        <m:nor/>
                      </m:rPr>
                      <a:rPr lang="es-AR" i="1" dirty="0">
                        <a:latin typeface="Times New Roman" panose="02020603050405020304" pitchFamily="18" charset="0"/>
                        <a:cs typeface="Times New Roman" panose="02020603050405020304" pitchFamily="18" charset="0"/>
                      </a:rPr>
                      <m:t>− </m:t>
                    </m:r>
                    <m:f>
                      <m:fPr>
                        <m:ctrlPr>
                          <a:rPr lang="es-AR" i="1">
                            <a:latin typeface="Cambria Math" panose="02040503050406030204" pitchFamily="18" charset="0"/>
                            <a:cs typeface="Times New Roman" panose="02020603050405020304" pitchFamily="18" charset="0"/>
                          </a:rPr>
                        </m:ctrlPr>
                      </m:fPr>
                      <m:num>
                        <m:r>
                          <a:rPr lang="es-AR" i="1">
                            <a:latin typeface="Cambria Math" panose="02040503050406030204" pitchFamily="18" charset="0"/>
                            <a:cs typeface="Times New Roman" panose="02020603050405020304" pitchFamily="18" charset="0"/>
                          </a:rPr>
                          <m:t> </m:t>
                        </m:r>
                        <m:r>
                          <a:rPr lang="es-AR" i="1">
                            <a:latin typeface="Cambria Math" panose="02040503050406030204" pitchFamily="18" charset="0"/>
                            <a:cs typeface="Times New Roman" panose="02020603050405020304" pitchFamily="18" charset="0"/>
                          </a:rPr>
                          <m:t>1</m:t>
                        </m:r>
                      </m:num>
                      <m:den>
                        <m:r>
                          <a:rPr lang="es-AR" i="1">
                            <a:latin typeface="Cambria Math" panose="02040503050406030204" pitchFamily="18" charset="0"/>
                            <a:cs typeface="Times New Roman" panose="02020603050405020304" pitchFamily="18" charset="0"/>
                          </a:rPr>
                          <m:t> </m:t>
                        </m:r>
                        <m:r>
                          <a:rPr lang="es-AR" i="1">
                            <a:latin typeface="Cambria Math" panose="02040503050406030204" pitchFamily="18" charset="0"/>
                            <a:cs typeface="Times New Roman" panose="02020603050405020304" pitchFamily="18" charset="0"/>
                          </a:rPr>
                          <m:t>2</m:t>
                        </m:r>
                      </m:den>
                    </m:f>
                  </m:oMath>
                </a14:m>
                <a:endParaRPr lang="es-AR" dirty="0"/>
              </a:p>
            </p:txBody>
          </p:sp>
        </mc:Choice>
        <mc:Fallback xmlns="">
          <p:sp>
            <p:nvSpPr>
              <p:cNvPr id="22" name="CuadroTexto 21">
                <a:extLst>
                  <a:ext uri="{FF2B5EF4-FFF2-40B4-BE49-F238E27FC236}">
                    <a16:creationId xmlns:a16="http://schemas.microsoft.com/office/drawing/2014/main" id="{46225A8B-A6DB-403F-A618-C41338DA2E9E}"/>
                  </a:ext>
                </a:extLst>
              </p:cNvPr>
              <p:cNvSpPr txBox="1">
                <a:spLocks noRot="1" noChangeAspect="1" noMove="1" noResize="1" noEditPoints="1" noAdjustHandles="1" noChangeArrowheads="1" noChangeShapeType="1" noTextEdit="1"/>
              </p:cNvSpPr>
              <p:nvPr/>
            </p:nvSpPr>
            <p:spPr>
              <a:xfrm>
                <a:off x="2756031" y="5292282"/>
                <a:ext cx="4586286" cy="484941"/>
              </a:xfrm>
              <a:prstGeom prst="rect">
                <a:avLst/>
              </a:prstGeom>
              <a:blipFill>
                <a:blip r:embed="rId9"/>
                <a:stretch>
                  <a:fillRect l="-1064" t="-2500" b="-6250"/>
                </a:stretch>
              </a:blipFill>
            </p:spPr>
            <p:txBody>
              <a:bodyPr/>
              <a:lstStyle/>
              <a:p>
                <a:r>
                  <a:rPr lang="es-AR">
                    <a:noFill/>
                  </a:rPr>
                  <a:t> </a:t>
                </a:r>
              </a:p>
            </p:txBody>
          </p:sp>
        </mc:Fallback>
      </mc:AlternateContent>
    </p:spTree>
    <p:extLst>
      <p:ext uri="{BB962C8B-B14F-4D97-AF65-F5344CB8AC3E}">
        <p14:creationId xmlns:p14="http://schemas.microsoft.com/office/powerpoint/2010/main" val="42220592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Gráfico 12" descr="Lápices con virutas">
            <a:extLst>
              <a:ext uri="{FF2B5EF4-FFF2-40B4-BE49-F238E27FC236}">
                <a16:creationId xmlns:a16="http://schemas.microsoft.com/office/drawing/2014/main" id="{D77D74CD-811E-4B12-8CE0-C1E9501A32A9}"/>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144804" y="342742"/>
            <a:ext cx="1029013" cy="1029013"/>
          </a:xfrm>
          <a:prstGeom prst="rect">
            <a:avLst/>
          </a:prstGeom>
        </p:spPr>
      </p:pic>
      <p:sp>
        <p:nvSpPr>
          <p:cNvPr id="5" name="Marcador de número de diapositiva 4">
            <a:extLst>
              <a:ext uri="{FF2B5EF4-FFF2-40B4-BE49-F238E27FC236}">
                <a16:creationId xmlns:a16="http://schemas.microsoft.com/office/drawing/2014/main" id="{1990B492-776E-4C2B-AD83-241801AC7242}"/>
              </a:ext>
            </a:extLst>
          </p:cNvPr>
          <p:cNvSpPr>
            <a:spLocks noGrp="1"/>
          </p:cNvSpPr>
          <p:nvPr>
            <p:ph type="sldNum" sz="quarter" idx="12"/>
          </p:nvPr>
        </p:nvSpPr>
        <p:spPr>
          <a:xfrm>
            <a:off x="8659310" y="6093624"/>
            <a:ext cx="409433" cy="435022"/>
          </a:xfrm>
        </p:spPr>
        <p:txBody>
          <a:bodyPr/>
          <a:lstStyle/>
          <a:p>
            <a:fld id="{9D4AEF59-F28E-467C-9EA3-92D1CFAD475A}" type="slidenum">
              <a:rPr lang="en-US" smtClean="0"/>
              <a:t>21</a:t>
            </a:fld>
            <a:endParaRPr lang="en-US" dirty="0"/>
          </a:p>
        </p:txBody>
      </p:sp>
      <p:sp>
        <p:nvSpPr>
          <p:cNvPr id="14" name="CuadroTexto 13">
            <a:extLst>
              <a:ext uri="{FF2B5EF4-FFF2-40B4-BE49-F238E27FC236}">
                <a16:creationId xmlns:a16="http://schemas.microsoft.com/office/drawing/2014/main" id="{9F1C4DBF-20C9-4E02-8D4B-F51776CF0C4C}"/>
              </a:ext>
            </a:extLst>
          </p:cNvPr>
          <p:cNvSpPr txBox="1"/>
          <p:nvPr/>
        </p:nvSpPr>
        <p:spPr>
          <a:xfrm>
            <a:off x="467544" y="476672"/>
            <a:ext cx="7848872" cy="2400657"/>
          </a:xfrm>
          <a:prstGeom prst="rect">
            <a:avLst/>
          </a:prstGeom>
          <a:noFill/>
        </p:spPr>
        <p:txBody>
          <a:bodyPr wrap="square">
            <a:spAutoFit/>
          </a:bodyPr>
          <a:lstStyle/>
          <a:p>
            <a:pPr algn="just"/>
            <a:r>
              <a:rPr lang="es-AR" sz="2000" b="1" i="0" u="none" strike="noStrike" baseline="0" dirty="0">
                <a:solidFill>
                  <a:srgbClr val="00B0F0"/>
                </a:solidFill>
                <a:latin typeface="Times New Roman" panose="02020603050405020304" pitchFamily="18" charset="0"/>
                <a:cs typeface="Times New Roman" panose="02020603050405020304" pitchFamily="18" charset="0"/>
              </a:rPr>
              <a:t>TRAYECTORIAS ORTOGONALES</a:t>
            </a:r>
          </a:p>
          <a:p>
            <a:pPr algn="just"/>
            <a:r>
              <a:rPr lang="es-MX" sz="1800" b="0" i="0" u="none" strike="noStrike" baseline="0" dirty="0">
                <a:solidFill>
                  <a:srgbClr val="000000"/>
                </a:solidFill>
                <a:latin typeface="Times New Roman" panose="02020603050405020304" pitchFamily="18" charset="0"/>
                <a:cs typeface="Times New Roman" panose="02020603050405020304" pitchFamily="18" charset="0"/>
              </a:rPr>
              <a:t>Una </a:t>
            </a:r>
            <a:r>
              <a:rPr lang="es-MX" sz="1800" b="1" i="0" u="none" strike="noStrike" baseline="0" dirty="0">
                <a:solidFill>
                  <a:srgbClr val="000000"/>
                </a:solidFill>
                <a:latin typeface="Times New Roman" panose="02020603050405020304" pitchFamily="18" charset="0"/>
                <a:cs typeface="Times New Roman" panose="02020603050405020304" pitchFamily="18" charset="0"/>
              </a:rPr>
              <a:t>trayectoria ortogonal </a:t>
            </a:r>
            <a:r>
              <a:rPr lang="es-MX" sz="1800" b="0" i="0" u="none" strike="noStrike" baseline="0" dirty="0">
                <a:solidFill>
                  <a:srgbClr val="000000"/>
                </a:solidFill>
                <a:latin typeface="Times New Roman" panose="02020603050405020304" pitchFamily="18" charset="0"/>
                <a:cs typeface="Times New Roman" panose="02020603050405020304" pitchFamily="18" charset="0"/>
              </a:rPr>
              <a:t>de una familia de curvas, es una curva que interseca en ángulo recto, u </a:t>
            </a:r>
            <a:r>
              <a:rPr lang="es-MX" sz="1800" b="0" i="1" u="none" strike="noStrike" baseline="0" dirty="0">
                <a:solidFill>
                  <a:srgbClr val="000000"/>
                </a:solidFill>
                <a:latin typeface="Times New Roman" panose="02020603050405020304" pitchFamily="18" charset="0"/>
                <a:cs typeface="Times New Roman" panose="02020603050405020304" pitchFamily="18" charset="0"/>
              </a:rPr>
              <a:t>ortogonalmente</a:t>
            </a:r>
            <a:r>
              <a:rPr lang="es-MX" sz="1800" b="0" i="0" u="none" strike="noStrike" baseline="0" dirty="0">
                <a:solidFill>
                  <a:srgbClr val="000000"/>
                </a:solidFill>
                <a:latin typeface="Times New Roman" panose="02020603050405020304" pitchFamily="18" charset="0"/>
                <a:cs typeface="Times New Roman" panose="02020603050405020304" pitchFamily="18" charset="0"/>
              </a:rPr>
              <a:t>, a cada curva de la familia. Esos sistemas de curvas mutuamente ortogonales son de particular importancia en problemas físicos relacionados con potencial eléctrico, en donde las curvas de una familia corresponden al flujo de corriente eléctrica y las de la otra familia corresponden a curvas de potencial constante. También aparecen en problemas de hidrodinámica y de flujo de calor.</a:t>
            </a:r>
            <a:endParaRPr lang="es-AR" dirty="0">
              <a:latin typeface="Times New Roman" panose="02020603050405020304" pitchFamily="18" charset="0"/>
              <a:cs typeface="Times New Roman" panose="02020603050405020304" pitchFamily="18" charset="0"/>
            </a:endParaRPr>
          </a:p>
        </p:txBody>
      </p:sp>
      <p:pic>
        <p:nvPicPr>
          <p:cNvPr id="6" name="Imagen 5">
            <a:extLst>
              <a:ext uri="{FF2B5EF4-FFF2-40B4-BE49-F238E27FC236}">
                <a16:creationId xmlns:a16="http://schemas.microsoft.com/office/drawing/2014/main" id="{3CE1B07A-C4AF-4345-AC62-F245D047C913}"/>
              </a:ext>
            </a:extLst>
          </p:cNvPr>
          <p:cNvPicPr>
            <a:picLocks noChangeAspect="1"/>
          </p:cNvPicPr>
          <p:nvPr/>
        </p:nvPicPr>
        <p:blipFill>
          <a:blip r:embed="rId4"/>
          <a:stretch>
            <a:fillRect/>
          </a:stretch>
        </p:blipFill>
        <p:spPr>
          <a:xfrm>
            <a:off x="6434566" y="2614479"/>
            <a:ext cx="2447319" cy="1594817"/>
          </a:xfrm>
          <a:prstGeom prst="rect">
            <a:avLst/>
          </a:prstGeom>
        </p:spPr>
      </p:pic>
      <mc:AlternateContent xmlns:mc="http://schemas.openxmlformats.org/markup-compatibility/2006" xmlns:a14="http://schemas.microsoft.com/office/drawing/2010/main">
        <mc:Choice Requires="a14">
          <p:sp>
            <p:nvSpPr>
              <p:cNvPr id="7" name="CuadroTexto 6">
                <a:extLst>
                  <a:ext uri="{FF2B5EF4-FFF2-40B4-BE49-F238E27FC236}">
                    <a16:creationId xmlns:a16="http://schemas.microsoft.com/office/drawing/2014/main" id="{D421FF06-7A48-4B9E-B76C-E9705B7D2F6E}"/>
                  </a:ext>
                </a:extLst>
              </p:cNvPr>
              <p:cNvSpPr txBox="1"/>
              <p:nvPr/>
            </p:nvSpPr>
            <p:spPr>
              <a:xfrm>
                <a:off x="3203848" y="2681547"/>
                <a:ext cx="4220876" cy="1264898"/>
              </a:xfrm>
              <a:prstGeom prst="rect">
                <a:avLst/>
              </a:prstGeom>
              <a:noFill/>
            </p:spPr>
            <p:txBody>
              <a:bodyPr wrap="square" rtlCol="0">
                <a:spAutoFit/>
              </a:bodyPr>
              <a:lstStyle/>
              <a:p>
                <a:r>
                  <a:rPr lang="es-AR" dirty="0">
                    <a:latin typeface="Times New Roman" panose="02020603050405020304" pitchFamily="18" charset="0"/>
                    <a:cs typeface="Times New Roman" panose="02020603050405020304" pitchFamily="18" charset="0"/>
                  </a:rPr>
                  <a:t>Condición de ortogonalidad:</a:t>
                </a:r>
              </a:p>
              <a:p>
                <a:endParaRPr lang="es-AR" dirty="0">
                  <a:latin typeface="Times New Roman" panose="02020603050405020304" pitchFamily="18" charset="0"/>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sSubSup>
                        <m:sSubSupPr>
                          <m:ctrlPr>
                            <a:rPr lang="es-AR" b="0" i="1" smtClean="0">
                              <a:latin typeface="Cambria Math" panose="02040503050406030204" pitchFamily="18" charset="0"/>
                              <a:cs typeface="Times New Roman" panose="02020603050405020304" pitchFamily="18" charset="0"/>
                            </a:rPr>
                          </m:ctrlPr>
                        </m:sSubSupPr>
                        <m:e>
                          <m:r>
                            <a:rPr lang="es-AR" b="0" i="1" smtClean="0">
                              <a:latin typeface="Cambria Math" panose="02040503050406030204" pitchFamily="18" charset="0"/>
                              <a:cs typeface="Times New Roman" panose="02020603050405020304" pitchFamily="18" charset="0"/>
                            </a:rPr>
                            <m:t>𝑦</m:t>
                          </m:r>
                        </m:e>
                        <m:sub>
                          <m:r>
                            <a:rPr lang="es-AR" b="0" i="1" smtClean="0">
                              <a:latin typeface="Cambria Math" panose="02040503050406030204" pitchFamily="18" charset="0"/>
                              <a:cs typeface="Times New Roman" panose="02020603050405020304" pitchFamily="18" charset="0"/>
                            </a:rPr>
                            <m:t>1</m:t>
                          </m:r>
                        </m:sub>
                        <m:sup>
                          <m:r>
                            <a:rPr lang="es-AR" i="1">
                              <a:latin typeface="Cambria Math" panose="02040503050406030204" pitchFamily="18" charset="0"/>
                              <a:cs typeface="Times New Roman" panose="02020603050405020304" pitchFamily="18" charset="0"/>
                            </a:rPr>
                            <m:t>´</m:t>
                          </m:r>
                        </m:sup>
                      </m:sSubSup>
                      <m:r>
                        <a:rPr lang="es-AR" b="0" i="1" smtClean="0">
                          <a:latin typeface="Cambria Math" panose="02040503050406030204" pitchFamily="18" charset="0"/>
                          <a:cs typeface="Times New Roman" panose="02020603050405020304" pitchFamily="18" charset="0"/>
                        </a:rPr>
                        <m:t>=−</m:t>
                      </m:r>
                      <m:f>
                        <m:fPr>
                          <m:ctrlPr>
                            <a:rPr lang="es-AR" b="0" i="1" smtClean="0">
                              <a:latin typeface="Cambria Math" panose="02040503050406030204" pitchFamily="18" charset="0"/>
                              <a:cs typeface="Times New Roman" panose="02020603050405020304" pitchFamily="18" charset="0"/>
                            </a:rPr>
                          </m:ctrlPr>
                        </m:fPr>
                        <m:num>
                          <m:r>
                            <a:rPr lang="es-AR" b="0" i="1" smtClean="0">
                              <a:latin typeface="Cambria Math" panose="02040503050406030204" pitchFamily="18" charset="0"/>
                              <a:cs typeface="Times New Roman" panose="02020603050405020304" pitchFamily="18" charset="0"/>
                            </a:rPr>
                            <m:t>1</m:t>
                          </m:r>
                        </m:num>
                        <m:den>
                          <m:sSubSup>
                            <m:sSubSupPr>
                              <m:ctrlPr>
                                <a:rPr lang="es-AR" i="1">
                                  <a:latin typeface="Cambria Math" panose="02040503050406030204" pitchFamily="18" charset="0"/>
                                  <a:cs typeface="Times New Roman" panose="02020603050405020304" pitchFamily="18" charset="0"/>
                                </a:rPr>
                              </m:ctrlPr>
                            </m:sSubSupPr>
                            <m:e>
                              <m:r>
                                <a:rPr lang="es-AR" i="1">
                                  <a:latin typeface="Cambria Math" panose="02040503050406030204" pitchFamily="18" charset="0"/>
                                  <a:cs typeface="Times New Roman" panose="02020603050405020304" pitchFamily="18" charset="0"/>
                                </a:rPr>
                                <m:t>𝑦</m:t>
                              </m:r>
                            </m:e>
                            <m:sub>
                              <m:r>
                                <a:rPr lang="es-AR" b="0" i="1" smtClean="0">
                                  <a:latin typeface="Cambria Math" panose="02040503050406030204" pitchFamily="18" charset="0"/>
                                  <a:cs typeface="Times New Roman" panose="02020603050405020304" pitchFamily="18" charset="0"/>
                                </a:rPr>
                                <m:t>2</m:t>
                              </m:r>
                            </m:sub>
                            <m:sup>
                              <m:r>
                                <a:rPr lang="es-AR" i="1">
                                  <a:latin typeface="Cambria Math" panose="02040503050406030204" pitchFamily="18" charset="0"/>
                                  <a:cs typeface="Times New Roman" panose="02020603050405020304" pitchFamily="18" charset="0"/>
                                </a:rPr>
                                <m:t>´</m:t>
                              </m:r>
                            </m:sup>
                          </m:sSubSup>
                        </m:den>
                      </m:f>
                    </m:oMath>
                  </m:oMathPara>
                </a14:m>
                <a:endParaRPr lang="es-AR" dirty="0">
                  <a:latin typeface="Times New Roman" panose="02020603050405020304" pitchFamily="18" charset="0"/>
                  <a:cs typeface="Times New Roman" panose="02020603050405020304" pitchFamily="18" charset="0"/>
                </a:endParaRPr>
              </a:p>
            </p:txBody>
          </p:sp>
        </mc:Choice>
        <mc:Fallback xmlns="">
          <p:sp>
            <p:nvSpPr>
              <p:cNvPr id="7" name="CuadroTexto 6">
                <a:extLst>
                  <a:ext uri="{FF2B5EF4-FFF2-40B4-BE49-F238E27FC236}">
                    <a16:creationId xmlns:a16="http://schemas.microsoft.com/office/drawing/2014/main" id="{D421FF06-7A48-4B9E-B76C-E9705B7D2F6E}"/>
                  </a:ext>
                </a:extLst>
              </p:cNvPr>
              <p:cNvSpPr txBox="1">
                <a:spLocks noRot="1" noChangeAspect="1" noMove="1" noResize="1" noEditPoints="1" noAdjustHandles="1" noChangeArrowheads="1" noChangeShapeType="1" noTextEdit="1"/>
              </p:cNvSpPr>
              <p:nvPr/>
            </p:nvSpPr>
            <p:spPr>
              <a:xfrm>
                <a:off x="3203848" y="2681547"/>
                <a:ext cx="4220876" cy="1264898"/>
              </a:xfrm>
              <a:prstGeom prst="rect">
                <a:avLst/>
              </a:prstGeom>
              <a:blipFill>
                <a:blip r:embed="rId5"/>
                <a:stretch>
                  <a:fillRect l="-1301" t="-2899"/>
                </a:stretch>
              </a:blipFill>
            </p:spPr>
            <p:txBody>
              <a:bodyPr/>
              <a:lstStyle/>
              <a:p>
                <a:r>
                  <a:rPr lang="es-AR">
                    <a:noFill/>
                  </a:rPr>
                  <a:t> </a:t>
                </a:r>
              </a:p>
            </p:txBody>
          </p:sp>
        </mc:Fallback>
      </mc:AlternateContent>
      <mc:AlternateContent xmlns:mc="http://schemas.openxmlformats.org/markup-compatibility/2006" xmlns:a14="http://schemas.microsoft.com/office/drawing/2010/main">
        <mc:Choice Requires="a14">
          <p:sp>
            <p:nvSpPr>
              <p:cNvPr id="20" name="CuadroTexto 19">
                <a:extLst>
                  <a:ext uri="{FF2B5EF4-FFF2-40B4-BE49-F238E27FC236}">
                    <a16:creationId xmlns:a16="http://schemas.microsoft.com/office/drawing/2014/main" id="{3B6EF2BF-CC4A-425E-A266-AA88F2E574C0}"/>
                  </a:ext>
                </a:extLst>
              </p:cNvPr>
              <p:cNvSpPr txBox="1"/>
              <p:nvPr/>
            </p:nvSpPr>
            <p:spPr>
              <a:xfrm>
                <a:off x="124649" y="4158874"/>
                <a:ext cx="8757235" cy="1918282"/>
              </a:xfrm>
              <a:prstGeom prst="rect">
                <a:avLst/>
              </a:prstGeom>
              <a:noFill/>
            </p:spPr>
            <p:txBody>
              <a:bodyPr wrap="square">
                <a:spAutoFit/>
              </a:bodyPr>
              <a:lstStyle/>
              <a:p>
                <a:r>
                  <a:rPr lang="es-MX" dirty="0">
                    <a:solidFill>
                      <a:srgbClr val="000000"/>
                    </a:solidFill>
                    <a:latin typeface="Times New Roman" panose="02020603050405020304" pitchFamily="18" charset="0"/>
                    <a:cs typeface="Times New Roman" panose="02020603050405020304" pitchFamily="18" charset="0"/>
                  </a:rPr>
                  <a:t>Dada</a:t>
                </a:r>
                <a:r>
                  <a:rPr lang="es-MX" i="1" dirty="0">
                    <a:solidFill>
                      <a:srgbClr val="000000"/>
                    </a:solidFill>
                    <a:latin typeface="Times New Roman" panose="02020603050405020304" pitchFamily="18" charset="0"/>
                    <a:cs typeface="Times New Roman" panose="02020603050405020304" pitchFamily="18" charset="0"/>
                  </a:rPr>
                  <a:t> y= f(x,C</a:t>
                </a:r>
                <a:r>
                  <a:rPr lang="es-MX" i="1" baseline="-25000" dirty="0">
                    <a:solidFill>
                      <a:srgbClr val="000000"/>
                    </a:solidFill>
                    <a:latin typeface="Times New Roman" panose="02020603050405020304" pitchFamily="18" charset="0"/>
                    <a:cs typeface="Times New Roman" panose="02020603050405020304" pitchFamily="18" charset="0"/>
                  </a:rPr>
                  <a:t>1</a:t>
                </a:r>
                <a:r>
                  <a:rPr lang="es-MX" i="1" dirty="0">
                    <a:solidFill>
                      <a:srgbClr val="000000"/>
                    </a:solidFill>
                    <a:latin typeface="Times New Roman" panose="02020603050405020304" pitchFamily="18" charset="0"/>
                    <a:cs typeface="Times New Roman" panose="02020603050405020304" pitchFamily="18" charset="0"/>
                  </a:rPr>
                  <a:t>), </a:t>
                </a:r>
                <a:r>
                  <a:rPr lang="es-MX" dirty="0">
                    <a:solidFill>
                      <a:srgbClr val="000000"/>
                    </a:solidFill>
                    <a:latin typeface="Times New Roman" panose="02020603050405020304" pitchFamily="18" charset="0"/>
                    <a:cs typeface="Times New Roman" panose="02020603050405020304" pitchFamily="18" charset="0"/>
                  </a:rPr>
                  <a:t>hallaremos </a:t>
                </a:r>
                <a:r>
                  <a:rPr lang="es-MX" i="1" dirty="0">
                    <a:solidFill>
                      <a:srgbClr val="000000"/>
                    </a:solidFill>
                    <a:latin typeface="Times New Roman" panose="02020603050405020304" pitchFamily="18" charset="0"/>
                    <a:cs typeface="Times New Roman" panose="02020603050405020304" pitchFamily="18" charset="0"/>
                  </a:rPr>
                  <a:t> y= g(x,C</a:t>
                </a:r>
                <a:r>
                  <a:rPr lang="es-MX" i="1" baseline="-25000" dirty="0">
                    <a:solidFill>
                      <a:srgbClr val="000000"/>
                    </a:solidFill>
                    <a:latin typeface="Times New Roman" panose="02020603050405020304" pitchFamily="18" charset="0"/>
                    <a:cs typeface="Times New Roman" panose="02020603050405020304" pitchFamily="18" charset="0"/>
                  </a:rPr>
                  <a:t>2</a:t>
                </a:r>
                <a:r>
                  <a:rPr lang="es-MX" i="1" dirty="0">
                    <a:solidFill>
                      <a:srgbClr val="000000"/>
                    </a:solidFill>
                    <a:latin typeface="Times New Roman" panose="02020603050405020304" pitchFamily="18" charset="0"/>
                    <a:cs typeface="Times New Roman" panose="02020603050405020304" pitchFamily="18" charset="0"/>
                  </a:rPr>
                  <a:t>) para ello:</a:t>
                </a:r>
              </a:p>
              <a:p>
                <a:endParaRPr lang="es-MX" i="1" dirty="0">
                  <a:solidFill>
                    <a:srgbClr val="000000"/>
                  </a:solidFill>
                  <a:latin typeface="Times New Roman" panose="02020603050405020304" pitchFamily="18" charset="0"/>
                  <a:cs typeface="Times New Roman" panose="02020603050405020304" pitchFamily="18" charset="0"/>
                </a:endParaRPr>
              </a:p>
              <a:p>
                <a:r>
                  <a:rPr lang="es-MX" i="1" dirty="0">
                    <a:solidFill>
                      <a:srgbClr val="000000"/>
                    </a:solidFill>
                    <a:latin typeface="Times New Roman" panose="02020603050405020304" pitchFamily="18" charset="0"/>
                    <a:cs typeface="Times New Roman" panose="02020603050405020304" pitchFamily="18" charset="0"/>
                  </a:rPr>
                  <a:t>1.- Hallar la ecuación diferencial F(x, y, y´)=0 de cual  y= f(x,C</a:t>
                </a:r>
                <a:r>
                  <a:rPr lang="es-MX" i="1" baseline="-25000" dirty="0">
                    <a:solidFill>
                      <a:srgbClr val="000000"/>
                    </a:solidFill>
                    <a:latin typeface="Times New Roman" panose="02020603050405020304" pitchFamily="18" charset="0"/>
                    <a:cs typeface="Times New Roman" panose="02020603050405020304" pitchFamily="18" charset="0"/>
                  </a:rPr>
                  <a:t>1</a:t>
                </a:r>
                <a:r>
                  <a:rPr lang="es-MX" i="1" dirty="0">
                    <a:solidFill>
                      <a:srgbClr val="000000"/>
                    </a:solidFill>
                    <a:latin typeface="Times New Roman" panose="02020603050405020304" pitchFamily="18" charset="0"/>
                    <a:cs typeface="Times New Roman" panose="02020603050405020304" pitchFamily="18" charset="0"/>
                  </a:rPr>
                  <a:t>) es su solución general.</a:t>
                </a:r>
              </a:p>
              <a:p>
                <a:r>
                  <a:rPr lang="es-MX" i="1" dirty="0">
                    <a:solidFill>
                      <a:srgbClr val="000000"/>
                    </a:solidFill>
                    <a:latin typeface="Times New Roman" panose="02020603050405020304" pitchFamily="18" charset="0"/>
                    <a:cs typeface="Times New Roman" panose="02020603050405020304" pitchFamily="18" charset="0"/>
                  </a:rPr>
                  <a:t>2.-Plantear la ecuación diferencial de la familia de curvas ortogonales G(x, y, </a:t>
                </a:r>
                <a14:m>
                  <m:oMath xmlns:m="http://schemas.openxmlformats.org/officeDocument/2006/math">
                    <m:r>
                      <a:rPr lang="es-AR" b="0" i="1" smtClean="0">
                        <a:latin typeface="Cambria Math" panose="02040503050406030204" pitchFamily="18" charset="0"/>
                        <a:cs typeface="Times New Roman" panose="02020603050405020304" pitchFamily="18" charset="0"/>
                      </a:rPr>
                      <m:t>−</m:t>
                    </m:r>
                    <m:f>
                      <m:fPr>
                        <m:ctrlPr>
                          <a:rPr lang="es-AR" b="0" i="1" smtClean="0">
                            <a:latin typeface="Cambria Math" panose="02040503050406030204" pitchFamily="18" charset="0"/>
                            <a:cs typeface="Times New Roman" panose="02020603050405020304" pitchFamily="18" charset="0"/>
                          </a:rPr>
                        </m:ctrlPr>
                      </m:fPr>
                      <m:num>
                        <m:r>
                          <a:rPr lang="es-AR" b="0" i="1" smtClean="0">
                            <a:latin typeface="Cambria Math" panose="02040503050406030204" pitchFamily="18" charset="0"/>
                            <a:cs typeface="Times New Roman" panose="02020603050405020304" pitchFamily="18" charset="0"/>
                          </a:rPr>
                          <m:t>1</m:t>
                        </m:r>
                      </m:num>
                      <m:den>
                        <m:r>
                          <m:rPr>
                            <m:nor/>
                          </m:rPr>
                          <a:rPr lang="es-MX" i="1" dirty="0">
                            <a:solidFill>
                              <a:srgbClr val="000000"/>
                            </a:solidFill>
                            <a:latin typeface="Times New Roman" panose="02020603050405020304" pitchFamily="18" charset="0"/>
                            <a:cs typeface="Times New Roman" panose="02020603050405020304" pitchFamily="18" charset="0"/>
                          </a:rPr>
                          <m:t>y</m:t>
                        </m:r>
                        <m:r>
                          <m:rPr>
                            <m:nor/>
                          </m:rPr>
                          <a:rPr lang="es-MX" i="1" dirty="0">
                            <a:solidFill>
                              <a:srgbClr val="000000"/>
                            </a:solidFill>
                            <a:latin typeface="Times New Roman" panose="02020603050405020304" pitchFamily="18" charset="0"/>
                            <a:cs typeface="Times New Roman" panose="02020603050405020304" pitchFamily="18" charset="0"/>
                          </a:rPr>
                          <m:t>´</m:t>
                        </m:r>
                      </m:den>
                    </m:f>
                  </m:oMath>
                </a14:m>
                <a:r>
                  <a:rPr lang="es-MX" i="1" dirty="0">
                    <a:solidFill>
                      <a:srgbClr val="000000"/>
                    </a:solidFill>
                    <a:latin typeface="Times New Roman" panose="02020603050405020304" pitchFamily="18" charset="0"/>
                    <a:cs typeface="Times New Roman" panose="02020603050405020304" pitchFamily="18" charset="0"/>
                  </a:rPr>
                  <a:t>)=0  </a:t>
                </a:r>
              </a:p>
              <a:p>
                <a:r>
                  <a:rPr lang="es-MX" i="1" dirty="0">
                    <a:solidFill>
                      <a:srgbClr val="000000"/>
                    </a:solidFill>
                    <a:latin typeface="Times New Roman" panose="02020603050405020304" pitchFamily="18" charset="0"/>
                    <a:cs typeface="Times New Roman" panose="02020603050405020304" pitchFamily="18" charset="0"/>
                  </a:rPr>
                  <a:t>3.- Resolver la ecuación diferencial y hallar la solución general que serán las trayectorias ortogonales y= g(x,C</a:t>
                </a:r>
                <a:r>
                  <a:rPr lang="es-MX" i="1" baseline="-25000" dirty="0">
                    <a:solidFill>
                      <a:srgbClr val="000000"/>
                    </a:solidFill>
                    <a:latin typeface="Times New Roman" panose="02020603050405020304" pitchFamily="18" charset="0"/>
                    <a:cs typeface="Times New Roman" panose="02020603050405020304" pitchFamily="18" charset="0"/>
                  </a:rPr>
                  <a:t>2</a:t>
                </a:r>
                <a:r>
                  <a:rPr lang="es-MX" i="1" dirty="0">
                    <a:solidFill>
                      <a:srgbClr val="000000"/>
                    </a:solidFill>
                    <a:latin typeface="Times New Roman" panose="02020603050405020304" pitchFamily="18" charset="0"/>
                    <a:cs typeface="Times New Roman" panose="02020603050405020304" pitchFamily="18" charset="0"/>
                  </a:rPr>
                  <a:t>) </a:t>
                </a:r>
                <a:endParaRPr lang="es-AR" dirty="0"/>
              </a:p>
            </p:txBody>
          </p:sp>
        </mc:Choice>
        <mc:Fallback xmlns="">
          <p:sp>
            <p:nvSpPr>
              <p:cNvPr id="20" name="CuadroTexto 19">
                <a:extLst>
                  <a:ext uri="{FF2B5EF4-FFF2-40B4-BE49-F238E27FC236}">
                    <a16:creationId xmlns:a16="http://schemas.microsoft.com/office/drawing/2014/main" id="{3B6EF2BF-CC4A-425E-A266-AA88F2E574C0}"/>
                  </a:ext>
                </a:extLst>
              </p:cNvPr>
              <p:cNvSpPr txBox="1">
                <a:spLocks noRot="1" noChangeAspect="1" noMove="1" noResize="1" noEditPoints="1" noAdjustHandles="1" noChangeArrowheads="1" noChangeShapeType="1" noTextEdit="1"/>
              </p:cNvSpPr>
              <p:nvPr/>
            </p:nvSpPr>
            <p:spPr>
              <a:xfrm>
                <a:off x="124649" y="4158874"/>
                <a:ext cx="8757235" cy="1918282"/>
              </a:xfrm>
              <a:prstGeom prst="rect">
                <a:avLst/>
              </a:prstGeom>
              <a:blipFill>
                <a:blip r:embed="rId6"/>
                <a:stretch>
                  <a:fillRect l="-557" t="-1587" b="-3810"/>
                </a:stretch>
              </a:blipFill>
            </p:spPr>
            <p:txBody>
              <a:bodyPr/>
              <a:lstStyle/>
              <a:p>
                <a:r>
                  <a:rPr lang="es-AR">
                    <a:noFill/>
                  </a:rPr>
                  <a:t> </a:t>
                </a:r>
              </a:p>
            </p:txBody>
          </p:sp>
        </mc:Fallback>
      </mc:AlternateContent>
    </p:spTree>
    <p:extLst>
      <p:ext uri="{BB962C8B-B14F-4D97-AF65-F5344CB8AC3E}">
        <p14:creationId xmlns:p14="http://schemas.microsoft.com/office/powerpoint/2010/main" val="144424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Gráfico 12" descr="Lápices con virutas">
            <a:extLst>
              <a:ext uri="{FF2B5EF4-FFF2-40B4-BE49-F238E27FC236}">
                <a16:creationId xmlns:a16="http://schemas.microsoft.com/office/drawing/2014/main" id="{D77D74CD-811E-4B12-8CE0-C1E9501A32A9}"/>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144804" y="342742"/>
            <a:ext cx="1029013" cy="1029013"/>
          </a:xfrm>
          <a:prstGeom prst="rect">
            <a:avLst/>
          </a:prstGeom>
        </p:spPr>
      </p:pic>
      <p:sp>
        <p:nvSpPr>
          <p:cNvPr id="5" name="Marcador de número de diapositiva 4">
            <a:extLst>
              <a:ext uri="{FF2B5EF4-FFF2-40B4-BE49-F238E27FC236}">
                <a16:creationId xmlns:a16="http://schemas.microsoft.com/office/drawing/2014/main" id="{1990B492-776E-4C2B-AD83-241801AC7242}"/>
              </a:ext>
            </a:extLst>
          </p:cNvPr>
          <p:cNvSpPr>
            <a:spLocks noGrp="1"/>
          </p:cNvSpPr>
          <p:nvPr>
            <p:ph type="sldNum" sz="quarter" idx="12"/>
          </p:nvPr>
        </p:nvSpPr>
        <p:spPr>
          <a:xfrm>
            <a:off x="8659310" y="6093624"/>
            <a:ext cx="409433" cy="435022"/>
          </a:xfrm>
        </p:spPr>
        <p:txBody>
          <a:bodyPr/>
          <a:lstStyle/>
          <a:p>
            <a:fld id="{9D4AEF59-F28E-467C-9EA3-92D1CFAD475A}" type="slidenum">
              <a:rPr lang="en-US" smtClean="0"/>
              <a:t>22</a:t>
            </a:fld>
            <a:endParaRPr lang="en-US" dirty="0"/>
          </a:p>
        </p:txBody>
      </p:sp>
      <p:sp>
        <p:nvSpPr>
          <p:cNvPr id="14" name="CuadroTexto 13">
            <a:extLst>
              <a:ext uri="{FF2B5EF4-FFF2-40B4-BE49-F238E27FC236}">
                <a16:creationId xmlns:a16="http://schemas.microsoft.com/office/drawing/2014/main" id="{9F1C4DBF-20C9-4E02-8D4B-F51776CF0C4C}"/>
              </a:ext>
            </a:extLst>
          </p:cNvPr>
          <p:cNvSpPr txBox="1"/>
          <p:nvPr/>
        </p:nvSpPr>
        <p:spPr>
          <a:xfrm>
            <a:off x="446491" y="111047"/>
            <a:ext cx="7848872" cy="400110"/>
          </a:xfrm>
          <a:prstGeom prst="rect">
            <a:avLst/>
          </a:prstGeom>
          <a:noFill/>
        </p:spPr>
        <p:txBody>
          <a:bodyPr wrap="square">
            <a:spAutoFit/>
          </a:bodyPr>
          <a:lstStyle/>
          <a:p>
            <a:pPr algn="just"/>
            <a:r>
              <a:rPr lang="es-AR" sz="2000" b="1" i="0" u="none" strike="noStrike" baseline="0" dirty="0">
                <a:solidFill>
                  <a:srgbClr val="00B0F0"/>
                </a:solidFill>
                <a:latin typeface="Times New Roman" panose="02020603050405020304" pitchFamily="18" charset="0"/>
                <a:cs typeface="Times New Roman" panose="02020603050405020304" pitchFamily="18" charset="0"/>
              </a:rPr>
              <a:t>TRAYECTORIAS ORTOGONALES</a:t>
            </a:r>
          </a:p>
        </p:txBody>
      </p:sp>
      <p:sp>
        <p:nvSpPr>
          <p:cNvPr id="9" name="CuadroTexto 8">
            <a:extLst>
              <a:ext uri="{FF2B5EF4-FFF2-40B4-BE49-F238E27FC236}">
                <a16:creationId xmlns:a16="http://schemas.microsoft.com/office/drawing/2014/main" id="{7C825FDE-B184-4D7A-BCBB-59C4E1632360}"/>
              </a:ext>
            </a:extLst>
          </p:cNvPr>
          <p:cNvSpPr txBox="1"/>
          <p:nvPr/>
        </p:nvSpPr>
        <p:spPr>
          <a:xfrm>
            <a:off x="378390" y="661892"/>
            <a:ext cx="8280920" cy="646331"/>
          </a:xfrm>
          <a:prstGeom prst="rect">
            <a:avLst/>
          </a:prstGeom>
          <a:noFill/>
        </p:spPr>
        <p:txBody>
          <a:bodyPr wrap="square">
            <a:spAutoFit/>
          </a:bodyPr>
          <a:lstStyle/>
          <a:p>
            <a:r>
              <a:rPr lang="es-AR" dirty="0">
                <a:solidFill>
                  <a:srgbClr val="00B0F0"/>
                </a:solidFill>
                <a:latin typeface="Times New Roman" panose="02020603050405020304" pitchFamily="18" charset="0"/>
                <a:cs typeface="Times New Roman" panose="02020603050405020304" pitchFamily="18" charset="0"/>
              </a:rPr>
              <a:t>EJEMPLO </a:t>
            </a:r>
            <a:r>
              <a:rPr lang="es-MX" dirty="0">
                <a:solidFill>
                  <a:srgbClr val="000000"/>
                </a:solidFill>
                <a:latin typeface="Times New Roman" panose="02020603050405020304" pitchFamily="18" charset="0"/>
                <a:cs typeface="Times New Roman" panose="02020603050405020304" pitchFamily="18" charset="0"/>
              </a:rPr>
              <a:t>Dada</a:t>
            </a:r>
            <a:r>
              <a:rPr lang="es-MX" i="1" dirty="0">
                <a:solidFill>
                  <a:srgbClr val="000000"/>
                </a:solidFill>
                <a:latin typeface="Times New Roman" panose="02020603050405020304" pitchFamily="18" charset="0"/>
                <a:cs typeface="Times New Roman" panose="02020603050405020304" pitchFamily="18" charset="0"/>
              </a:rPr>
              <a:t> </a:t>
            </a:r>
            <a:r>
              <a:rPr lang="es-MX" i="1" dirty="0" err="1">
                <a:solidFill>
                  <a:srgbClr val="000000"/>
                </a:solidFill>
                <a:latin typeface="Times New Roman" panose="02020603050405020304" pitchFamily="18" charset="0"/>
                <a:cs typeface="Times New Roman" panose="02020603050405020304" pitchFamily="18" charset="0"/>
              </a:rPr>
              <a:t>xy</a:t>
            </a:r>
            <a:r>
              <a:rPr lang="es-MX" i="1" dirty="0">
                <a:solidFill>
                  <a:srgbClr val="000000"/>
                </a:solidFill>
                <a:latin typeface="Times New Roman" panose="02020603050405020304" pitchFamily="18" charset="0"/>
                <a:cs typeface="Times New Roman" panose="02020603050405020304" pitchFamily="18" charset="0"/>
              </a:rPr>
              <a:t>=a </a:t>
            </a:r>
            <a:r>
              <a:rPr lang="es-MX" dirty="0">
                <a:solidFill>
                  <a:srgbClr val="000000"/>
                </a:solidFill>
                <a:latin typeface="Times New Roman" panose="02020603050405020304" pitchFamily="18" charset="0"/>
                <a:cs typeface="Times New Roman" panose="02020603050405020304" pitchFamily="18" charset="0"/>
              </a:rPr>
              <a:t>que</a:t>
            </a:r>
            <a:r>
              <a:rPr lang="es-MX" i="1" dirty="0">
                <a:solidFill>
                  <a:srgbClr val="000000"/>
                </a:solidFill>
                <a:latin typeface="Times New Roman" panose="02020603050405020304" pitchFamily="18" charset="0"/>
                <a:cs typeface="Times New Roman" panose="02020603050405020304" pitchFamily="18" charset="0"/>
              </a:rPr>
              <a:t> </a:t>
            </a:r>
            <a:r>
              <a:rPr lang="es-MX" dirty="0">
                <a:solidFill>
                  <a:srgbClr val="000000"/>
                </a:solidFill>
                <a:latin typeface="TimesNewRomanPS"/>
                <a:cs typeface="Times New Roman" panose="02020603050405020304" pitchFamily="18" charset="0"/>
              </a:rPr>
              <a:t>es</a:t>
            </a:r>
            <a:r>
              <a:rPr lang="es-MX" sz="1800" b="0" i="0" u="none" strike="noStrike" baseline="0" dirty="0">
                <a:latin typeface="TimesNewRomanPS"/>
              </a:rPr>
              <a:t> una familia de hipérbolas con asíntotas </a:t>
            </a:r>
            <a:r>
              <a:rPr lang="es-MX" sz="1800" b="0" i="1" u="none" strike="noStrike" baseline="0" dirty="0">
                <a:latin typeface="TimesNewRomanPS"/>
              </a:rPr>
              <a:t>y=</a:t>
            </a:r>
            <a:r>
              <a:rPr lang="es-MX" sz="1800" b="0" i="1" u="none" strike="noStrike" baseline="0" dirty="0">
                <a:latin typeface="TimesNewRomanPS"/>
                <a:sym typeface="Symbol" panose="05050102010706020507" pitchFamily="18" charset="2"/>
              </a:rPr>
              <a:t>x</a:t>
            </a:r>
            <a:r>
              <a:rPr lang="es-MX" i="1" dirty="0">
                <a:solidFill>
                  <a:srgbClr val="000000"/>
                </a:solidFill>
                <a:latin typeface="Times New Roman" panose="02020603050405020304" pitchFamily="18" charset="0"/>
                <a:cs typeface="Times New Roman" panose="02020603050405020304" pitchFamily="18" charset="0"/>
              </a:rPr>
              <a:t> , </a:t>
            </a:r>
            <a:r>
              <a:rPr lang="es-MX" dirty="0">
                <a:solidFill>
                  <a:srgbClr val="000000"/>
                </a:solidFill>
                <a:latin typeface="Times New Roman" panose="02020603050405020304" pitchFamily="18" charset="0"/>
                <a:cs typeface="Times New Roman" panose="02020603050405020304" pitchFamily="18" charset="0"/>
              </a:rPr>
              <a:t>hallar el haz ortogonal</a:t>
            </a:r>
            <a:r>
              <a:rPr lang="es-MX" i="1" dirty="0">
                <a:solidFill>
                  <a:srgbClr val="000000"/>
                </a:solidFill>
                <a:latin typeface="Times New Roman" panose="02020603050405020304" pitchFamily="18" charset="0"/>
                <a:cs typeface="Times New Roman" panose="02020603050405020304" pitchFamily="18" charset="0"/>
              </a:rPr>
              <a:t>:</a:t>
            </a:r>
          </a:p>
        </p:txBody>
      </p:sp>
      <p:sp>
        <p:nvSpPr>
          <p:cNvPr id="11" name="CuadroTexto 10">
            <a:extLst>
              <a:ext uri="{FF2B5EF4-FFF2-40B4-BE49-F238E27FC236}">
                <a16:creationId xmlns:a16="http://schemas.microsoft.com/office/drawing/2014/main" id="{40434A94-E677-4C7D-8C02-A0273246BA97}"/>
              </a:ext>
            </a:extLst>
          </p:cNvPr>
          <p:cNvSpPr txBox="1"/>
          <p:nvPr/>
        </p:nvSpPr>
        <p:spPr>
          <a:xfrm>
            <a:off x="238981" y="1458958"/>
            <a:ext cx="8280920" cy="369332"/>
          </a:xfrm>
          <a:prstGeom prst="rect">
            <a:avLst/>
          </a:prstGeom>
          <a:noFill/>
        </p:spPr>
        <p:txBody>
          <a:bodyPr wrap="square">
            <a:spAutoFit/>
          </a:bodyPr>
          <a:lstStyle/>
          <a:p>
            <a:r>
              <a:rPr lang="es-MX" i="1" dirty="0">
                <a:solidFill>
                  <a:srgbClr val="000000"/>
                </a:solidFill>
                <a:latin typeface="Times New Roman" panose="02020603050405020304" pitchFamily="18" charset="0"/>
                <a:cs typeface="Times New Roman" panose="02020603050405020304" pitchFamily="18" charset="0"/>
              </a:rPr>
              <a:t>1.- </a:t>
            </a:r>
            <a:r>
              <a:rPr lang="es-AR" i="1" dirty="0">
                <a:latin typeface="Times New Roman" panose="02020603050405020304" pitchFamily="18" charset="0"/>
                <a:cs typeface="Times New Roman" panose="02020603050405020304" pitchFamily="18" charset="0"/>
              </a:rPr>
              <a:t>Obtenemos la </a:t>
            </a:r>
            <a:r>
              <a:rPr lang="es-AR" i="1" dirty="0" err="1">
                <a:latin typeface="Times New Roman" panose="02020603050405020304" pitchFamily="18" charset="0"/>
                <a:cs typeface="Times New Roman" panose="02020603050405020304" pitchFamily="18" charset="0"/>
              </a:rPr>
              <a:t>ec</a:t>
            </a:r>
            <a:r>
              <a:rPr lang="es-AR" i="1" dirty="0">
                <a:latin typeface="Times New Roman" panose="02020603050405020304" pitchFamily="18" charset="0"/>
                <a:cs typeface="Times New Roman" panose="02020603050405020304" pitchFamily="18" charset="0"/>
              </a:rPr>
              <a:t>. Diferencial de la cual </a:t>
            </a:r>
            <a:r>
              <a:rPr lang="es-MX" i="1" dirty="0" err="1">
                <a:solidFill>
                  <a:srgbClr val="000000"/>
                </a:solidFill>
                <a:latin typeface="Times New Roman" panose="02020603050405020304" pitchFamily="18" charset="0"/>
                <a:cs typeface="Times New Roman" panose="02020603050405020304" pitchFamily="18" charset="0"/>
              </a:rPr>
              <a:t>xy</a:t>
            </a:r>
            <a:r>
              <a:rPr lang="es-MX" i="1" dirty="0">
                <a:solidFill>
                  <a:srgbClr val="000000"/>
                </a:solidFill>
                <a:latin typeface="Times New Roman" panose="02020603050405020304" pitchFamily="18" charset="0"/>
                <a:cs typeface="Times New Roman" panose="02020603050405020304" pitchFamily="18" charset="0"/>
              </a:rPr>
              <a:t>=c es su solución general.</a:t>
            </a:r>
          </a:p>
        </p:txBody>
      </p:sp>
      <mc:AlternateContent xmlns:mc="http://schemas.openxmlformats.org/markup-compatibility/2006" xmlns:a14="http://schemas.microsoft.com/office/drawing/2010/main">
        <mc:Choice Requires="a14">
          <p:sp>
            <p:nvSpPr>
              <p:cNvPr id="15" name="CuadroTexto 14">
                <a:extLst>
                  <a:ext uri="{FF2B5EF4-FFF2-40B4-BE49-F238E27FC236}">
                    <a16:creationId xmlns:a16="http://schemas.microsoft.com/office/drawing/2014/main" id="{CCF7D2D2-AD36-4377-A840-8848A82A9793}"/>
                  </a:ext>
                </a:extLst>
              </p:cNvPr>
              <p:cNvSpPr txBox="1"/>
              <p:nvPr/>
            </p:nvSpPr>
            <p:spPr>
              <a:xfrm>
                <a:off x="403933" y="1911698"/>
                <a:ext cx="7867947" cy="1200329"/>
              </a:xfrm>
              <a:prstGeom prst="rect">
                <a:avLst/>
              </a:prstGeom>
              <a:noFill/>
            </p:spPr>
            <p:txBody>
              <a:bodyPr wrap="square">
                <a:spAutoFit/>
              </a:bodyPr>
              <a:lstStyle/>
              <a:p>
                <a:r>
                  <a:rPr lang="es-AR" dirty="0">
                    <a:latin typeface="Times New Roman" panose="02020603050405020304" pitchFamily="18" charset="0"/>
                    <a:cs typeface="Times New Roman" panose="02020603050405020304" pitchFamily="18" charset="0"/>
                  </a:rPr>
                  <a:t>Dado que hay solo una constante, derivamos respecto a x una vez como producto:</a:t>
                </a:r>
              </a:p>
              <a:p>
                <a:r>
                  <a:rPr lang="es-AR" dirty="0">
                    <a:latin typeface="Times New Roman" panose="02020603050405020304" pitchFamily="18" charset="0"/>
                    <a:cs typeface="Times New Roman" panose="02020603050405020304" pitchFamily="18" charset="0"/>
                  </a:rPr>
                  <a:t>Si </a:t>
                </a:r>
                <a:r>
                  <a:rPr lang="es-MX" i="1" dirty="0">
                    <a:solidFill>
                      <a:srgbClr val="000000"/>
                    </a:solidFill>
                    <a:latin typeface="Times New Roman" panose="02020603050405020304" pitchFamily="18" charset="0"/>
                    <a:cs typeface="Times New Roman" panose="02020603050405020304" pitchFamily="18" charset="0"/>
                  </a:rPr>
                  <a:t>  (1)y+x</a:t>
                </a:r>
                <a14:m>
                  <m:oMath xmlns:m="http://schemas.openxmlformats.org/officeDocument/2006/math">
                    <m:r>
                      <a:rPr lang="es-MX" i="1" smtClean="0">
                        <a:solidFill>
                          <a:srgbClr val="000000"/>
                        </a:solidFill>
                        <a:latin typeface="Cambria Math" panose="02040503050406030204" pitchFamily="18" charset="0"/>
                        <a:cs typeface="Times New Roman" panose="02020603050405020304" pitchFamily="18" charset="0"/>
                      </a:rPr>
                      <m:t> </m:t>
                    </m:r>
                  </m:oMath>
                </a14:m>
                <a:r>
                  <a:rPr lang="es-AR" i="1" dirty="0">
                    <a:latin typeface="Times New Roman" panose="02020603050405020304" pitchFamily="18" charset="0"/>
                    <a:cs typeface="Times New Roman" panose="02020603050405020304" pitchFamily="18" charset="0"/>
                  </a:rPr>
                  <a:t>y´</a:t>
                </a:r>
                <a14:m>
                  <m:oMath xmlns:m="http://schemas.openxmlformats.org/officeDocument/2006/math">
                    <m:r>
                      <a:rPr lang="es-AR" i="1">
                        <a:latin typeface="Cambria Math" panose="02040503050406030204" pitchFamily="18" charset="0"/>
                        <a:cs typeface="Times New Roman" panose="02020603050405020304" pitchFamily="18" charset="0"/>
                      </a:rPr>
                      <m:t>=</m:t>
                    </m:r>
                  </m:oMath>
                </a14:m>
                <a:r>
                  <a:rPr lang="es-AR" dirty="0">
                    <a:latin typeface="Times New Roman" panose="02020603050405020304" pitchFamily="18" charset="0"/>
                    <a:cs typeface="Times New Roman" panose="02020603050405020304" pitchFamily="18" charset="0"/>
                  </a:rPr>
                  <a:t>0</a:t>
                </a:r>
              </a:p>
              <a:p>
                <a:r>
                  <a:rPr lang="es-AR" dirty="0">
                    <a:latin typeface="Times New Roman" panose="02020603050405020304" pitchFamily="18" charset="0"/>
                    <a:cs typeface="Times New Roman" panose="02020603050405020304" pitchFamily="18" charset="0"/>
                  </a:rPr>
                  <a:t>Como podemos ver, al derivar la contante c desaparece, por lo cual </a:t>
                </a:r>
                <a:r>
                  <a:rPr lang="es-AR" i="1" dirty="0">
                    <a:latin typeface="Times New Roman" panose="02020603050405020304" pitchFamily="18" charset="0"/>
                    <a:cs typeface="Times New Roman" panose="02020603050405020304" pitchFamily="18" charset="0"/>
                  </a:rPr>
                  <a:t>y´</a:t>
                </a:r>
                <a14:m>
                  <m:oMath xmlns:m="http://schemas.openxmlformats.org/officeDocument/2006/math">
                    <m:r>
                      <a:rPr lang="es-AR" i="1">
                        <a:latin typeface="Cambria Math" panose="02040503050406030204" pitchFamily="18" charset="0"/>
                        <a:cs typeface="Times New Roman" panose="02020603050405020304" pitchFamily="18" charset="0"/>
                      </a:rPr>
                      <m:t>=</m:t>
                    </m:r>
                    <m:r>
                      <a:rPr lang="es-AR" b="0" i="1" smtClean="0">
                        <a:latin typeface="Cambria Math" panose="02040503050406030204" pitchFamily="18" charset="0"/>
                        <a:cs typeface="Times New Roman" panose="02020603050405020304" pitchFamily="18" charset="0"/>
                      </a:rPr>
                      <m:t>−</m:t>
                    </m:r>
                    <m:r>
                      <a:rPr lang="es-AR" b="0" i="1" smtClean="0">
                        <a:latin typeface="Cambria Math" panose="02040503050406030204" pitchFamily="18" charset="0"/>
                        <a:cs typeface="Times New Roman" panose="02020603050405020304" pitchFamily="18" charset="0"/>
                      </a:rPr>
                      <m:t>𝑦</m:t>
                    </m:r>
                    <m:r>
                      <a:rPr lang="es-AR" b="0" i="1" smtClean="0">
                        <a:latin typeface="Cambria Math" panose="02040503050406030204" pitchFamily="18" charset="0"/>
                        <a:cs typeface="Times New Roman" panose="02020603050405020304" pitchFamily="18" charset="0"/>
                      </a:rPr>
                      <m:t>/</m:t>
                    </m:r>
                    <m:r>
                      <a:rPr lang="es-AR" b="0" i="1" smtClean="0">
                        <a:latin typeface="Cambria Math" panose="02040503050406030204" pitchFamily="18" charset="0"/>
                        <a:cs typeface="Times New Roman" panose="02020603050405020304" pitchFamily="18" charset="0"/>
                      </a:rPr>
                      <m:t>𝑥</m:t>
                    </m:r>
                  </m:oMath>
                </a14:m>
                <a:r>
                  <a:rPr lang="es-AR" dirty="0">
                    <a:latin typeface="Times New Roman" panose="02020603050405020304" pitchFamily="18" charset="0"/>
                    <a:cs typeface="Times New Roman" panose="02020603050405020304" pitchFamily="18" charset="0"/>
                  </a:rPr>
                  <a:t> es la solución buscada.</a:t>
                </a:r>
              </a:p>
            </p:txBody>
          </p:sp>
        </mc:Choice>
        <mc:Fallback xmlns="">
          <p:sp>
            <p:nvSpPr>
              <p:cNvPr id="15" name="CuadroTexto 14">
                <a:extLst>
                  <a:ext uri="{FF2B5EF4-FFF2-40B4-BE49-F238E27FC236}">
                    <a16:creationId xmlns:a16="http://schemas.microsoft.com/office/drawing/2014/main" id="{CCF7D2D2-AD36-4377-A840-8848A82A9793}"/>
                  </a:ext>
                </a:extLst>
              </p:cNvPr>
              <p:cNvSpPr txBox="1">
                <a:spLocks noRot="1" noChangeAspect="1" noMove="1" noResize="1" noEditPoints="1" noAdjustHandles="1" noChangeArrowheads="1" noChangeShapeType="1" noTextEdit="1"/>
              </p:cNvSpPr>
              <p:nvPr/>
            </p:nvSpPr>
            <p:spPr>
              <a:xfrm>
                <a:off x="403933" y="1911698"/>
                <a:ext cx="7867947" cy="1200329"/>
              </a:xfrm>
              <a:prstGeom prst="rect">
                <a:avLst/>
              </a:prstGeom>
              <a:blipFill>
                <a:blip r:embed="rId4"/>
                <a:stretch>
                  <a:fillRect l="-620" t="-3046" r="-620" b="-7107"/>
                </a:stretch>
              </a:blipFill>
            </p:spPr>
            <p:txBody>
              <a:bodyPr/>
              <a:lstStyle/>
              <a:p>
                <a:r>
                  <a:rPr lang="es-AR">
                    <a:noFill/>
                  </a:rPr>
                  <a:t> </a:t>
                </a:r>
              </a:p>
            </p:txBody>
          </p:sp>
        </mc:Fallback>
      </mc:AlternateContent>
      <mc:AlternateContent xmlns:mc="http://schemas.openxmlformats.org/markup-compatibility/2006" xmlns:a14="http://schemas.microsoft.com/office/drawing/2010/main">
        <mc:Choice Requires="a14">
          <p:sp>
            <p:nvSpPr>
              <p:cNvPr id="16" name="CuadroTexto 15">
                <a:extLst>
                  <a:ext uri="{FF2B5EF4-FFF2-40B4-BE49-F238E27FC236}">
                    <a16:creationId xmlns:a16="http://schemas.microsoft.com/office/drawing/2014/main" id="{F210B908-5C19-4746-B4CB-F5FAF5BDC622}"/>
                  </a:ext>
                </a:extLst>
              </p:cNvPr>
              <p:cNvSpPr txBox="1"/>
              <p:nvPr/>
            </p:nvSpPr>
            <p:spPr>
              <a:xfrm>
                <a:off x="198370" y="3162356"/>
                <a:ext cx="8640960" cy="533288"/>
              </a:xfrm>
              <a:prstGeom prst="rect">
                <a:avLst/>
              </a:prstGeom>
              <a:noFill/>
            </p:spPr>
            <p:txBody>
              <a:bodyPr wrap="square">
                <a:spAutoFit/>
              </a:bodyPr>
              <a:lstStyle/>
              <a:p>
                <a:r>
                  <a:rPr lang="es-MX" i="1" dirty="0">
                    <a:solidFill>
                      <a:srgbClr val="000000"/>
                    </a:solidFill>
                    <a:latin typeface="Times New Roman" panose="02020603050405020304" pitchFamily="18" charset="0"/>
                    <a:cs typeface="Times New Roman" panose="02020603050405020304" pitchFamily="18" charset="0"/>
                  </a:rPr>
                  <a:t>2.-Planteamos la ecuación diferencial de la familia de curvas ortogonales G(x, y, </a:t>
                </a:r>
                <a14:m>
                  <m:oMath xmlns:m="http://schemas.openxmlformats.org/officeDocument/2006/math">
                    <m:r>
                      <a:rPr lang="es-AR" b="0" i="1" smtClean="0">
                        <a:latin typeface="Cambria Math" panose="02040503050406030204" pitchFamily="18" charset="0"/>
                        <a:cs typeface="Times New Roman" panose="02020603050405020304" pitchFamily="18" charset="0"/>
                      </a:rPr>
                      <m:t>−</m:t>
                    </m:r>
                    <m:f>
                      <m:fPr>
                        <m:ctrlPr>
                          <a:rPr lang="es-AR" b="0" i="1" smtClean="0">
                            <a:latin typeface="Cambria Math" panose="02040503050406030204" pitchFamily="18" charset="0"/>
                            <a:cs typeface="Times New Roman" panose="02020603050405020304" pitchFamily="18" charset="0"/>
                          </a:rPr>
                        </m:ctrlPr>
                      </m:fPr>
                      <m:num>
                        <m:r>
                          <a:rPr lang="es-AR" b="0" i="1" smtClean="0">
                            <a:latin typeface="Cambria Math" panose="02040503050406030204" pitchFamily="18" charset="0"/>
                            <a:cs typeface="Times New Roman" panose="02020603050405020304" pitchFamily="18" charset="0"/>
                          </a:rPr>
                          <m:t>1</m:t>
                        </m:r>
                      </m:num>
                      <m:den>
                        <m:r>
                          <m:rPr>
                            <m:nor/>
                          </m:rPr>
                          <a:rPr lang="es-MX" i="1" dirty="0">
                            <a:solidFill>
                              <a:srgbClr val="000000"/>
                            </a:solidFill>
                            <a:latin typeface="Times New Roman" panose="02020603050405020304" pitchFamily="18" charset="0"/>
                            <a:cs typeface="Times New Roman" panose="02020603050405020304" pitchFamily="18" charset="0"/>
                          </a:rPr>
                          <m:t>y</m:t>
                        </m:r>
                        <m:r>
                          <m:rPr>
                            <m:nor/>
                          </m:rPr>
                          <a:rPr lang="es-MX" i="1" dirty="0">
                            <a:solidFill>
                              <a:srgbClr val="000000"/>
                            </a:solidFill>
                            <a:latin typeface="Times New Roman" panose="02020603050405020304" pitchFamily="18" charset="0"/>
                            <a:cs typeface="Times New Roman" panose="02020603050405020304" pitchFamily="18" charset="0"/>
                          </a:rPr>
                          <m:t>´</m:t>
                        </m:r>
                      </m:den>
                    </m:f>
                  </m:oMath>
                </a14:m>
                <a:r>
                  <a:rPr lang="es-MX" i="1" dirty="0">
                    <a:solidFill>
                      <a:srgbClr val="000000"/>
                    </a:solidFill>
                    <a:latin typeface="Times New Roman" panose="02020603050405020304" pitchFamily="18" charset="0"/>
                    <a:cs typeface="Times New Roman" panose="02020603050405020304" pitchFamily="18" charset="0"/>
                  </a:rPr>
                  <a:t>)=0  </a:t>
                </a:r>
              </a:p>
            </p:txBody>
          </p:sp>
        </mc:Choice>
        <mc:Fallback xmlns="">
          <p:sp>
            <p:nvSpPr>
              <p:cNvPr id="16" name="CuadroTexto 15">
                <a:extLst>
                  <a:ext uri="{FF2B5EF4-FFF2-40B4-BE49-F238E27FC236}">
                    <a16:creationId xmlns:a16="http://schemas.microsoft.com/office/drawing/2014/main" id="{F210B908-5C19-4746-B4CB-F5FAF5BDC622}"/>
                  </a:ext>
                </a:extLst>
              </p:cNvPr>
              <p:cNvSpPr txBox="1">
                <a:spLocks noRot="1" noChangeAspect="1" noMove="1" noResize="1" noEditPoints="1" noAdjustHandles="1" noChangeArrowheads="1" noChangeShapeType="1" noTextEdit="1"/>
              </p:cNvSpPr>
              <p:nvPr/>
            </p:nvSpPr>
            <p:spPr>
              <a:xfrm>
                <a:off x="198370" y="3162356"/>
                <a:ext cx="8640960" cy="533288"/>
              </a:xfrm>
              <a:prstGeom prst="rect">
                <a:avLst/>
              </a:prstGeom>
              <a:blipFill>
                <a:blip r:embed="rId5"/>
                <a:stretch>
                  <a:fillRect l="-635" b="-5747"/>
                </a:stretch>
              </a:blipFill>
            </p:spPr>
            <p:txBody>
              <a:bodyPr/>
              <a:lstStyle/>
              <a:p>
                <a:r>
                  <a:rPr lang="es-AR">
                    <a:noFill/>
                  </a:rPr>
                  <a:t> </a:t>
                </a:r>
              </a:p>
            </p:txBody>
          </p:sp>
        </mc:Fallback>
      </mc:AlternateContent>
      <mc:AlternateContent xmlns:mc="http://schemas.openxmlformats.org/markup-compatibility/2006" xmlns:a14="http://schemas.microsoft.com/office/drawing/2010/main">
        <mc:Choice Requires="a14">
          <p:sp>
            <p:nvSpPr>
              <p:cNvPr id="17" name="CuadroTexto 16">
                <a:extLst>
                  <a:ext uri="{FF2B5EF4-FFF2-40B4-BE49-F238E27FC236}">
                    <a16:creationId xmlns:a16="http://schemas.microsoft.com/office/drawing/2014/main" id="{29618CDA-120B-43FC-B3BD-7D071147FB10}"/>
                  </a:ext>
                </a:extLst>
              </p:cNvPr>
              <p:cNvSpPr txBox="1"/>
              <p:nvPr/>
            </p:nvSpPr>
            <p:spPr>
              <a:xfrm>
                <a:off x="2051720" y="3540475"/>
                <a:ext cx="1584176" cy="369332"/>
              </a:xfrm>
              <a:prstGeom prst="rect">
                <a:avLst/>
              </a:prstGeom>
              <a:noFill/>
            </p:spPr>
            <p:txBody>
              <a:bodyPr wrap="square">
                <a:spAutoFit/>
              </a:bodyPr>
              <a:lstStyle/>
              <a:p>
                <a:r>
                  <a:rPr lang="es-AR" i="1" dirty="0">
                    <a:latin typeface="Times New Roman" panose="02020603050405020304" pitchFamily="18" charset="0"/>
                    <a:cs typeface="Times New Roman" panose="02020603050405020304" pitchFamily="18" charset="0"/>
                  </a:rPr>
                  <a:t>y´</a:t>
                </a:r>
                <a14:m>
                  <m:oMath xmlns:m="http://schemas.openxmlformats.org/officeDocument/2006/math">
                    <m:r>
                      <a:rPr lang="es-AR" i="1">
                        <a:latin typeface="Cambria Math" panose="02040503050406030204" pitchFamily="18" charset="0"/>
                        <a:cs typeface="Times New Roman" panose="02020603050405020304" pitchFamily="18" charset="0"/>
                      </a:rPr>
                      <m:t>=</m:t>
                    </m:r>
                    <m:r>
                      <a:rPr lang="es-AR" b="0" i="1" smtClean="0">
                        <a:latin typeface="Cambria Math" panose="02040503050406030204" pitchFamily="18" charset="0"/>
                        <a:cs typeface="Times New Roman" panose="02020603050405020304" pitchFamily="18" charset="0"/>
                      </a:rPr>
                      <m:t>+</m:t>
                    </m:r>
                    <m:r>
                      <a:rPr lang="es-AR" b="0" i="1" smtClean="0">
                        <a:latin typeface="Cambria Math" panose="02040503050406030204" pitchFamily="18" charset="0"/>
                        <a:cs typeface="Times New Roman" panose="02020603050405020304" pitchFamily="18" charset="0"/>
                      </a:rPr>
                      <m:t>𝑥</m:t>
                    </m:r>
                    <m:r>
                      <a:rPr lang="es-AR" b="0" i="1" smtClean="0">
                        <a:latin typeface="Cambria Math" panose="02040503050406030204" pitchFamily="18" charset="0"/>
                        <a:cs typeface="Times New Roman" panose="02020603050405020304" pitchFamily="18" charset="0"/>
                      </a:rPr>
                      <m:t>/</m:t>
                    </m:r>
                    <m:r>
                      <a:rPr lang="es-AR" b="0" i="1" smtClean="0">
                        <a:latin typeface="Cambria Math" panose="02040503050406030204" pitchFamily="18" charset="0"/>
                        <a:cs typeface="Times New Roman" panose="02020603050405020304" pitchFamily="18" charset="0"/>
                      </a:rPr>
                      <m:t>𝑦</m:t>
                    </m:r>
                  </m:oMath>
                </a14:m>
                <a:r>
                  <a:rPr lang="es-AR" dirty="0">
                    <a:latin typeface="Times New Roman" panose="02020603050405020304" pitchFamily="18" charset="0"/>
                    <a:cs typeface="Times New Roman" panose="02020603050405020304" pitchFamily="18" charset="0"/>
                  </a:rPr>
                  <a:t> </a:t>
                </a:r>
                <a:endParaRPr lang="es-AR" dirty="0"/>
              </a:p>
            </p:txBody>
          </p:sp>
        </mc:Choice>
        <mc:Fallback xmlns="">
          <p:sp>
            <p:nvSpPr>
              <p:cNvPr id="17" name="CuadroTexto 16">
                <a:extLst>
                  <a:ext uri="{FF2B5EF4-FFF2-40B4-BE49-F238E27FC236}">
                    <a16:creationId xmlns:a16="http://schemas.microsoft.com/office/drawing/2014/main" id="{29618CDA-120B-43FC-B3BD-7D071147FB10}"/>
                  </a:ext>
                </a:extLst>
              </p:cNvPr>
              <p:cNvSpPr txBox="1">
                <a:spLocks noRot="1" noChangeAspect="1" noMove="1" noResize="1" noEditPoints="1" noAdjustHandles="1" noChangeArrowheads="1" noChangeShapeType="1" noTextEdit="1"/>
              </p:cNvSpPr>
              <p:nvPr/>
            </p:nvSpPr>
            <p:spPr>
              <a:xfrm>
                <a:off x="2051720" y="3540475"/>
                <a:ext cx="1584176" cy="369332"/>
              </a:xfrm>
              <a:prstGeom prst="rect">
                <a:avLst/>
              </a:prstGeom>
              <a:blipFill>
                <a:blip r:embed="rId6"/>
                <a:stretch>
                  <a:fillRect l="-3475" t="-11667" b="-25000"/>
                </a:stretch>
              </a:blipFill>
            </p:spPr>
            <p:txBody>
              <a:bodyPr/>
              <a:lstStyle/>
              <a:p>
                <a:r>
                  <a:rPr lang="es-AR">
                    <a:noFill/>
                  </a:rPr>
                  <a:t> </a:t>
                </a:r>
              </a:p>
            </p:txBody>
          </p:sp>
        </mc:Fallback>
      </mc:AlternateContent>
      <p:sp>
        <p:nvSpPr>
          <p:cNvPr id="19" name="CuadroTexto 18">
            <a:extLst>
              <a:ext uri="{FF2B5EF4-FFF2-40B4-BE49-F238E27FC236}">
                <a16:creationId xmlns:a16="http://schemas.microsoft.com/office/drawing/2014/main" id="{2CDC5C47-8ED8-4329-AF3E-25B480C9C396}"/>
              </a:ext>
            </a:extLst>
          </p:cNvPr>
          <p:cNvSpPr txBox="1"/>
          <p:nvPr/>
        </p:nvSpPr>
        <p:spPr>
          <a:xfrm>
            <a:off x="226572" y="3959306"/>
            <a:ext cx="8612757" cy="646331"/>
          </a:xfrm>
          <a:prstGeom prst="rect">
            <a:avLst/>
          </a:prstGeom>
          <a:noFill/>
        </p:spPr>
        <p:txBody>
          <a:bodyPr wrap="square">
            <a:spAutoFit/>
          </a:bodyPr>
          <a:lstStyle/>
          <a:p>
            <a:r>
              <a:rPr lang="es-MX" i="1" dirty="0">
                <a:solidFill>
                  <a:srgbClr val="000000"/>
                </a:solidFill>
                <a:latin typeface="Times New Roman" panose="02020603050405020304" pitchFamily="18" charset="0"/>
                <a:cs typeface="Times New Roman" panose="02020603050405020304" pitchFamily="18" charset="0"/>
              </a:rPr>
              <a:t>3.- Resolvemos la ecuación diferencial mediante el método de variables separables y hallamos la solución general</a:t>
            </a:r>
            <a:endParaRPr lang="es-AR" dirty="0"/>
          </a:p>
        </p:txBody>
      </p:sp>
      <p:pic>
        <p:nvPicPr>
          <p:cNvPr id="21" name="Imagen 20">
            <a:extLst>
              <a:ext uri="{FF2B5EF4-FFF2-40B4-BE49-F238E27FC236}">
                <a16:creationId xmlns:a16="http://schemas.microsoft.com/office/drawing/2014/main" id="{2636B6F8-9849-435B-9ABC-D25A5C88971B}"/>
              </a:ext>
            </a:extLst>
          </p:cNvPr>
          <p:cNvPicPr>
            <a:picLocks noChangeAspect="1"/>
          </p:cNvPicPr>
          <p:nvPr/>
        </p:nvPicPr>
        <p:blipFill>
          <a:blip r:embed="rId7"/>
          <a:stretch>
            <a:fillRect/>
          </a:stretch>
        </p:blipFill>
        <p:spPr>
          <a:xfrm>
            <a:off x="5834459" y="4282471"/>
            <a:ext cx="2702632" cy="2508285"/>
          </a:xfrm>
          <a:prstGeom prst="rect">
            <a:avLst/>
          </a:prstGeom>
        </p:spPr>
      </p:pic>
      <p:pic>
        <p:nvPicPr>
          <p:cNvPr id="23" name="Imagen 22">
            <a:extLst>
              <a:ext uri="{FF2B5EF4-FFF2-40B4-BE49-F238E27FC236}">
                <a16:creationId xmlns:a16="http://schemas.microsoft.com/office/drawing/2014/main" id="{CA01B245-75E2-4262-B0F7-AC8F4A524354}"/>
              </a:ext>
            </a:extLst>
          </p:cNvPr>
          <p:cNvPicPr>
            <a:picLocks noChangeAspect="1"/>
          </p:cNvPicPr>
          <p:nvPr/>
        </p:nvPicPr>
        <p:blipFill>
          <a:blip r:embed="rId8"/>
          <a:stretch>
            <a:fillRect/>
          </a:stretch>
        </p:blipFill>
        <p:spPr>
          <a:xfrm>
            <a:off x="749948" y="4561548"/>
            <a:ext cx="4296234" cy="2156675"/>
          </a:xfrm>
          <a:prstGeom prst="rect">
            <a:avLst/>
          </a:prstGeom>
        </p:spPr>
      </p:pic>
      <p:sp>
        <p:nvSpPr>
          <p:cNvPr id="24" name="CuadroTexto 23">
            <a:extLst>
              <a:ext uri="{FF2B5EF4-FFF2-40B4-BE49-F238E27FC236}">
                <a16:creationId xmlns:a16="http://schemas.microsoft.com/office/drawing/2014/main" id="{597EA90D-2CB3-4591-BF8E-4118A109555C}"/>
              </a:ext>
            </a:extLst>
          </p:cNvPr>
          <p:cNvSpPr txBox="1"/>
          <p:nvPr/>
        </p:nvSpPr>
        <p:spPr>
          <a:xfrm>
            <a:off x="3889257" y="3560477"/>
            <a:ext cx="1170989" cy="369332"/>
          </a:xfrm>
          <a:prstGeom prst="rect">
            <a:avLst/>
          </a:prstGeom>
          <a:noFill/>
        </p:spPr>
        <p:txBody>
          <a:bodyPr wrap="square" rtlCol="0">
            <a:spAutoFit/>
          </a:bodyPr>
          <a:lstStyle/>
          <a:p>
            <a:r>
              <a:rPr lang="es-AR" i="1" dirty="0">
                <a:latin typeface="Times New Roman" panose="02020603050405020304" pitchFamily="18" charset="0"/>
                <a:cs typeface="Times New Roman" panose="02020603050405020304" pitchFamily="18" charset="0"/>
              </a:rPr>
              <a:t>y </a:t>
            </a:r>
            <a:r>
              <a:rPr lang="es-AR" i="1" dirty="0" err="1">
                <a:latin typeface="Times New Roman" panose="02020603050405020304" pitchFamily="18" charset="0"/>
                <a:cs typeface="Times New Roman" panose="02020603050405020304" pitchFamily="18" charset="0"/>
              </a:rPr>
              <a:t>dy</a:t>
            </a:r>
            <a:r>
              <a:rPr lang="es-AR" i="1" dirty="0">
                <a:latin typeface="Times New Roman" panose="02020603050405020304" pitchFamily="18" charset="0"/>
                <a:cs typeface="Times New Roman" panose="02020603050405020304" pitchFamily="18" charset="0"/>
              </a:rPr>
              <a:t>=x </a:t>
            </a:r>
            <a:r>
              <a:rPr lang="es-AR" i="1" dirty="0" err="1">
                <a:latin typeface="Times New Roman" panose="02020603050405020304" pitchFamily="18" charset="0"/>
                <a:cs typeface="Times New Roman" panose="02020603050405020304" pitchFamily="18" charset="0"/>
              </a:rPr>
              <a:t>dx</a:t>
            </a:r>
            <a:endParaRPr lang="es-AR" i="1" dirty="0">
              <a:latin typeface="Times New Roman" panose="02020603050405020304" pitchFamily="18" charset="0"/>
              <a:cs typeface="Times New Roman" panose="02020603050405020304" pitchFamily="18" charset="0"/>
            </a:endParaRPr>
          </a:p>
        </p:txBody>
      </p:sp>
      <p:sp>
        <p:nvSpPr>
          <p:cNvPr id="25" name="Flecha: a la derecha 24">
            <a:extLst>
              <a:ext uri="{FF2B5EF4-FFF2-40B4-BE49-F238E27FC236}">
                <a16:creationId xmlns:a16="http://schemas.microsoft.com/office/drawing/2014/main" id="{57D71F14-D7EC-4FDA-A823-7A2FD612AF7A}"/>
              </a:ext>
            </a:extLst>
          </p:cNvPr>
          <p:cNvSpPr/>
          <p:nvPr/>
        </p:nvSpPr>
        <p:spPr>
          <a:xfrm>
            <a:off x="3347864" y="3620010"/>
            <a:ext cx="432048" cy="25026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Tree>
    <p:extLst>
      <p:ext uri="{BB962C8B-B14F-4D97-AF65-F5344CB8AC3E}">
        <p14:creationId xmlns:p14="http://schemas.microsoft.com/office/powerpoint/2010/main" val="6147698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adroTexto 5">
            <a:extLst>
              <a:ext uri="{FF2B5EF4-FFF2-40B4-BE49-F238E27FC236}">
                <a16:creationId xmlns:a16="http://schemas.microsoft.com/office/drawing/2014/main" id="{F13940B0-58F5-4693-90FA-7D7C2F79E658}"/>
              </a:ext>
            </a:extLst>
          </p:cNvPr>
          <p:cNvSpPr txBox="1"/>
          <p:nvPr/>
        </p:nvSpPr>
        <p:spPr>
          <a:xfrm>
            <a:off x="529176" y="927267"/>
            <a:ext cx="8064896" cy="584775"/>
          </a:xfrm>
          <a:prstGeom prst="rect">
            <a:avLst/>
          </a:prstGeom>
          <a:noFill/>
        </p:spPr>
        <p:txBody>
          <a:bodyPr wrap="square" rtlCol="0">
            <a:spAutoFit/>
          </a:bodyPr>
          <a:lstStyle/>
          <a:p>
            <a:endParaRPr lang="es-MX" sz="1600" dirty="0">
              <a:solidFill>
                <a:srgbClr val="000000"/>
              </a:solidFill>
              <a:latin typeface="Arial" panose="020B0604020202020204" pitchFamily="34" charset="0"/>
              <a:cs typeface="Arial" panose="020B0604020202020204" pitchFamily="34" charset="0"/>
            </a:endParaRPr>
          </a:p>
          <a:p>
            <a:r>
              <a:rPr lang="es-MX" sz="1600" b="1" u="sng" dirty="0">
                <a:solidFill>
                  <a:srgbClr val="000000"/>
                </a:solidFill>
                <a:latin typeface="Arial" panose="020B0604020202020204" pitchFamily="34" charset="0"/>
                <a:cs typeface="Arial" panose="020B0604020202020204" pitchFamily="34" charset="0"/>
              </a:rPr>
              <a:t>BIBLIOGRAFÍA:</a:t>
            </a:r>
            <a:endParaRPr lang="es-AR" sz="1600" b="1" u="sng" dirty="0">
              <a:latin typeface="Arial" panose="020B0604020202020204" pitchFamily="34" charset="0"/>
              <a:cs typeface="Arial" panose="020B0604020202020204" pitchFamily="34" charset="0"/>
            </a:endParaRPr>
          </a:p>
        </p:txBody>
      </p:sp>
      <p:pic>
        <p:nvPicPr>
          <p:cNvPr id="13" name="Gráfico 12" descr="Lápices con virutas">
            <a:extLst>
              <a:ext uri="{FF2B5EF4-FFF2-40B4-BE49-F238E27FC236}">
                <a16:creationId xmlns:a16="http://schemas.microsoft.com/office/drawing/2014/main" id="{D77D74CD-811E-4B12-8CE0-C1E9501A32A9}"/>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740352" y="12252"/>
            <a:ext cx="1689994" cy="1689994"/>
          </a:xfrm>
          <a:prstGeom prst="rect">
            <a:avLst/>
          </a:prstGeom>
        </p:spPr>
      </p:pic>
      <p:sp>
        <p:nvSpPr>
          <p:cNvPr id="14" name="Título 1">
            <a:extLst>
              <a:ext uri="{FF2B5EF4-FFF2-40B4-BE49-F238E27FC236}">
                <a16:creationId xmlns:a16="http://schemas.microsoft.com/office/drawing/2014/main" id="{92C189A9-788F-4AAE-A2CC-2711C8CDE412}"/>
              </a:ext>
            </a:extLst>
          </p:cNvPr>
          <p:cNvSpPr txBox="1">
            <a:spLocks/>
          </p:cNvSpPr>
          <p:nvPr/>
        </p:nvSpPr>
        <p:spPr>
          <a:xfrm>
            <a:off x="1547664" y="312711"/>
            <a:ext cx="5976664" cy="912018"/>
          </a:xfrm>
          <a:prstGeom prst="rect">
            <a:avLst/>
          </a:prstGeom>
        </p:spPr>
        <p:txBody>
          <a:bodyPr vert="horz" lIns="68580" tIns="34290" rIns="68580" bIns="34290" rtlCol="0" anchor="ctr">
            <a:normAutofit/>
          </a:bodyPr>
          <a:lstStyle>
            <a:lvl1pPr algn="l" defTabSz="914400" rtl="0" eaLnBrk="1" latinLnBrk="0" hangingPunct="1">
              <a:lnSpc>
                <a:spcPct val="110000"/>
              </a:lnSpc>
              <a:spcBef>
                <a:spcPct val="0"/>
              </a:spcBef>
              <a:buNone/>
              <a:defRPr sz="2800" kern="1200" cap="all" spc="600" baseline="0">
                <a:solidFill>
                  <a:schemeClr val="tx1">
                    <a:lumMod val="85000"/>
                    <a:lumOff val="15000"/>
                  </a:schemeClr>
                </a:solidFill>
                <a:latin typeface="+mj-lt"/>
                <a:ea typeface="Batang" panose="02030600000101010101" pitchFamily="18" charset="-127"/>
                <a:cs typeface="+mj-cs"/>
              </a:defRPr>
            </a:lvl1pPr>
          </a:lstStyle>
          <a:p>
            <a:r>
              <a:rPr lang="es-AR" sz="2400" b="1" u="sng" dirty="0">
                <a:solidFill>
                  <a:srgbClr val="0070C0"/>
                </a:solidFill>
                <a:latin typeface="Arial" panose="020B0604020202020204" pitchFamily="34" charset="0"/>
                <a:cs typeface="Arial" panose="020B0604020202020204" pitchFamily="34" charset="0"/>
              </a:rPr>
              <a:t>ANÁLISIS MATEMÁTICO III</a:t>
            </a:r>
            <a:endParaRPr lang="es-AR" sz="2100" u="sng" dirty="0">
              <a:latin typeface="Arial" panose="020B0604020202020204" pitchFamily="34" charset="0"/>
              <a:cs typeface="Arial" panose="020B0604020202020204" pitchFamily="34" charset="0"/>
            </a:endParaRPr>
          </a:p>
        </p:txBody>
      </p:sp>
      <p:sp>
        <p:nvSpPr>
          <p:cNvPr id="5" name="Marcador de número de diapositiva 4">
            <a:extLst>
              <a:ext uri="{FF2B5EF4-FFF2-40B4-BE49-F238E27FC236}">
                <a16:creationId xmlns:a16="http://schemas.microsoft.com/office/drawing/2014/main" id="{1990B492-776E-4C2B-AD83-241801AC7242}"/>
              </a:ext>
            </a:extLst>
          </p:cNvPr>
          <p:cNvSpPr>
            <a:spLocks noGrp="1"/>
          </p:cNvSpPr>
          <p:nvPr>
            <p:ph type="sldNum" sz="quarter" idx="12"/>
          </p:nvPr>
        </p:nvSpPr>
        <p:spPr>
          <a:xfrm>
            <a:off x="8609691" y="6246810"/>
            <a:ext cx="409433" cy="435022"/>
          </a:xfrm>
        </p:spPr>
        <p:txBody>
          <a:bodyPr/>
          <a:lstStyle/>
          <a:p>
            <a:fld id="{9D4AEF59-F28E-467C-9EA3-92D1CFAD475A}" type="slidenum">
              <a:rPr lang="en-US" smtClean="0"/>
              <a:t>23</a:t>
            </a:fld>
            <a:endParaRPr lang="en-US" dirty="0"/>
          </a:p>
        </p:txBody>
      </p:sp>
      <p:sp>
        <p:nvSpPr>
          <p:cNvPr id="8" name="CuadroTexto 7">
            <a:extLst>
              <a:ext uri="{FF2B5EF4-FFF2-40B4-BE49-F238E27FC236}">
                <a16:creationId xmlns:a16="http://schemas.microsoft.com/office/drawing/2014/main" id="{92876BCD-D22D-4CEC-810A-81A609C609AD}"/>
              </a:ext>
            </a:extLst>
          </p:cNvPr>
          <p:cNvSpPr txBox="1"/>
          <p:nvPr/>
        </p:nvSpPr>
        <p:spPr>
          <a:xfrm>
            <a:off x="496387" y="1742987"/>
            <a:ext cx="8120715" cy="2062103"/>
          </a:xfrm>
          <a:prstGeom prst="rect">
            <a:avLst/>
          </a:prstGeom>
          <a:noFill/>
        </p:spPr>
        <p:txBody>
          <a:bodyPr wrap="square">
            <a:spAutoFit/>
          </a:bodyPr>
          <a:lstStyle/>
          <a:p>
            <a:r>
              <a:rPr lang="es-AR" sz="1600" b="1" i="0" u="none" strike="noStrike" baseline="0" dirty="0">
                <a:solidFill>
                  <a:srgbClr val="000000"/>
                </a:solidFill>
                <a:latin typeface="Arial" panose="020B0604020202020204" pitchFamily="34" charset="0"/>
                <a:cs typeface="Arial" panose="020B0604020202020204" pitchFamily="34" charset="0"/>
              </a:rPr>
              <a:t>Básica </a:t>
            </a:r>
            <a:endParaRPr lang="es-AR" sz="1600" b="0" i="0" u="none" strike="noStrike" baseline="0" dirty="0">
              <a:solidFill>
                <a:srgbClr val="00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s-AR" sz="1600" b="0" i="0" u="none" strike="noStrike" baseline="0" dirty="0">
                <a:latin typeface="Arial" panose="020B0604020202020204" pitchFamily="34" charset="0"/>
                <a:cs typeface="Arial" panose="020B0604020202020204" pitchFamily="34" charset="0"/>
              </a:rPr>
              <a:t>STEWART, James. </a:t>
            </a:r>
            <a:r>
              <a:rPr lang="es-AR" sz="1600" b="0" i="1" u="none" strike="noStrike" baseline="0" dirty="0">
                <a:latin typeface="Arial" panose="020B0604020202020204" pitchFamily="34" charset="0"/>
                <a:cs typeface="Arial" panose="020B0604020202020204" pitchFamily="34" charset="0"/>
              </a:rPr>
              <a:t>Cálculo multivariable</a:t>
            </a:r>
            <a:r>
              <a:rPr lang="es-AR" sz="1600" b="0" i="0" u="none" strike="noStrike" baseline="0" dirty="0">
                <a:latin typeface="Arial" panose="020B0604020202020204" pitchFamily="34" charset="0"/>
                <a:cs typeface="Arial" panose="020B0604020202020204" pitchFamily="34" charset="0"/>
              </a:rPr>
              <a:t>. 4a ed. México, D.F: Thomson </a:t>
            </a:r>
            <a:r>
              <a:rPr lang="es-AR" sz="1600" b="0" i="0" u="none" strike="noStrike" baseline="0" dirty="0" err="1">
                <a:latin typeface="Arial" panose="020B0604020202020204" pitchFamily="34" charset="0"/>
                <a:cs typeface="Arial" panose="020B0604020202020204" pitchFamily="34" charset="0"/>
              </a:rPr>
              <a:t>Learning</a:t>
            </a:r>
            <a:r>
              <a:rPr lang="es-AR" sz="1600" b="0" i="0" u="none" strike="noStrike" baseline="0" dirty="0">
                <a:latin typeface="Arial" panose="020B0604020202020204" pitchFamily="34" charset="0"/>
                <a:cs typeface="Arial" panose="020B0604020202020204" pitchFamily="34" charset="0"/>
              </a:rPr>
              <a:t>, 2002. </a:t>
            </a:r>
            <a:r>
              <a:rPr lang="es-AR" sz="1600" b="0" i="0" u="none" strike="noStrike" baseline="0" dirty="0" err="1">
                <a:latin typeface="Arial" panose="020B0604020202020204" pitchFamily="34" charset="0"/>
                <a:cs typeface="Arial" panose="020B0604020202020204" pitchFamily="34" charset="0"/>
              </a:rPr>
              <a:t>xxiv</a:t>
            </a:r>
            <a:r>
              <a:rPr lang="es-AR" sz="1600" b="0" i="0" u="none" strike="noStrike" baseline="0" dirty="0">
                <a:latin typeface="Arial" panose="020B0604020202020204" pitchFamily="34" charset="0"/>
                <a:cs typeface="Arial" panose="020B0604020202020204" pitchFamily="34" charset="0"/>
              </a:rPr>
              <a:t>, 640-1151, 44 p. ISBN: 9789687529523.</a:t>
            </a:r>
          </a:p>
          <a:p>
            <a:endParaRPr lang="es-AR" sz="1600" b="0" i="0" u="none" strike="noStrike" baseline="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s-AR" sz="1600" b="0" i="0" u="none" strike="noStrike" baseline="0" dirty="0">
                <a:latin typeface="Arial" panose="020B0604020202020204" pitchFamily="34" charset="0"/>
                <a:cs typeface="Arial" panose="020B0604020202020204" pitchFamily="34" charset="0"/>
              </a:rPr>
              <a:t>APOSTOL, Tom M. </a:t>
            </a:r>
            <a:r>
              <a:rPr lang="es-AR" sz="1600" b="0" i="1" u="none" strike="noStrike" baseline="0" dirty="0" err="1">
                <a:latin typeface="Arial" panose="020B0604020202020204" pitchFamily="34" charset="0"/>
                <a:cs typeface="Arial" panose="020B0604020202020204" pitchFamily="34" charset="0"/>
              </a:rPr>
              <a:t>Calculus</a:t>
            </a:r>
            <a:r>
              <a:rPr lang="es-AR" sz="1600" b="0" i="0" u="none" strike="noStrike" baseline="0" dirty="0">
                <a:latin typeface="Arial" panose="020B0604020202020204" pitchFamily="34" charset="0"/>
                <a:cs typeface="Arial" panose="020B0604020202020204" pitchFamily="34" charset="0"/>
              </a:rPr>
              <a:t>. Volumen 2. 2a ed. Barcelona: ISBN: 8429150013.</a:t>
            </a:r>
          </a:p>
          <a:p>
            <a:endParaRPr lang="es-MX" sz="1600" b="0" i="0" u="none" strike="noStrike" baseline="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s-MX" sz="1600" b="0" i="0" u="none" strike="noStrike" baseline="0" dirty="0">
                <a:latin typeface="Arial" panose="020B0604020202020204" pitchFamily="34" charset="0"/>
                <a:cs typeface="Arial" panose="020B0604020202020204" pitchFamily="34" charset="0"/>
              </a:rPr>
              <a:t>ZILL, Dennis G. </a:t>
            </a:r>
            <a:r>
              <a:rPr lang="es-MX" sz="1600" b="0" i="1" u="none" strike="noStrike" baseline="0" dirty="0">
                <a:latin typeface="Arial" panose="020B0604020202020204" pitchFamily="34" charset="0"/>
                <a:cs typeface="Arial" panose="020B0604020202020204" pitchFamily="34" charset="0"/>
              </a:rPr>
              <a:t>Ecuaciones diferenciales con aplicaciones de modelado</a:t>
            </a:r>
            <a:r>
              <a:rPr lang="es-MX" sz="1600" b="0" i="0" u="none" strike="noStrike" baseline="0" dirty="0">
                <a:latin typeface="Arial" panose="020B0604020202020204" pitchFamily="34" charset="0"/>
                <a:cs typeface="Arial" panose="020B0604020202020204" pitchFamily="34" charset="0"/>
              </a:rPr>
              <a:t>. 8a ed. </a:t>
            </a:r>
            <a:r>
              <a:rPr lang="es-MX" sz="1600" b="0" i="0" u="none" strike="noStrike" baseline="0" dirty="0" err="1">
                <a:latin typeface="Arial" panose="020B0604020202020204" pitchFamily="34" charset="0"/>
                <a:cs typeface="Arial" panose="020B0604020202020204" pitchFamily="34" charset="0"/>
              </a:rPr>
              <a:t>México</a:t>
            </a:r>
            <a:r>
              <a:rPr lang="es-MX" sz="1600" b="0" i="0" u="none" strike="noStrike" baseline="0" dirty="0">
                <a:latin typeface="Arial" panose="020B0604020202020204" pitchFamily="34" charset="0"/>
                <a:cs typeface="Arial" panose="020B0604020202020204" pitchFamily="34" charset="0"/>
              </a:rPr>
              <a:t> D.F.: Thomson </a:t>
            </a:r>
            <a:r>
              <a:rPr lang="es-MX" sz="1600" b="0" i="0" u="none" strike="noStrike" baseline="0" dirty="0" err="1">
                <a:latin typeface="Arial" panose="020B0604020202020204" pitchFamily="34" charset="0"/>
                <a:cs typeface="Arial" panose="020B0604020202020204" pitchFamily="34" charset="0"/>
              </a:rPr>
              <a:t>Learning</a:t>
            </a:r>
            <a:r>
              <a:rPr lang="es-MX" sz="1600" b="0" i="0" u="none" strike="noStrike" baseline="0" dirty="0">
                <a:latin typeface="Arial" panose="020B0604020202020204" pitchFamily="34" charset="0"/>
                <a:cs typeface="Arial" panose="020B0604020202020204" pitchFamily="34" charset="0"/>
              </a:rPr>
              <a:t>, 2007. </a:t>
            </a:r>
            <a:r>
              <a:rPr lang="es-MX" sz="1600" b="0" i="0" u="none" strike="noStrike" baseline="0" dirty="0" err="1">
                <a:latin typeface="Arial" panose="020B0604020202020204" pitchFamily="34" charset="0"/>
                <a:cs typeface="Arial" panose="020B0604020202020204" pitchFamily="34" charset="0"/>
              </a:rPr>
              <a:t>xii</a:t>
            </a:r>
            <a:r>
              <a:rPr lang="es-MX" sz="1600" b="0" i="0" u="none" strike="noStrike" baseline="0" dirty="0">
                <a:latin typeface="Arial" panose="020B0604020202020204" pitchFamily="34" charset="0"/>
                <a:cs typeface="Arial" panose="020B0604020202020204" pitchFamily="34" charset="0"/>
              </a:rPr>
              <a:t>, [447] p</a:t>
            </a:r>
            <a:r>
              <a:rPr lang="es-MX" sz="1600" b="1" i="0" u="none" strike="noStrike" baseline="0" dirty="0">
                <a:latin typeface="Arial" panose="020B0604020202020204" pitchFamily="34" charset="0"/>
                <a:cs typeface="Arial" panose="020B0604020202020204" pitchFamily="34" charset="0"/>
              </a:rPr>
              <a:t>. </a:t>
            </a:r>
            <a:r>
              <a:rPr lang="es-MX" sz="1600" b="0" i="0" u="none" strike="noStrike" baseline="0" dirty="0">
                <a:latin typeface="Arial" panose="020B0604020202020204" pitchFamily="34" charset="0"/>
                <a:cs typeface="Arial" panose="020B0604020202020204" pitchFamily="34" charset="0"/>
              </a:rPr>
              <a:t>ISBN: 9789706864871 </a:t>
            </a:r>
            <a:endParaRPr lang="es-AR" sz="1600" dirty="0">
              <a:latin typeface="Arial" panose="020B0604020202020204" pitchFamily="34" charset="0"/>
              <a:cs typeface="Arial" panose="020B0604020202020204" pitchFamily="34" charset="0"/>
            </a:endParaRPr>
          </a:p>
        </p:txBody>
      </p:sp>
      <p:pic>
        <p:nvPicPr>
          <p:cNvPr id="10" name="Imagen 9">
            <a:extLst>
              <a:ext uri="{FF2B5EF4-FFF2-40B4-BE49-F238E27FC236}">
                <a16:creationId xmlns:a16="http://schemas.microsoft.com/office/drawing/2014/main" id="{0E74783E-38F0-4908-A121-80145C7BC8A9}"/>
              </a:ext>
            </a:extLst>
          </p:cNvPr>
          <p:cNvPicPr>
            <a:picLocks noChangeAspect="1"/>
          </p:cNvPicPr>
          <p:nvPr/>
        </p:nvPicPr>
        <p:blipFill>
          <a:blip r:embed="rId4"/>
          <a:stretch>
            <a:fillRect/>
          </a:stretch>
        </p:blipFill>
        <p:spPr>
          <a:xfrm>
            <a:off x="5763498" y="4460550"/>
            <a:ext cx="1653941" cy="1949574"/>
          </a:xfrm>
          <a:prstGeom prst="rect">
            <a:avLst/>
          </a:prstGeom>
        </p:spPr>
      </p:pic>
      <p:pic>
        <p:nvPicPr>
          <p:cNvPr id="11" name="Imagen 10">
            <a:extLst>
              <a:ext uri="{FF2B5EF4-FFF2-40B4-BE49-F238E27FC236}">
                <a16:creationId xmlns:a16="http://schemas.microsoft.com/office/drawing/2014/main" id="{A474BA38-069A-4E5E-B642-D17DB269201F}"/>
              </a:ext>
            </a:extLst>
          </p:cNvPr>
          <p:cNvPicPr>
            <a:picLocks noChangeAspect="1"/>
          </p:cNvPicPr>
          <p:nvPr/>
        </p:nvPicPr>
        <p:blipFill>
          <a:blip r:embed="rId5"/>
          <a:stretch>
            <a:fillRect/>
          </a:stretch>
        </p:blipFill>
        <p:spPr>
          <a:xfrm>
            <a:off x="899592" y="4463987"/>
            <a:ext cx="1653941" cy="1949574"/>
          </a:xfrm>
          <a:prstGeom prst="rect">
            <a:avLst/>
          </a:prstGeom>
        </p:spPr>
      </p:pic>
      <p:pic>
        <p:nvPicPr>
          <p:cNvPr id="15" name="Imagen 14">
            <a:extLst>
              <a:ext uri="{FF2B5EF4-FFF2-40B4-BE49-F238E27FC236}">
                <a16:creationId xmlns:a16="http://schemas.microsoft.com/office/drawing/2014/main" id="{D95ECC37-D184-4076-B600-0819CF5957B5}"/>
              </a:ext>
            </a:extLst>
          </p:cNvPr>
          <p:cNvPicPr>
            <a:picLocks noChangeAspect="1"/>
          </p:cNvPicPr>
          <p:nvPr/>
        </p:nvPicPr>
        <p:blipFill>
          <a:blip r:embed="rId6"/>
          <a:stretch>
            <a:fillRect/>
          </a:stretch>
        </p:blipFill>
        <p:spPr>
          <a:xfrm>
            <a:off x="3431045" y="4454367"/>
            <a:ext cx="1415908" cy="1937068"/>
          </a:xfrm>
          <a:prstGeom prst="rect">
            <a:avLst/>
          </a:prstGeom>
        </p:spPr>
      </p:pic>
    </p:spTree>
    <p:extLst>
      <p:ext uri="{BB962C8B-B14F-4D97-AF65-F5344CB8AC3E}">
        <p14:creationId xmlns:p14="http://schemas.microsoft.com/office/powerpoint/2010/main" val="28012705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adroTexto 5">
            <a:extLst>
              <a:ext uri="{FF2B5EF4-FFF2-40B4-BE49-F238E27FC236}">
                <a16:creationId xmlns:a16="http://schemas.microsoft.com/office/drawing/2014/main" id="{F13940B0-58F5-4693-90FA-7D7C2F79E658}"/>
              </a:ext>
            </a:extLst>
          </p:cNvPr>
          <p:cNvSpPr txBox="1"/>
          <p:nvPr/>
        </p:nvSpPr>
        <p:spPr>
          <a:xfrm>
            <a:off x="323528" y="314322"/>
            <a:ext cx="7704856" cy="369332"/>
          </a:xfrm>
          <a:prstGeom prst="rect">
            <a:avLst/>
          </a:prstGeom>
          <a:noFill/>
        </p:spPr>
        <p:txBody>
          <a:bodyPr wrap="square" rtlCol="0">
            <a:spAutoFit/>
          </a:bodyPr>
          <a:lstStyle/>
          <a:p>
            <a:r>
              <a:rPr lang="es-MX" b="1" i="0" u="none" strike="noStrike" baseline="0" dirty="0">
                <a:solidFill>
                  <a:schemeClr val="accent5">
                    <a:lumMod val="75000"/>
                  </a:schemeClr>
                </a:solidFill>
                <a:latin typeface="Arial" panose="020B0604020202020204" pitchFamily="34" charset="0"/>
                <a:cs typeface="Arial" panose="020B0604020202020204" pitchFamily="34" charset="0"/>
              </a:rPr>
              <a:t>ECUACIÓN DIFERENCIAL DE PRIMER ORDEN</a:t>
            </a:r>
            <a:endParaRPr lang="es-AR" dirty="0">
              <a:solidFill>
                <a:schemeClr val="accent5">
                  <a:lumMod val="75000"/>
                </a:schemeClr>
              </a:solidFill>
              <a:latin typeface="Arial" panose="020B0604020202020204" pitchFamily="34" charset="0"/>
              <a:ea typeface="Calibri" panose="020F0502020204030204" pitchFamily="34" charset="0"/>
              <a:cs typeface="Arial" panose="020B0604020202020204" pitchFamily="34" charset="0"/>
            </a:endParaRPr>
          </a:p>
        </p:txBody>
      </p:sp>
      <p:pic>
        <p:nvPicPr>
          <p:cNvPr id="13" name="Gráfico 12" descr="Lápices con virutas">
            <a:extLst>
              <a:ext uri="{FF2B5EF4-FFF2-40B4-BE49-F238E27FC236}">
                <a16:creationId xmlns:a16="http://schemas.microsoft.com/office/drawing/2014/main" id="{D77D74CD-811E-4B12-8CE0-C1E9501A32A9}"/>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144804" y="342742"/>
            <a:ext cx="1029013" cy="1029013"/>
          </a:xfrm>
          <a:prstGeom prst="rect">
            <a:avLst/>
          </a:prstGeom>
        </p:spPr>
      </p:pic>
      <p:sp>
        <p:nvSpPr>
          <p:cNvPr id="5" name="Marcador de número de diapositiva 4">
            <a:extLst>
              <a:ext uri="{FF2B5EF4-FFF2-40B4-BE49-F238E27FC236}">
                <a16:creationId xmlns:a16="http://schemas.microsoft.com/office/drawing/2014/main" id="{1990B492-776E-4C2B-AD83-241801AC7242}"/>
              </a:ext>
            </a:extLst>
          </p:cNvPr>
          <p:cNvSpPr>
            <a:spLocks noGrp="1"/>
          </p:cNvSpPr>
          <p:nvPr>
            <p:ph type="sldNum" sz="quarter" idx="12"/>
          </p:nvPr>
        </p:nvSpPr>
        <p:spPr>
          <a:xfrm>
            <a:off x="8659310" y="6093624"/>
            <a:ext cx="409433" cy="435022"/>
          </a:xfrm>
        </p:spPr>
        <p:txBody>
          <a:bodyPr/>
          <a:lstStyle/>
          <a:p>
            <a:fld id="{9D4AEF59-F28E-467C-9EA3-92D1CFAD475A}" type="slidenum">
              <a:rPr lang="en-US" smtClean="0"/>
              <a:t>3</a:t>
            </a:fld>
            <a:endParaRPr lang="en-US" dirty="0"/>
          </a:p>
        </p:txBody>
      </p:sp>
      <mc:AlternateContent xmlns:mc="http://schemas.openxmlformats.org/markup-compatibility/2006" xmlns:a14="http://schemas.microsoft.com/office/drawing/2010/main">
        <mc:Choice Requires="a14">
          <p:sp>
            <p:nvSpPr>
              <p:cNvPr id="9" name="CuadroTexto 8">
                <a:extLst>
                  <a:ext uri="{FF2B5EF4-FFF2-40B4-BE49-F238E27FC236}">
                    <a16:creationId xmlns:a16="http://schemas.microsoft.com/office/drawing/2014/main" id="{59B6D172-4F37-4004-9FE0-CC6B61EE96AA}"/>
                  </a:ext>
                </a:extLst>
              </p:cNvPr>
              <p:cNvSpPr txBox="1"/>
              <p:nvPr/>
            </p:nvSpPr>
            <p:spPr>
              <a:xfrm>
                <a:off x="179512" y="936103"/>
                <a:ext cx="8318729" cy="5586914"/>
              </a:xfrm>
              <a:prstGeom prst="rect">
                <a:avLst/>
              </a:prstGeom>
              <a:noFill/>
            </p:spPr>
            <p:txBody>
              <a:bodyPr wrap="square">
                <a:spAutoFit/>
              </a:bodyPr>
              <a:lstStyle/>
              <a:p>
                <a:pPr marL="342900" indent="-342900" algn="just">
                  <a:buFont typeface="+mj-lt"/>
                  <a:buAutoNum type="arabicPeriod"/>
                </a:pPr>
                <a:r>
                  <a:rPr lang="es-MX" dirty="0"/>
                  <a:t>¿</a:t>
                </a:r>
                <a:r>
                  <a:rPr lang="es-MX" dirty="0">
                    <a:latin typeface="Times New Roman" panose="02020603050405020304" pitchFamily="18" charset="0"/>
                    <a:cs typeface="Times New Roman" panose="02020603050405020304" pitchFamily="18" charset="0"/>
                  </a:rPr>
                  <a:t>Que es  una </a:t>
                </a:r>
                <a:r>
                  <a:rPr lang="es-MX" b="1" u="sng" dirty="0">
                    <a:solidFill>
                      <a:srgbClr val="7030A0"/>
                    </a:solidFill>
                    <a:latin typeface="Times New Roman" panose="02020603050405020304" pitchFamily="18" charset="0"/>
                    <a:cs typeface="Times New Roman" panose="02020603050405020304" pitchFamily="18" charset="0"/>
                  </a:rPr>
                  <a:t>ecuación diferencial</a:t>
                </a:r>
                <a:r>
                  <a:rPr lang="es-MX" dirty="0">
                    <a:latin typeface="Times New Roman" panose="02020603050405020304" pitchFamily="18" charset="0"/>
                    <a:cs typeface="Times New Roman" panose="02020603050405020304" pitchFamily="18" charset="0"/>
                  </a:rPr>
                  <a:t>? es una ecuación matemática que relaciona una función con sus derivadas. </a:t>
                </a:r>
              </a:p>
              <a:p>
                <a:pPr lvl="1" algn="just"/>
                <a:r>
                  <a:rPr lang="es-MX" dirty="0">
                    <a:latin typeface="Times New Roman" panose="02020603050405020304" pitchFamily="18" charset="0"/>
                    <a:cs typeface="Times New Roman" panose="02020603050405020304" pitchFamily="18" charset="0"/>
                  </a:rPr>
                  <a:t> Por definición una ecuación diferencial es toda ecuación en la que aparecen relacionados la función independiente x,  la función incógnita </a:t>
                </a:r>
                <a:r>
                  <a:rPr lang="es-MX" i="1" dirty="0">
                    <a:latin typeface="Times New Roman" panose="02020603050405020304" pitchFamily="18" charset="0"/>
                    <a:cs typeface="Times New Roman" panose="02020603050405020304" pitchFamily="18" charset="0"/>
                  </a:rPr>
                  <a:t>y=y(x) </a:t>
                </a:r>
                <a:r>
                  <a:rPr lang="es-MX" dirty="0">
                    <a:latin typeface="Times New Roman" panose="02020603050405020304" pitchFamily="18" charset="0"/>
                    <a:cs typeface="Times New Roman" panose="02020603050405020304" pitchFamily="18" charset="0"/>
                  </a:rPr>
                  <a:t>y las derivadas de la función incógnita </a:t>
                </a:r>
                <a:r>
                  <a:rPr lang="es-MX" i="1" dirty="0">
                    <a:latin typeface="Times New Roman" panose="02020603050405020304" pitchFamily="18" charset="0"/>
                    <a:cs typeface="Times New Roman" panose="02020603050405020304" pitchFamily="18" charset="0"/>
                  </a:rPr>
                  <a:t>y´,  y´´…, y</a:t>
                </a:r>
                <a:r>
                  <a:rPr lang="es-MX" i="1" baseline="30000" dirty="0">
                    <a:latin typeface="Times New Roman" panose="02020603050405020304" pitchFamily="18" charset="0"/>
                    <a:cs typeface="Times New Roman" panose="02020603050405020304" pitchFamily="18" charset="0"/>
                  </a:rPr>
                  <a:t> n</a:t>
                </a:r>
              </a:p>
              <a:p>
                <a:pPr lvl="1" algn="just"/>
                <a:r>
                  <a:rPr lang="es-MX" i="1" dirty="0">
                    <a:latin typeface="Times New Roman" panose="02020603050405020304" pitchFamily="18" charset="0"/>
                    <a:cs typeface="Times New Roman" panose="02020603050405020304" pitchFamily="18" charset="0"/>
                  </a:rPr>
                  <a:t> </a:t>
                </a:r>
              </a:p>
              <a:p>
                <a:pPr lvl="1" algn="just"/>
                <a:r>
                  <a:rPr lang="es-MX" b="1" i="1" dirty="0">
                    <a:solidFill>
                      <a:srgbClr val="0070C0"/>
                    </a:solidFill>
                    <a:latin typeface="Times New Roman" panose="02020603050405020304" pitchFamily="18" charset="0"/>
                    <a:cs typeface="Times New Roman" panose="02020603050405020304" pitchFamily="18" charset="0"/>
                  </a:rPr>
                  <a:t>Forma implícita: f(x, y, y´,  y´´…, y</a:t>
                </a:r>
                <a:r>
                  <a:rPr lang="es-MX" b="1" i="1" baseline="30000" dirty="0">
                    <a:solidFill>
                      <a:srgbClr val="0070C0"/>
                    </a:solidFill>
                    <a:latin typeface="Times New Roman" panose="02020603050405020304" pitchFamily="18" charset="0"/>
                    <a:cs typeface="Times New Roman" panose="02020603050405020304" pitchFamily="18" charset="0"/>
                  </a:rPr>
                  <a:t> n</a:t>
                </a:r>
                <a:r>
                  <a:rPr lang="es-MX" b="1" i="1" dirty="0">
                    <a:solidFill>
                      <a:srgbClr val="0070C0"/>
                    </a:solidFill>
                    <a:latin typeface="Times New Roman" panose="02020603050405020304" pitchFamily="18" charset="0"/>
                    <a:cs typeface="Times New Roman" panose="02020603050405020304" pitchFamily="18" charset="0"/>
                  </a:rPr>
                  <a:t>)</a:t>
                </a:r>
                <a:r>
                  <a:rPr lang="es-MX" b="1" dirty="0">
                    <a:solidFill>
                      <a:srgbClr val="0070C0"/>
                    </a:solidFill>
                    <a:latin typeface="Times New Roman" panose="02020603050405020304" pitchFamily="18" charset="0"/>
                    <a:cs typeface="Times New Roman" panose="02020603050405020304" pitchFamily="18" charset="0"/>
                  </a:rPr>
                  <a:t>=0  por ejemplo: </a:t>
                </a:r>
                <a14:m>
                  <m:oMath xmlns:m="http://schemas.openxmlformats.org/officeDocument/2006/math">
                    <m:r>
                      <a:rPr lang="es-AR" b="1" i="1" smtClean="0">
                        <a:solidFill>
                          <a:srgbClr val="0070C0"/>
                        </a:solidFill>
                        <a:latin typeface="Cambria Math" panose="02040503050406030204" pitchFamily="18" charset="0"/>
                        <a:cs typeface="Times New Roman" panose="02020603050405020304" pitchFamily="18" charset="0"/>
                      </a:rPr>
                      <m:t>𝒚</m:t>
                    </m:r>
                    <m:r>
                      <a:rPr lang="es-AR" b="1" i="1" smtClean="0">
                        <a:solidFill>
                          <a:srgbClr val="0070C0"/>
                        </a:solidFill>
                        <a:latin typeface="Cambria Math" panose="02040503050406030204" pitchFamily="18" charset="0"/>
                        <a:cs typeface="Times New Roman" panose="02020603050405020304" pitchFamily="18" charset="0"/>
                      </a:rPr>
                      <m:t>´−</m:t>
                    </m:r>
                    <m:f>
                      <m:fPr>
                        <m:ctrlPr>
                          <a:rPr lang="es-AR" b="1" i="1" smtClean="0">
                            <a:solidFill>
                              <a:srgbClr val="0070C0"/>
                            </a:solidFill>
                            <a:latin typeface="Cambria Math" panose="02040503050406030204" pitchFamily="18" charset="0"/>
                            <a:cs typeface="Times New Roman" panose="02020603050405020304" pitchFamily="18" charset="0"/>
                          </a:rPr>
                        </m:ctrlPr>
                      </m:fPr>
                      <m:num>
                        <m:r>
                          <a:rPr lang="es-AR" b="1" i="1" smtClean="0">
                            <a:solidFill>
                              <a:srgbClr val="0070C0"/>
                            </a:solidFill>
                            <a:latin typeface="Cambria Math" panose="02040503050406030204" pitchFamily="18" charset="0"/>
                            <a:cs typeface="Times New Roman" panose="02020603050405020304" pitchFamily="18" charset="0"/>
                          </a:rPr>
                          <m:t>𝒚</m:t>
                        </m:r>
                      </m:num>
                      <m:den>
                        <m:r>
                          <a:rPr lang="es-AR" b="1" i="1" smtClean="0">
                            <a:solidFill>
                              <a:srgbClr val="0070C0"/>
                            </a:solidFill>
                            <a:latin typeface="Cambria Math" panose="02040503050406030204" pitchFamily="18" charset="0"/>
                            <a:cs typeface="Times New Roman" panose="02020603050405020304" pitchFamily="18" charset="0"/>
                          </a:rPr>
                          <m:t>𝒙</m:t>
                        </m:r>
                      </m:den>
                    </m:f>
                  </m:oMath>
                </a14:m>
                <a:r>
                  <a:rPr lang="es-MX" b="1" dirty="0">
                    <a:solidFill>
                      <a:srgbClr val="0070C0"/>
                    </a:solidFill>
                    <a:latin typeface="Times New Roman" panose="02020603050405020304" pitchFamily="18" charset="0"/>
                    <a:cs typeface="Times New Roman" panose="02020603050405020304" pitchFamily="18" charset="0"/>
                  </a:rPr>
                  <a:t>  = 0</a:t>
                </a:r>
              </a:p>
              <a:p>
                <a:pPr lvl="1" algn="just"/>
                <a:r>
                  <a:rPr lang="es-MX" b="1" i="1" dirty="0">
                    <a:solidFill>
                      <a:srgbClr val="0070C0"/>
                    </a:solidFill>
                    <a:latin typeface="Times New Roman" panose="02020603050405020304" pitchFamily="18" charset="0"/>
                    <a:cs typeface="Times New Roman" panose="02020603050405020304" pitchFamily="18" charset="0"/>
                  </a:rPr>
                  <a:t>Forma explícita: : y</a:t>
                </a:r>
                <a:r>
                  <a:rPr lang="es-MX" b="1" i="1" baseline="30000" dirty="0">
                    <a:solidFill>
                      <a:srgbClr val="0070C0"/>
                    </a:solidFill>
                    <a:latin typeface="Times New Roman" panose="02020603050405020304" pitchFamily="18" charset="0"/>
                    <a:cs typeface="Times New Roman" panose="02020603050405020304" pitchFamily="18" charset="0"/>
                  </a:rPr>
                  <a:t> n</a:t>
                </a:r>
                <a:r>
                  <a:rPr lang="es-MX" b="1" dirty="0">
                    <a:solidFill>
                      <a:srgbClr val="0070C0"/>
                    </a:solidFill>
                    <a:latin typeface="Times New Roman" panose="02020603050405020304" pitchFamily="18" charset="0"/>
                    <a:cs typeface="Times New Roman" panose="02020603050405020304" pitchFamily="18" charset="0"/>
                  </a:rPr>
                  <a:t>= </a:t>
                </a:r>
                <a:r>
                  <a:rPr lang="es-MX" b="1" i="1" dirty="0">
                    <a:solidFill>
                      <a:srgbClr val="0070C0"/>
                    </a:solidFill>
                    <a:latin typeface="Times New Roman" panose="02020603050405020304" pitchFamily="18" charset="0"/>
                    <a:cs typeface="Times New Roman" panose="02020603050405020304" pitchFamily="18" charset="0"/>
                  </a:rPr>
                  <a:t>f(x, y, y´,  y´´…, y</a:t>
                </a:r>
                <a:r>
                  <a:rPr lang="es-MX" b="1" i="1" baseline="30000" dirty="0">
                    <a:solidFill>
                      <a:srgbClr val="0070C0"/>
                    </a:solidFill>
                    <a:latin typeface="Times New Roman" panose="02020603050405020304" pitchFamily="18" charset="0"/>
                    <a:cs typeface="Times New Roman" panose="02020603050405020304" pitchFamily="18" charset="0"/>
                  </a:rPr>
                  <a:t> n-1</a:t>
                </a:r>
                <a:r>
                  <a:rPr lang="es-MX" b="1" i="1" dirty="0">
                    <a:solidFill>
                      <a:srgbClr val="0070C0"/>
                    </a:solidFill>
                    <a:latin typeface="Times New Roman" panose="02020603050405020304" pitchFamily="18" charset="0"/>
                    <a:cs typeface="Times New Roman" panose="02020603050405020304" pitchFamily="18" charset="0"/>
                  </a:rPr>
                  <a:t>) por ejemplo: </a:t>
                </a:r>
                <a14:m>
                  <m:oMath xmlns:m="http://schemas.openxmlformats.org/officeDocument/2006/math">
                    <m:r>
                      <a:rPr lang="es-AR" b="1" i="1" smtClean="0">
                        <a:solidFill>
                          <a:srgbClr val="0070C0"/>
                        </a:solidFill>
                        <a:latin typeface="Cambria Math" panose="02040503050406030204" pitchFamily="18" charset="0"/>
                        <a:cs typeface="Times New Roman" panose="02020603050405020304" pitchFamily="18" charset="0"/>
                      </a:rPr>
                      <m:t>𝒚</m:t>
                    </m:r>
                    <m:r>
                      <a:rPr lang="es-AR" b="1" i="1" smtClean="0">
                        <a:solidFill>
                          <a:srgbClr val="0070C0"/>
                        </a:solidFill>
                        <a:latin typeface="Cambria Math" panose="02040503050406030204" pitchFamily="18" charset="0"/>
                        <a:cs typeface="Times New Roman" panose="02020603050405020304" pitchFamily="18" charset="0"/>
                      </a:rPr>
                      <m:t>´=</m:t>
                    </m:r>
                    <m:f>
                      <m:fPr>
                        <m:ctrlPr>
                          <a:rPr lang="es-AR" b="1" i="1" smtClean="0">
                            <a:solidFill>
                              <a:srgbClr val="0070C0"/>
                            </a:solidFill>
                            <a:latin typeface="Cambria Math" panose="02040503050406030204" pitchFamily="18" charset="0"/>
                            <a:cs typeface="Times New Roman" panose="02020603050405020304" pitchFamily="18" charset="0"/>
                          </a:rPr>
                        </m:ctrlPr>
                      </m:fPr>
                      <m:num>
                        <m:r>
                          <a:rPr lang="es-AR" b="1" i="1" smtClean="0">
                            <a:solidFill>
                              <a:srgbClr val="0070C0"/>
                            </a:solidFill>
                            <a:latin typeface="Cambria Math" panose="02040503050406030204" pitchFamily="18" charset="0"/>
                            <a:cs typeface="Times New Roman" panose="02020603050405020304" pitchFamily="18" charset="0"/>
                          </a:rPr>
                          <m:t>𝒚</m:t>
                        </m:r>
                      </m:num>
                      <m:den>
                        <m:r>
                          <a:rPr lang="es-AR" b="1" i="1" smtClean="0">
                            <a:solidFill>
                              <a:srgbClr val="0070C0"/>
                            </a:solidFill>
                            <a:latin typeface="Cambria Math" panose="02040503050406030204" pitchFamily="18" charset="0"/>
                            <a:cs typeface="Times New Roman" panose="02020603050405020304" pitchFamily="18" charset="0"/>
                          </a:rPr>
                          <m:t>𝒙</m:t>
                        </m:r>
                      </m:den>
                    </m:f>
                  </m:oMath>
                </a14:m>
                <a:endParaRPr lang="es-MX" b="1" i="1" dirty="0">
                  <a:solidFill>
                    <a:srgbClr val="0070C0"/>
                  </a:solidFill>
                  <a:latin typeface="Times New Roman" panose="02020603050405020304" pitchFamily="18" charset="0"/>
                  <a:cs typeface="Times New Roman" panose="02020603050405020304" pitchFamily="18" charset="0"/>
                </a:endParaRPr>
              </a:p>
              <a:p>
                <a:pPr algn="just"/>
                <a:endParaRPr lang="es-MX" dirty="0">
                  <a:latin typeface="Times New Roman" panose="02020603050405020304" pitchFamily="18" charset="0"/>
                  <a:cs typeface="Times New Roman" panose="02020603050405020304" pitchFamily="18" charset="0"/>
                </a:endParaRPr>
              </a:p>
              <a:p>
                <a:pPr marL="342900" indent="-342900" algn="just">
                  <a:buFont typeface="+mj-lt"/>
                  <a:buAutoNum type="arabicPeriod" startAt="2"/>
                </a:pPr>
                <a:r>
                  <a:rPr lang="es-MX" b="1" u="sng" dirty="0">
                    <a:solidFill>
                      <a:srgbClr val="7030A0"/>
                    </a:solidFill>
                    <a:latin typeface="Times New Roman" panose="02020603050405020304" pitchFamily="18" charset="0"/>
                    <a:cs typeface="Times New Roman" panose="02020603050405020304" pitchFamily="18" charset="0"/>
                  </a:rPr>
                  <a:t>El orden </a:t>
                </a:r>
                <a:r>
                  <a:rPr lang="es-MX" dirty="0">
                    <a:latin typeface="Times New Roman" panose="02020603050405020304" pitchFamily="18" charset="0"/>
                    <a:cs typeface="Times New Roman" panose="02020603050405020304" pitchFamily="18" charset="0"/>
                  </a:rPr>
                  <a:t>de la ecuación diferencial esta dado por el valor de la mayor de las derivadas que aparecen en la ecuación.</a:t>
                </a:r>
              </a:p>
              <a:p>
                <a:endParaRPr lang="es-MX" dirty="0">
                  <a:latin typeface="Times New Roman" panose="02020603050405020304" pitchFamily="18" charset="0"/>
                  <a:cs typeface="Times New Roman" panose="02020603050405020304" pitchFamily="18" charset="0"/>
                </a:endParaRPr>
              </a:p>
              <a:p>
                <a:pPr marL="342900" indent="-342900">
                  <a:buFont typeface="+mj-lt"/>
                  <a:buAutoNum type="arabicPeriod" startAt="3"/>
                </a:pPr>
                <a:r>
                  <a:rPr lang="es-MX" b="1" u="sng" dirty="0">
                    <a:solidFill>
                      <a:srgbClr val="7030A0"/>
                    </a:solidFill>
                    <a:latin typeface="Times New Roman" panose="02020603050405020304" pitchFamily="18" charset="0"/>
                    <a:cs typeface="Times New Roman" panose="02020603050405020304" pitchFamily="18" charset="0"/>
                  </a:rPr>
                  <a:t>El grado</a:t>
                </a:r>
                <a:r>
                  <a:rPr lang="es-MX" dirty="0">
                    <a:latin typeface="Times New Roman" panose="02020603050405020304" pitchFamily="18" charset="0"/>
                    <a:cs typeface="Times New Roman" panose="02020603050405020304" pitchFamily="18" charset="0"/>
                  </a:rPr>
                  <a:t> esta dado por el exponente al que esta elevado  la derivada de mayor orden    </a:t>
                </a:r>
              </a:p>
              <a:p>
                <a:endParaRPr lang="es-AR" dirty="0">
                  <a:latin typeface="Times New Roman" panose="02020603050405020304" pitchFamily="18" charset="0"/>
                  <a:cs typeface="Times New Roman" panose="02020603050405020304" pitchFamily="18" charset="0"/>
                </a:endParaRPr>
              </a:p>
              <a:p>
                <a:r>
                  <a:rPr lang="es-AR" dirty="0">
                    <a:latin typeface="Times New Roman" panose="02020603050405020304" pitchFamily="18" charset="0"/>
                    <a:cs typeface="Times New Roman" panose="02020603050405020304" pitchFamily="18" charset="0"/>
                  </a:rPr>
                  <a:t>Ejemplos:</a:t>
                </a:r>
              </a:p>
              <a:p>
                <a:r>
                  <a:rPr lang="es-AR" i="1" dirty="0">
                    <a:latin typeface="Times New Roman" panose="02020603050405020304" pitchFamily="18" charset="0"/>
                    <a:cs typeface="Times New Roman" panose="02020603050405020304" pitchFamily="18" charset="0"/>
                  </a:rPr>
                  <a:t>	</a:t>
                </a:r>
                <a:r>
                  <a:rPr lang="es-MX" b="1" i="1" dirty="0">
                    <a:latin typeface="Times New Roman" panose="02020603050405020304" pitchFamily="18" charset="0"/>
                    <a:cs typeface="Times New Roman" panose="02020603050405020304" pitchFamily="18" charset="0"/>
                  </a:rPr>
                  <a:t>y´+ y </a:t>
                </a:r>
                <a:r>
                  <a:rPr lang="es-MX" b="1" dirty="0">
                    <a:latin typeface="Times New Roman" panose="02020603050405020304" pitchFamily="18" charset="0"/>
                    <a:cs typeface="Times New Roman" panose="02020603050405020304" pitchFamily="18" charset="0"/>
                  </a:rPr>
                  <a:t>=0           </a:t>
                </a:r>
                <a:r>
                  <a:rPr lang="es-MX" dirty="0">
                    <a:latin typeface="Times New Roman" panose="02020603050405020304" pitchFamily="18" charset="0"/>
                    <a:cs typeface="Times New Roman" panose="02020603050405020304" pitchFamily="18" charset="0"/>
                  </a:rPr>
                  <a:t> </a:t>
                </a:r>
                <a:r>
                  <a:rPr lang="es-MX" dirty="0" err="1">
                    <a:latin typeface="Times New Roman" panose="02020603050405020304" pitchFamily="18" charset="0"/>
                    <a:cs typeface="Times New Roman" panose="02020603050405020304" pitchFamily="18" charset="0"/>
                  </a:rPr>
                  <a:t>ec</a:t>
                </a:r>
                <a:r>
                  <a:rPr lang="es-MX" dirty="0">
                    <a:latin typeface="Times New Roman" panose="02020603050405020304" pitchFamily="18" charset="0"/>
                    <a:cs typeface="Times New Roman" panose="02020603050405020304" pitchFamily="18" charset="0"/>
                  </a:rPr>
                  <a:t>. diferencial primer orden, primer grado</a:t>
                </a:r>
              </a:p>
              <a:p>
                <a:r>
                  <a:rPr lang="es-MX" i="1" dirty="0">
                    <a:latin typeface="Times New Roman" panose="02020603050405020304" pitchFamily="18" charset="0"/>
                    <a:cs typeface="Times New Roman" panose="02020603050405020304" pitchFamily="18" charset="0"/>
                  </a:rPr>
                  <a:t>	</a:t>
                </a:r>
                <a:r>
                  <a:rPr lang="es-MX" b="1" i="1" dirty="0">
                    <a:latin typeface="Times New Roman" panose="02020603050405020304" pitchFamily="18" charset="0"/>
                    <a:cs typeface="Times New Roman" panose="02020603050405020304" pitchFamily="18" charset="0"/>
                  </a:rPr>
                  <a:t>y´´+ y </a:t>
                </a:r>
                <a:r>
                  <a:rPr lang="es-MX" b="1" dirty="0">
                    <a:latin typeface="Times New Roman" panose="02020603050405020304" pitchFamily="18" charset="0"/>
                    <a:cs typeface="Times New Roman" panose="02020603050405020304" pitchFamily="18" charset="0"/>
                  </a:rPr>
                  <a:t>=0           </a:t>
                </a:r>
                <a:r>
                  <a:rPr lang="es-MX" dirty="0" err="1">
                    <a:latin typeface="Times New Roman" panose="02020603050405020304" pitchFamily="18" charset="0"/>
                    <a:cs typeface="Times New Roman" panose="02020603050405020304" pitchFamily="18" charset="0"/>
                  </a:rPr>
                  <a:t>ec</a:t>
                </a:r>
                <a:r>
                  <a:rPr lang="es-MX" dirty="0">
                    <a:latin typeface="Times New Roman" panose="02020603050405020304" pitchFamily="18" charset="0"/>
                    <a:cs typeface="Times New Roman" panose="02020603050405020304" pitchFamily="18" charset="0"/>
                  </a:rPr>
                  <a:t>. diferencial segundo orden, primer grado</a:t>
                </a:r>
              </a:p>
              <a:p>
                <a:r>
                  <a:rPr lang="es-MX" i="1" dirty="0">
                    <a:latin typeface="Times New Roman" panose="02020603050405020304" pitchFamily="18" charset="0"/>
                    <a:cs typeface="Times New Roman" panose="02020603050405020304" pitchFamily="18" charset="0"/>
                  </a:rPr>
                  <a:t>	</a:t>
                </a:r>
                <a:r>
                  <a:rPr lang="es-MX" b="1" i="1" dirty="0">
                    <a:latin typeface="Times New Roman" panose="02020603050405020304" pitchFamily="18" charset="0"/>
                    <a:cs typeface="Times New Roman" panose="02020603050405020304" pitchFamily="18" charset="0"/>
                  </a:rPr>
                  <a:t>y´´´</a:t>
                </a:r>
                <a:r>
                  <a:rPr lang="es-MX" b="1" i="1" baseline="30000" dirty="0">
                    <a:latin typeface="Times New Roman" panose="02020603050405020304" pitchFamily="18" charset="0"/>
                    <a:cs typeface="Times New Roman" panose="02020603050405020304" pitchFamily="18" charset="0"/>
                  </a:rPr>
                  <a:t>2</a:t>
                </a:r>
                <a:r>
                  <a:rPr lang="es-MX" b="1" i="1" dirty="0">
                    <a:latin typeface="Times New Roman" panose="02020603050405020304" pitchFamily="18" charset="0"/>
                    <a:cs typeface="Times New Roman" panose="02020603050405020304" pitchFamily="18" charset="0"/>
                  </a:rPr>
                  <a:t>+ y´</a:t>
                </a:r>
                <a:r>
                  <a:rPr lang="es-MX" b="1" i="1" baseline="30000" dirty="0">
                    <a:latin typeface="Times New Roman" panose="02020603050405020304" pitchFamily="18" charset="0"/>
                    <a:cs typeface="Times New Roman" panose="02020603050405020304" pitchFamily="18" charset="0"/>
                  </a:rPr>
                  <a:t>4</a:t>
                </a:r>
                <a:r>
                  <a:rPr lang="es-MX" b="1" i="1" dirty="0">
                    <a:latin typeface="Times New Roman" panose="02020603050405020304" pitchFamily="18" charset="0"/>
                    <a:cs typeface="Times New Roman" panose="02020603050405020304" pitchFamily="18" charset="0"/>
                  </a:rPr>
                  <a:t> </a:t>
                </a:r>
                <a:r>
                  <a:rPr lang="es-MX" b="1" dirty="0">
                    <a:latin typeface="Times New Roman" panose="02020603050405020304" pitchFamily="18" charset="0"/>
                    <a:cs typeface="Times New Roman" panose="02020603050405020304" pitchFamily="18" charset="0"/>
                  </a:rPr>
                  <a:t>=0      </a:t>
                </a:r>
                <a:r>
                  <a:rPr lang="es-MX" dirty="0" err="1">
                    <a:latin typeface="Times New Roman" panose="02020603050405020304" pitchFamily="18" charset="0"/>
                    <a:cs typeface="Times New Roman" panose="02020603050405020304" pitchFamily="18" charset="0"/>
                  </a:rPr>
                  <a:t>ec</a:t>
                </a:r>
                <a:r>
                  <a:rPr lang="es-MX" dirty="0">
                    <a:latin typeface="Times New Roman" panose="02020603050405020304" pitchFamily="18" charset="0"/>
                    <a:cs typeface="Times New Roman" panose="02020603050405020304" pitchFamily="18" charset="0"/>
                  </a:rPr>
                  <a:t>. diferencial tercer orden, segundo grado</a:t>
                </a:r>
              </a:p>
              <a:p>
                <a:r>
                  <a:rPr lang="es-MX" i="1" dirty="0">
                    <a:latin typeface="Times New Roman" panose="02020603050405020304" pitchFamily="18" charset="0"/>
                    <a:cs typeface="Times New Roman" panose="02020603050405020304" pitchFamily="18" charset="0"/>
                  </a:rPr>
                  <a:t>	</a:t>
                </a:r>
                <a:r>
                  <a:rPr lang="es-MX" b="1" i="1" dirty="0">
                    <a:latin typeface="Times New Roman" panose="02020603050405020304" pitchFamily="18" charset="0"/>
                    <a:cs typeface="Times New Roman" panose="02020603050405020304" pitchFamily="18" charset="0"/>
                  </a:rPr>
                  <a:t>x</a:t>
                </a:r>
                <a:r>
                  <a:rPr lang="es-MX" b="1" i="1" baseline="30000" dirty="0">
                    <a:latin typeface="Times New Roman" panose="02020603050405020304" pitchFamily="18" charset="0"/>
                    <a:cs typeface="Times New Roman" panose="02020603050405020304" pitchFamily="18" charset="0"/>
                  </a:rPr>
                  <a:t>2</a:t>
                </a:r>
                <a:r>
                  <a:rPr lang="es-MX" b="1" i="1" dirty="0">
                    <a:latin typeface="Times New Roman" panose="02020603050405020304" pitchFamily="18" charset="0"/>
                    <a:cs typeface="Times New Roman" panose="02020603050405020304" pitchFamily="18" charset="0"/>
                  </a:rPr>
                  <a:t>y</a:t>
                </a:r>
                <a:r>
                  <a:rPr lang="es-MX" b="1" i="1" baseline="30000" dirty="0">
                    <a:latin typeface="Times New Roman" panose="02020603050405020304" pitchFamily="18" charset="0"/>
                    <a:cs typeface="Times New Roman" panose="02020603050405020304" pitchFamily="18" charset="0"/>
                  </a:rPr>
                  <a:t>3</a:t>
                </a:r>
                <a:r>
                  <a:rPr lang="es-MX" b="1" i="1" dirty="0">
                    <a:latin typeface="Times New Roman" panose="02020603050405020304" pitchFamily="18" charset="0"/>
                    <a:cs typeface="Times New Roman" panose="02020603050405020304" pitchFamily="18" charset="0"/>
                  </a:rPr>
                  <a:t>+ y´´=e</a:t>
                </a:r>
                <a:r>
                  <a:rPr lang="es-MX" b="1" i="1" baseline="30000" dirty="0">
                    <a:latin typeface="Times New Roman" panose="02020603050405020304" pitchFamily="18" charset="0"/>
                    <a:cs typeface="Times New Roman" panose="02020603050405020304" pitchFamily="18" charset="0"/>
                  </a:rPr>
                  <a:t>x</a:t>
                </a:r>
                <a:r>
                  <a:rPr lang="es-MX" b="1" i="1" dirty="0">
                    <a:latin typeface="Times New Roman" panose="02020603050405020304" pitchFamily="18" charset="0"/>
                    <a:cs typeface="Times New Roman" panose="02020603050405020304" pitchFamily="18" charset="0"/>
                  </a:rPr>
                  <a:t>       </a:t>
                </a:r>
                <a:r>
                  <a:rPr lang="es-MX" dirty="0" err="1">
                    <a:latin typeface="Times New Roman" panose="02020603050405020304" pitchFamily="18" charset="0"/>
                    <a:cs typeface="Times New Roman" panose="02020603050405020304" pitchFamily="18" charset="0"/>
                  </a:rPr>
                  <a:t>ec</a:t>
                </a:r>
                <a:r>
                  <a:rPr lang="es-MX" dirty="0">
                    <a:latin typeface="Times New Roman" panose="02020603050405020304" pitchFamily="18" charset="0"/>
                    <a:cs typeface="Times New Roman" panose="02020603050405020304" pitchFamily="18" charset="0"/>
                  </a:rPr>
                  <a:t>. diferencial segundo orden, primer grado</a:t>
                </a:r>
                <a:endParaRPr lang="es-AR" dirty="0">
                  <a:latin typeface="Times New Roman" panose="02020603050405020304" pitchFamily="18" charset="0"/>
                  <a:cs typeface="Times New Roman" panose="02020603050405020304" pitchFamily="18" charset="0"/>
                </a:endParaRPr>
              </a:p>
            </p:txBody>
          </p:sp>
        </mc:Choice>
        <mc:Fallback xmlns="">
          <p:sp>
            <p:nvSpPr>
              <p:cNvPr id="9" name="CuadroTexto 8">
                <a:extLst>
                  <a:ext uri="{FF2B5EF4-FFF2-40B4-BE49-F238E27FC236}">
                    <a16:creationId xmlns:a16="http://schemas.microsoft.com/office/drawing/2014/main" id="{59B6D172-4F37-4004-9FE0-CC6B61EE96AA}"/>
                  </a:ext>
                </a:extLst>
              </p:cNvPr>
              <p:cNvSpPr txBox="1">
                <a:spLocks noRot="1" noChangeAspect="1" noMove="1" noResize="1" noEditPoints="1" noAdjustHandles="1" noChangeArrowheads="1" noChangeShapeType="1" noTextEdit="1"/>
              </p:cNvSpPr>
              <p:nvPr/>
            </p:nvSpPr>
            <p:spPr>
              <a:xfrm>
                <a:off x="179512" y="936103"/>
                <a:ext cx="8318729" cy="5586914"/>
              </a:xfrm>
              <a:prstGeom prst="rect">
                <a:avLst/>
              </a:prstGeom>
              <a:blipFill>
                <a:blip r:embed="rId4"/>
                <a:stretch>
                  <a:fillRect l="-586" t="-764" r="-2857"/>
                </a:stretch>
              </a:blipFill>
            </p:spPr>
            <p:txBody>
              <a:bodyPr/>
              <a:lstStyle/>
              <a:p>
                <a:r>
                  <a:rPr lang="es-AR">
                    <a:noFill/>
                  </a:rPr>
                  <a:t> </a:t>
                </a:r>
              </a:p>
            </p:txBody>
          </p:sp>
        </mc:Fallback>
      </mc:AlternateContent>
    </p:spTree>
    <p:extLst>
      <p:ext uri="{BB962C8B-B14F-4D97-AF65-F5344CB8AC3E}">
        <p14:creationId xmlns:p14="http://schemas.microsoft.com/office/powerpoint/2010/main" val="7357192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adroTexto 5">
            <a:extLst>
              <a:ext uri="{FF2B5EF4-FFF2-40B4-BE49-F238E27FC236}">
                <a16:creationId xmlns:a16="http://schemas.microsoft.com/office/drawing/2014/main" id="{F13940B0-58F5-4693-90FA-7D7C2F79E658}"/>
              </a:ext>
            </a:extLst>
          </p:cNvPr>
          <p:cNvSpPr txBox="1"/>
          <p:nvPr/>
        </p:nvSpPr>
        <p:spPr>
          <a:xfrm>
            <a:off x="323528" y="314322"/>
            <a:ext cx="7704856" cy="369332"/>
          </a:xfrm>
          <a:prstGeom prst="rect">
            <a:avLst/>
          </a:prstGeom>
          <a:noFill/>
        </p:spPr>
        <p:txBody>
          <a:bodyPr wrap="square" rtlCol="0">
            <a:spAutoFit/>
          </a:bodyPr>
          <a:lstStyle/>
          <a:p>
            <a:r>
              <a:rPr lang="es-MX" b="1" i="0" u="none" strike="noStrike" baseline="0" dirty="0">
                <a:solidFill>
                  <a:schemeClr val="accent5">
                    <a:lumMod val="75000"/>
                  </a:schemeClr>
                </a:solidFill>
                <a:latin typeface="Arial" panose="020B0604020202020204" pitchFamily="34" charset="0"/>
                <a:cs typeface="Arial" panose="020B0604020202020204" pitchFamily="34" charset="0"/>
              </a:rPr>
              <a:t>ECUACIÓN DIFERENCIAL DE PRIMER ORDEN</a:t>
            </a:r>
            <a:endParaRPr lang="es-AR" dirty="0">
              <a:solidFill>
                <a:schemeClr val="accent5">
                  <a:lumMod val="75000"/>
                </a:schemeClr>
              </a:solidFill>
              <a:latin typeface="Arial" panose="020B0604020202020204" pitchFamily="34" charset="0"/>
              <a:ea typeface="Calibri" panose="020F0502020204030204" pitchFamily="34" charset="0"/>
              <a:cs typeface="Arial" panose="020B0604020202020204" pitchFamily="34" charset="0"/>
            </a:endParaRPr>
          </a:p>
        </p:txBody>
      </p:sp>
      <p:pic>
        <p:nvPicPr>
          <p:cNvPr id="13" name="Gráfico 12" descr="Lápices con virutas">
            <a:extLst>
              <a:ext uri="{FF2B5EF4-FFF2-40B4-BE49-F238E27FC236}">
                <a16:creationId xmlns:a16="http://schemas.microsoft.com/office/drawing/2014/main" id="{D77D74CD-811E-4B12-8CE0-C1E9501A32A9}"/>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144804" y="342742"/>
            <a:ext cx="1029013" cy="1029013"/>
          </a:xfrm>
          <a:prstGeom prst="rect">
            <a:avLst/>
          </a:prstGeom>
        </p:spPr>
      </p:pic>
      <p:sp>
        <p:nvSpPr>
          <p:cNvPr id="5" name="Marcador de número de diapositiva 4">
            <a:extLst>
              <a:ext uri="{FF2B5EF4-FFF2-40B4-BE49-F238E27FC236}">
                <a16:creationId xmlns:a16="http://schemas.microsoft.com/office/drawing/2014/main" id="{1990B492-776E-4C2B-AD83-241801AC7242}"/>
              </a:ext>
            </a:extLst>
          </p:cNvPr>
          <p:cNvSpPr>
            <a:spLocks noGrp="1"/>
          </p:cNvSpPr>
          <p:nvPr>
            <p:ph type="sldNum" sz="quarter" idx="12"/>
          </p:nvPr>
        </p:nvSpPr>
        <p:spPr>
          <a:xfrm>
            <a:off x="8659310" y="6093624"/>
            <a:ext cx="409433" cy="435022"/>
          </a:xfrm>
        </p:spPr>
        <p:txBody>
          <a:bodyPr/>
          <a:lstStyle/>
          <a:p>
            <a:fld id="{9D4AEF59-F28E-467C-9EA3-92D1CFAD475A}" type="slidenum">
              <a:rPr lang="en-US" smtClean="0"/>
              <a:t>4</a:t>
            </a:fld>
            <a:endParaRPr lang="en-US" dirty="0"/>
          </a:p>
        </p:txBody>
      </p:sp>
      <p:pic>
        <p:nvPicPr>
          <p:cNvPr id="8" name="Imagen 7">
            <a:extLst>
              <a:ext uri="{FF2B5EF4-FFF2-40B4-BE49-F238E27FC236}">
                <a16:creationId xmlns:a16="http://schemas.microsoft.com/office/drawing/2014/main" id="{1FAC82E1-75E1-4B24-8065-2722D18BD4FA}"/>
              </a:ext>
            </a:extLst>
          </p:cNvPr>
          <p:cNvPicPr>
            <a:picLocks noChangeAspect="1"/>
          </p:cNvPicPr>
          <p:nvPr/>
        </p:nvPicPr>
        <p:blipFill>
          <a:blip r:embed="rId4"/>
          <a:stretch>
            <a:fillRect/>
          </a:stretch>
        </p:blipFill>
        <p:spPr>
          <a:xfrm>
            <a:off x="252707" y="980728"/>
            <a:ext cx="8591550" cy="1676400"/>
          </a:xfrm>
          <a:prstGeom prst="rect">
            <a:avLst/>
          </a:prstGeom>
        </p:spPr>
      </p:pic>
      <mc:AlternateContent xmlns:mc="http://schemas.openxmlformats.org/markup-compatibility/2006" xmlns:a14="http://schemas.microsoft.com/office/drawing/2010/main">
        <mc:Choice Requires="a14">
          <p:sp>
            <p:nvSpPr>
              <p:cNvPr id="10" name="CuadroTexto 9">
                <a:extLst>
                  <a:ext uri="{FF2B5EF4-FFF2-40B4-BE49-F238E27FC236}">
                    <a16:creationId xmlns:a16="http://schemas.microsoft.com/office/drawing/2014/main" id="{B31CCA27-F0AD-4F65-B91D-FD2163E4F10F}"/>
                  </a:ext>
                </a:extLst>
              </p:cNvPr>
              <p:cNvSpPr txBox="1"/>
              <p:nvPr/>
            </p:nvSpPr>
            <p:spPr>
              <a:xfrm>
                <a:off x="336500" y="2990381"/>
                <a:ext cx="8322809" cy="3358612"/>
              </a:xfrm>
              <a:prstGeom prst="rect">
                <a:avLst/>
              </a:prstGeom>
              <a:noFill/>
            </p:spPr>
            <p:txBody>
              <a:bodyPr wrap="square">
                <a:spAutoFit/>
              </a:bodyPr>
              <a:lstStyle/>
              <a:p>
                <a:r>
                  <a:rPr lang="es-MX" dirty="0">
                    <a:latin typeface="Times New Roman" panose="02020603050405020304" pitchFamily="18" charset="0"/>
                    <a:cs typeface="Times New Roman" panose="02020603050405020304" pitchFamily="18" charset="0"/>
                  </a:rPr>
                  <a:t>Toda curva </a:t>
                </a:r>
                <a:r>
                  <a:rPr lang="es-MX" i="1" dirty="0">
                    <a:solidFill>
                      <a:srgbClr val="00B050"/>
                    </a:solidFill>
                    <a:latin typeface="Times New Roman" panose="02020603050405020304" pitchFamily="18" charset="0"/>
                    <a:cs typeface="Times New Roman" panose="02020603050405020304" pitchFamily="18" charset="0"/>
                  </a:rPr>
                  <a:t>y= </a:t>
                </a:r>
                <a:r>
                  <a:rPr lang="es-MX" i="1" dirty="0">
                    <a:solidFill>
                      <a:srgbClr val="00B050"/>
                    </a:solidFill>
                    <a:latin typeface="Times New Roman" panose="02020603050405020304" pitchFamily="18" charset="0"/>
                    <a:cs typeface="Times New Roman" panose="02020603050405020304" pitchFamily="18" charset="0"/>
                    <a:sym typeface="Symbol" panose="05050102010706020507" pitchFamily="18" charset="2"/>
                  </a:rPr>
                  <a:t>(x) </a:t>
                </a:r>
                <a:r>
                  <a:rPr lang="es-MX" dirty="0">
                    <a:latin typeface="Times New Roman" panose="02020603050405020304" pitchFamily="18" charset="0"/>
                    <a:cs typeface="Times New Roman" panose="02020603050405020304" pitchFamily="18" charset="0"/>
                  </a:rPr>
                  <a:t>es solución de una ecuación diferencial se al reemplazarla en ella se convierte en identidad:</a:t>
                </a:r>
              </a:p>
              <a:p>
                <a:r>
                  <a:rPr lang="es-MX" dirty="0">
                    <a:latin typeface="Times New Roman" panose="02020603050405020304" pitchFamily="18" charset="0"/>
                    <a:cs typeface="Times New Roman" panose="02020603050405020304" pitchFamily="18" charset="0"/>
                  </a:rPr>
                  <a:t>Ejemplo, dada la siguiente ecuación diferencial:</a:t>
                </a:r>
                <a:r>
                  <a:rPr lang="es-AR" i="1" dirty="0">
                    <a:latin typeface="Cambria Math" panose="02040503050406030204" pitchFamily="18" charset="0"/>
                    <a:cs typeface="Times New Roman" panose="02020603050405020304" pitchFamily="18" charset="0"/>
                  </a:rPr>
                  <a:t>     </a:t>
                </a:r>
                <a14:m>
                  <m:oMath xmlns:m="http://schemas.openxmlformats.org/officeDocument/2006/math">
                    <m:sSup>
                      <m:sSupPr>
                        <m:ctrlPr>
                          <a:rPr lang="es-AR" i="1" smtClean="0">
                            <a:latin typeface="Cambria Math" panose="02040503050406030204" pitchFamily="18" charset="0"/>
                            <a:cs typeface="Times New Roman" panose="02020603050405020304" pitchFamily="18" charset="0"/>
                          </a:rPr>
                        </m:ctrlPr>
                      </m:sSupPr>
                      <m:e>
                        <m:r>
                          <a:rPr lang="es-AR" b="0" i="1" smtClean="0">
                            <a:latin typeface="Cambria Math" panose="02040503050406030204" pitchFamily="18" charset="0"/>
                            <a:cs typeface="Times New Roman" panose="02020603050405020304" pitchFamily="18" charset="0"/>
                          </a:rPr>
                          <m:t>𝑦</m:t>
                        </m:r>
                      </m:e>
                      <m:sup>
                        <m:r>
                          <a:rPr lang="es-AR" b="0" i="1" smtClean="0">
                            <a:latin typeface="Cambria Math" panose="02040503050406030204" pitchFamily="18" charset="0"/>
                            <a:cs typeface="Times New Roman" panose="02020603050405020304" pitchFamily="18" charset="0"/>
                          </a:rPr>
                          <m:t>´</m:t>
                        </m:r>
                      </m:sup>
                    </m:sSup>
                    <m:r>
                      <a:rPr lang="es-AR" b="0" i="1" smtClean="0">
                        <a:latin typeface="Cambria Math" panose="02040503050406030204" pitchFamily="18" charset="0"/>
                        <a:cs typeface="Times New Roman" panose="02020603050405020304" pitchFamily="18" charset="0"/>
                      </a:rPr>
                      <m:t>=</m:t>
                    </m:r>
                    <m:f>
                      <m:fPr>
                        <m:ctrlPr>
                          <a:rPr lang="es-AR" b="0" i="1" smtClean="0">
                            <a:latin typeface="Cambria Math" panose="02040503050406030204" pitchFamily="18" charset="0"/>
                            <a:cs typeface="Times New Roman" panose="02020603050405020304" pitchFamily="18" charset="0"/>
                          </a:rPr>
                        </m:ctrlPr>
                      </m:fPr>
                      <m:num>
                        <m:r>
                          <a:rPr lang="es-AR" b="0" i="1" smtClean="0">
                            <a:latin typeface="Cambria Math" panose="02040503050406030204" pitchFamily="18" charset="0"/>
                            <a:cs typeface="Times New Roman" panose="02020603050405020304" pitchFamily="18" charset="0"/>
                          </a:rPr>
                          <m:t>𝑦</m:t>
                        </m:r>
                      </m:num>
                      <m:den>
                        <m:r>
                          <a:rPr lang="es-AR" b="0" i="1" smtClean="0">
                            <a:latin typeface="Cambria Math" panose="02040503050406030204" pitchFamily="18" charset="0"/>
                            <a:cs typeface="Times New Roman" panose="02020603050405020304" pitchFamily="18" charset="0"/>
                          </a:rPr>
                          <m:t>𝑥</m:t>
                        </m:r>
                      </m:den>
                    </m:f>
                  </m:oMath>
                </a14:m>
                <a:endParaRPr lang="es-AR" dirty="0">
                  <a:latin typeface="Times New Roman" panose="02020603050405020304" pitchFamily="18" charset="0"/>
                  <a:cs typeface="Times New Roman" panose="02020603050405020304" pitchFamily="18" charset="0"/>
                </a:endParaRPr>
              </a:p>
              <a:p>
                <a:endParaRPr lang="es-AR" dirty="0">
                  <a:latin typeface="Times New Roman" panose="02020603050405020304" pitchFamily="18" charset="0"/>
                  <a:cs typeface="Times New Roman" panose="02020603050405020304" pitchFamily="18" charset="0"/>
                </a:endParaRPr>
              </a:p>
              <a:p>
                <a:r>
                  <a:rPr lang="es-AR" dirty="0">
                    <a:latin typeface="Times New Roman" panose="02020603050405020304" pitchFamily="18" charset="0"/>
                    <a:cs typeface="Times New Roman" panose="02020603050405020304" pitchFamily="18" charset="0"/>
                  </a:rPr>
                  <a:t>a)  La función </a:t>
                </a:r>
                <a:r>
                  <a:rPr lang="es-AR" i="1" dirty="0">
                    <a:latin typeface="Times New Roman" panose="02020603050405020304" pitchFamily="18" charset="0"/>
                    <a:cs typeface="Times New Roman" panose="02020603050405020304" pitchFamily="18" charset="0"/>
                  </a:rPr>
                  <a:t>y</a:t>
                </a:r>
                <a14:m>
                  <m:oMath xmlns:m="http://schemas.openxmlformats.org/officeDocument/2006/math">
                    <m:r>
                      <a:rPr lang="es-AR" b="0" i="1" smtClean="0">
                        <a:latin typeface="Cambria Math" panose="02040503050406030204" pitchFamily="18" charset="0"/>
                        <a:cs typeface="Times New Roman" panose="02020603050405020304" pitchFamily="18" charset="0"/>
                      </a:rPr>
                      <m:t>=</m:t>
                    </m:r>
                    <m:f>
                      <m:fPr>
                        <m:ctrlPr>
                          <a:rPr lang="es-AR" b="0" i="1" smtClean="0">
                            <a:latin typeface="Cambria Math" panose="02040503050406030204" pitchFamily="18" charset="0"/>
                            <a:cs typeface="Times New Roman" panose="02020603050405020304" pitchFamily="18" charset="0"/>
                          </a:rPr>
                        </m:ctrlPr>
                      </m:fPr>
                      <m:num>
                        <m:r>
                          <a:rPr lang="es-AR" b="0" i="1" smtClean="0">
                            <a:latin typeface="Cambria Math" panose="02040503050406030204" pitchFamily="18" charset="0"/>
                            <a:cs typeface="Times New Roman" panose="02020603050405020304" pitchFamily="18" charset="0"/>
                          </a:rPr>
                          <m:t>−</m:t>
                        </m:r>
                        <m:r>
                          <a:rPr lang="es-AR" b="0" i="1" smtClean="0">
                            <a:latin typeface="Cambria Math" panose="02040503050406030204" pitchFamily="18" charset="0"/>
                            <a:cs typeface="Times New Roman" panose="02020603050405020304" pitchFamily="18" charset="0"/>
                          </a:rPr>
                          <m:t>𝑥</m:t>
                        </m:r>
                      </m:num>
                      <m:den>
                        <m:r>
                          <a:rPr lang="es-AR" b="0" i="1" smtClean="0">
                            <a:latin typeface="Cambria Math" panose="02040503050406030204" pitchFamily="18" charset="0"/>
                            <a:cs typeface="Times New Roman" panose="02020603050405020304" pitchFamily="18" charset="0"/>
                          </a:rPr>
                          <m:t>2</m:t>
                        </m:r>
                      </m:den>
                    </m:f>
                  </m:oMath>
                </a14:m>
                <a:r>
                  <a:rPr lang="es-AR" dirty="0">
                    <a:latin typeface="Times New Roman" panose="02020603050405020304" pitchFamily="18" charset="0"/>
                    <a:cs typeface="Times New Roman" panose="02020603050405020304" pitchFamily="18" charset="0"/>
                  </a:rPr>
                  <a:t> es solución?</a:t>
                </a:r>
              </a:p>
              <a:p>
                <a:r>
                  <a:rPr lang="es-AR" dirty="0">
                    <a:latin typeface="Times New Roman" panose="02020603050405020304" pitchFamily="18" charset="0"/>
                    <a:cs typeface="Times New Roman" panose="02020603050405020304" pitchFamily="18" charset="0"/>
                  </a:rPr>
                  <a:t>Si </a:t>
                </a:r>
                <a:r>
                  <a:rPr lang="es-AR" i="1" dirty="0">
                    <a:latin typeface="Times New Roman" panose="02020603050405020304" pitchFamily="18" charset="0"/>
                    <a:cs typeface="Times New Roman" panose="02020603050405020304" pitchFamily="18" charset="0"/>
                  </a:rPr>
                  <a:t>y</a:t>
                </a:r>
                <a14:m>
                  <m:oMath xmlns:m="http://schemas.openxmlformats.org/officeDocument/2006/math">
                    <m:r>
                      <a:rPr lang="es-AR" b="0" i="1" smtClean="0">
                        <a:latin typeface="Cambria Math" panose="02040503050406030204" pitchFamily="18" charset="0"/>
                        <a:cs typeface="Times New Roman" panose="02020603050405020304" pitchFamily="18" charset="0"/>
                      </a:rPr>
                      <m:t>=</m:t>
                    </m:r>
                    <m:f>
                      <m:fPr>
                        <m:ctrlPr>
                          <a:rPr lang="es-AR" b="0" i="1" smtClean="0">
                            <a:latin typeface="Cambria Math" panose="02040503050406030204" pitchFamily="18" charset="0"/>
                            <a:cs typeface="Times New Roman" panose="02020603050405020304" pitchFamily="18" charset="0"/>
                          </a:rPr>
                        </m:ctrlPr>
                      </m:fPr>
                      <m:num>
                        <m:r>
                          <a:rPr lang="es-AR" b="0" i="1" smtClean="0">
                            <a:latin typeface="Cambria Math" panose="02040503050406030204" pitchFamily="18" charset="0"/>
                            <a:cs typeface="Times New Roman" panose="02020603050405020304" pitchFamily="18" charset="0"/>
                          </a:rPr>
                          <m:t>−</m:t>
                        </m:r>
                        <m:r>
                          <a:rPr lang="es-AR" b="0" i="1" smtClean="0">
                            <a:latin typeface="Cambria Math" panose="02040503050406030204" pitchFamily="18" charset="0"/>
                            <a:cs typeface="Times New Roman" panose="02020603050405020304" pitchFamily="18" charset="0"/>
                          </a:rPr>
                          <m:t>𝑥</m:t>
                        </m:r>
                      </m:num>
                      <m:den>
                        <m:r>
                          <a:rPr lang="es-AR" b="0" i="1" smtClean="0">
                            <a:latin typeface="Cambria Math" panose="02040503050406030204" pitchFamily="18" charset="0"/>
                            <a:cs typeface="Times New Roman" panose="02020603050405020304" pitchFamily="18" charset="0"/>
                          </a:rPr>
                          <m:t>2</m:t>
                        </m:r>
                      </m:den>
                    </m:f>
                  </m:oMath>
                </a14:m>
                <a:r>
                  <a:rPr lang="es-AR" dirty="0">
                    <a:latin typeface="Times New Roman" panose="02020603050405020304" pitchFamily="18" charset="0"/>
                    <a:cs typeface="Times New Roman" panose="02020603050405020304" pitchFamily="18" charset="0"/>
                  </a:rPr>
                  <a:t>  entonces</a:t>
                </a:r>
                <a:r>
                  <a:rPr lang="es-AR" i="1" dirty="0">
                    <a:latin typeface="Times New Roman" panose="02020603050405020304" pitchFamily="18" charset="0"/>
                    <a:cs typeface="Times New Roman" panose="02020603050405020304" pitchFamily="18" charset="0"/>
                  </a:rPr>
                  <a:t> y´</a:t>
                </a:r>
                <a14:m>
                  <m:oMath xmlns:m="http://schemas.openxmlformats.org/officeDocument/2006/math">
                    <m:r>
                      <a:rPr lang="es-AR" i="1">
                        <a:latin typeface="Cambria Math" panose="02040503050406030204" pitchFamily="18" charset="0"/>
                        <a:cs typeface="Times New Roman" panose="02020603050405020304" pitchFamily="18" charset="0"/>
                      </a:rPr>
                      <m:t>=</m:t>
                    </m:r>
                    <m:f>
                      <m:fPr>
                        <m:ctrlPr>
                          <a:rPr lang="es-AR" i="1">
                            <a:latin typeface="Cambria Math" panose="02040503050406030204" pitchFamily="18" charset="0"/>
                            <a:cs typeface="Times New Roman" panose="02020603050405020304" pitchFamily="18" charset="0"/>
                          </a:rPr>
                        </m:ctrlPr>
                      </m:fPr>
                      <m:num>
                        <m:r>
                          <a:rPr lang="es-AR" i="1">
                            <a:latin typeface="Cambria Math" panose="02040503050406030204" pitchFamily="18" charset="0"/>
                            <a:cs typeface="Times New Roman" panose="02020603050405020304" pitchFamily="18" charset="0"/>
                          </a:rPr>
                          <m:t>−</m:t>
                        </m:r>
                        <m:r>
                          <a:rPr lang="es-AR" b="0" i="1" smtClean="0">
                            <a:latin typeface="Cambria Math" panose="02040503050406030204" pitchFamily="18" charset="0"/>
                            <a:cs typeface="Times New Roman" panose="02020603050405020304" pitchFamily="18" charset="0"/>
                          </a:rPr>
                          <m:t>1</m:t>
                        </m:r>
                      </m:num>
                      <m:den>
                        <m:r>
                          <a:rPr lang="es-AR" i="1">
                            <a:latin typeface="Cambria Math" panose="02040503050406030204" pitchFamily="18" charset="0"/>
                            <a:cs typeface="Times New Roman" panose="02020603050405020304" pitchFamily="18" charset="0"/>
                          </a:rPr>
                          <m:t>2</m:t>
                        </m:r>
                      </m:den>
                    </m:f>
                  </m:oMath>
                </a14:m>
                <a:r>
                  <a:rPr lang="es-AR" dirty="0">
                    <a:latin typeface="Times New Roman" panose="02020603050405020304" pitchFamily="18" charset="0"/>
                    <a:cs typeface="Times New Roman" panose="02020603050405020304" pitchFamily="18" charset="0"/>
                  </a:rPr>
                  <a:t>       Reemplazamos: </a:t>
                </a:r>
                <a14:m>
                  <m:oMath xmlns:m="http://schemas.openxmlformats.org/officeDocument/2006/math">
                    <m:sSup>
                      <m:sSupPr>
                        <m:ctrlPr>
                          <a:rPr lang="es-AR" i="1" smtClean="0">
                            <a:latin typeface="Cambria Math" panose="02040503050406030204" pitchFamily="18" charset="0"/>
                            <a:cs typeface="Times New Roman" panose="02020603050405020304" pitchFamily="18" charset="0"/>
                          </a:rPr>
                        </m:ctrlPr>
                      </m:sSupPr>
                      <m:e>
                        <m:r>
                          <a:rPr lang="es-AR" b="0" i="1" smtClean="0">
                            <a:latin typeface="Cambria Math" panose="02040503050406030204" pitchFamily="18" charset="0"/>
                            <a:cs typeface="Times New Roman" panose="02020603050405020304" pitchFamily="18" charset="0"/>
                          </a:rPr>
                          <m:t>𝑦</m:t>
                        </m:r>
                      </m:e>
                      <m:sup>
                        <m:r>
                          <a:rPr lang="es-AR" b="0" i="1" smtClean="0">
                            <a:latin typeface="Cambria Math" panose="02040503050406030204" pitchFamily="18" charset="0"/>
                            <a:cs typeface="Times New Roman" panose="02020603050405020304" pitchFamily="18" charset="0"/>
                          </a:rPr>
                          <m:t>´</m:t>
                        </m:r>
                      </m:sup>
                    </m:sSup>
                    <m:r>
                      <a:rPr lang="es-AR" b="0" i="1" smtClean="0">
                        <a:latin typeface="Cambria Math" panose="02040503050406030204" pitchFamily="18" charset="0"/>
                        <a:cs typeface="Times New Roman" panose="02020603050405020304" pitchFamily="18" charset="0"/>
                      </a:rPr>
                      <m:t>=</m:t>
                    </m:r>
                    <m:f>
                      <m:fPr>
                        <m:ctrlPr>
                          <a:rPr lang="es-AR" b="0" i="1" smtClean="0">
                            <a:latin typeface="Cambria Math" panose="02040503050406030204" pitchFamily="18" charset="0"/>
                            <a:cs typeface="Times New Roman" panose="02020603050405020304" pitchFamily="18" charset="0"/>
                          </a:rPr>
                        </m:ctrlPr>
                      </m:fPr>
                      <m:num>
                        <m:f>
                          <m:fPr>
                            <m:ctrlPr>
                              <a:rPr lang="es-AR" i="1">
                                <a:latin typeface="Cambria Math" panose="02040503050406030204" pitchFamily="18" charset="0"/>
                                <a:cs typeface="Times New Roman" panose="02020603050405020304" pitchFamily="18" charset="0"/>
                              </a:rPr>
                            </m:ctrlPr>
                          </m:fPr>
                          <m:num>
                            <m:r>
                              <a:rPr lang="es-AR" i="1">
                                <a:latin typeface="Cambria Math" panose="02040503050406030204" pitchFamily="18" charset="0"/>
                                <a:cs typeface="Times New Roman" panose="02020603050405020304" pitchFamily="18" charset="0"/>
                              </a:rPr>
                              <m:t>−</m:t>
                            </m:r>
                            <m:r>
                              <a:rPr lang="es-AR" i="1">
                                <a:latin typeface="Cambria Math" panose="02040503050406030204" pitchFamily="18" charset="0"/>
                                <a:cs typeface="Times New Roman" panose="02020603050405020304" pitchFamily="18" charset="0"/>
                              </a:rPr>
                              <m:t>𝑥</m:t>
                            </m:r>
                          </m:num>
                          <m:den>
                            <m:r>
                              <a:rPr lang="es-AR" i="1">
                                <a:latin typeface="Cambria Math" panose="02040503050406030204" pitchFamily="18" charset="0"/>
                                <a:cs typeface="Times New Roman" panose="02020603050405020304" pitchFamily="18" charset="0"/>
                              </a:rPr>
                              <m:t>2</m:t>
                            </m:r>
                          </m:den>
                        </m:f>
                      </m:num>
                      <m:den>
                        <m:r>
                          <a:rPr lang="es-AR" b="0" i="1" smtClean="0">
                            <a:latin typeface="Cambria Math" panose="02040503050406030204" pitchFamily="18" charset="0"/>
                            <a:cs typeface="Times New Roman" panose="02020603050405020304" pitchFamily="18" charset="0"/>
                          </a:rPr>
                          <m:t>𝑥</m:t>
                        </m:r>
                      </m:den>
                    </m:f>
                  </m:oMath>
                </a14:m>
                <a:r>
                  <a:rPr lang="es-AR" i="1" dirty="0">
                    <a:cs typeface="Times New Roman" panose="02020603050405020304" pitchFamily="18" charset="0"/>
                  </a:rPr>
                  <a:t>= </a:t>
                </a:r>
                <a14:m>
                  <m:oMath xmlns:m="http://schemas.openxmlformats.org/officeDocument/2006/math">
                    <m:f>
                      <m:fPr>
                        <m:ctrlPr>
                          <a:rPr lang="es-AR" i="1">
                            <a:latin typeface="Cambria Math" panose="02040503050406030204" pitchFamily="18" charset="0"/>
                            <a:cs typeface="Times New Roman" panose="02020603050405020304" pitchFamily="18" charset="0"/>
                          </a:rPr>
                        </m:ctrlPr>
                      </m:fPr>
                      <m:num>
                        <m:r>
                          <a:rPr lang="es-AR" i="1">
                            <a:latin typeface="Cambria Math" panose="02040503050406030204" pitchFamily="18" charset="0"/>
                            <a:cs typeface="Times New Roman" panose="02020603050405020304" pitchFamily="18" charset="0"/>
                          </a:rPr>
                          <m:t>−</m:t>
                        </m:r>
                        <m:r>
                          <a:rPr lang="es-AR" b="0" i="1" smtClean="0">
                            <a:latin typeface="Cambria Math" panose="02040503050406030204" pitchFamily="18" charset="0"/>
                            <a:cs typeface="Times New Roman" panose="02020603050405020304" pitchFamily="18" charset="0"/>
                          </a:rPr>
                          <m:t>1</m:t>
                        </m:r>
                      </m:num>
                      <m:den>
                        <m:r>
                          <a:rPr lang="es-AR" i="1">
                            <a:latin typeface="Cambria Math" panose="02040503050406030204" pitchFamily="18" charset="0"/>
                            <a:cs typeface="Times New Roman" panose="02020603050405020304" pitchFamily="18" charset="0"/>
                          </a:rPr>
                          <m:t>2</m:t>
                        </m:r>
                      </m:den>
                    </m:f>
                    <m:r>
                      <a:rPr lang="es-AR" b="0" i="1" smtClean="0">
                        <a:latin typeface="Cambria Math" panose="02040503050406030204" pitchFamily="18" charset="0"/>
                        <a:cs typeface="Times New Roman" panose="02020603050405020304" pitchFamily="18" charset="0"/>
                      </a:rPr>
                      <m:t>   </m:t>
                    </m:r>
                    <m:r>
                      <a:rPr lang="es-AR" b="0" i="1" smtClean="0">
                        <a:solidFill>
                          <a:srgbClr val="00B050"/>
                        </a:solidFill>
                        <a:latin typeface="Cambria Math" panose="02040503050406030204" pitchFamily="18" charset="0"/>
                        <a:cs typeface="Times New Roman" panose="02020603050405020304" pitchFamily="18" charset="0"/>
                      </a:rPr>
                      <m:t>𝑣𝑒𝑟𝑖𝑓𝑖𝑐𝑎</m:t>
                    </m:r>
                    <m:r>
                      <a:rPr lang="es-AR" b="0" i="1" smtClean="0">
                        <a:solidFill>
                          <a:srgbClr val="00B050"/>
                        </a:solidFill>
                        <a:latin typeface="Cambria Math" panose="02040503050406030204" pitchFamily="18" charset="0"/>
                        <a:cs typeface="Times New Roman" panose="02020603050405020304" pitchFamily="18" charset="0"/>
                      </a:rPr>
                      <m:t>!</m:t>
                    </m:r>
                  </m:oMath>
                </a14:m>
                <a:endParaRPr lang="es-AR" dirty="0">
                  <a:latin typeface="Times New Roman" panose="02020603050405020304" pitchFamily="18" charset="0"/>
                  <a:cs typeface="Times New Roman" panose="02020603050405020304" pitchFamily="18" charset="0"/>
                </a:endParaRPr>
              </a:p>
              <a:p>
                <a:endParaRPr lang="es-AR" dirty="0">
                  <a:latin typeface="Times New Roman" panose="02020603050405020304" pitchFamily="18" charset="0"/>
                  <a:cs typeface="Times New Roman" panose="02020603050405020304" pitchFamily="18" charset="0"/>
                </a:endParaRPr>
              </a:p>
              <a:p>
                <a:r>
                  <a:rPr lang="es-AR" dirty="0">
                    <a:latin typeface="Times New Roman" panose="02020603050405020304" pitchFamily="18" charset="0"/>
                    <a:cs typeface="Times New Roman" panose="02020603050405020304" pitchFamily="18" charset="0"/>
                  </a:rPr>
                  <a:t>b)  La función </a:t>
                </a:r>
                <a:r>
                  <a:rPr lang="es-AR" i="1" dirty="0">
                    <a:latin typeface="Times New Roman" panose="02020603050405020304" pitchFamily="18" charset="0"/>
                    <a:cs typeface="Times New Roman" panose="02020603050405020304" pitchFamily="18" charset="0"/>
                  </a:rPr>
                  <a:t>y</a:t>
                </a:r>
                <a14:m>
                  <m:oMath xmlns:m="http://schemas.openxmlformats.org/officeDocument/2006/math">
                    <m:r>
                      <a:rPr lang="es-AR" b="0" i="1" smtClean="0">
                        <a:latin typeface="Cambria Math" panose="02040503050406030204" pitchFamily="18" charset="0"/>
                        <a:cs typeface="Times New Roman" panose="02020603050405020304" pitchFamily="18" charset="0"/>
                      </a:rPr>
                      <m:t>=</m:t>
                    </m:r>
                    <m:r>
                      <a:rPr lang="es-AR" b="0" i="1" smtClean="0">
                        <a:latin typeface="Cambria Math" panose="02040503050406030204" pitchFamily="18" charset="0"/>
                        <a:cs typeface="Times New Roman" panose="02020603050405020304" pitchFamily="18" charset="0"/>
                      </a:rPr>
                      <m:t>𝑥</m:t>
                    </m:r>
                    <m:r>
                      <a:rPr lang="es-AR" b="0" i="1" baseline="30000" smtClean="0">
                        <a:latin typeface="Cambria Math" panose="02040503050406030204" pitchFamily="18" charset="0"/>
                        <a:cs typeface="Times New Roman" panose="02020603050405020304" pitchFamily="18" charset="0"/>
                      </a:rPr>
                      <m:t>2</m:t>
                    </m:r>
                  </m:oMath>
                </a14:m>
                <a:r>
                  <a:rPr lang="es-AR" dirty="0">
                    <a:latin typeface="Times New Roman" panose="02020603050405020304" pitchFamily="18" charset="0"/>
                    <a:cs typeface="Times New Roman" panose="02020603050405020304" pitchFamily="18" charset="0"/>
                  </a:rPr>
                  <a:t> es solución?</a:t>
                </a:r>
              </a:p>
              <a:p>
                <a:r>
                  <a:rPr lang="es-AR" dirty="0">
                    <a:latin typeface="Times New Roman" panose="02020603050405020304" pitchFamily="18" charset="0"/>
                    <a:cs typeface="Times New Roman" panose="02020603050405020304" pitchFamily="18" charset="0"/>
                  </a:rPr>
                  <a:t>Si </a:t>
                </a:r>
                <a:r>
                  <a:rPr lang="es-AR" i="1" dirty="0">
                    <a:latin typeface="Times New Roman" panose="02020603050405020304" pitchFamily="18" charset="0"/>
                    <a:cs typeface="Times New Roman" panose="02020603050405020304" pitchFamily="18" charset="0"/>
                  </a:rPr>
                  <a:t>y</a:t>
                </a:r>
                <a14:m>
                  <m:oMath xmlns:m="http://schemas.openxmlformats.org/officeDocument/2006/math">
                    <m:r>
                      <a:rPr lang="es-AR" b="0" i="1" smtClean="0">
                        <a:latin typeface="Cambria Math" panose="02040503050406030204" pitchFamily="18" charset="0"/>
                        <a:cs typeface="Times New Roman" panose="02020603050405020304" pitchFamily="18" charset="0"/>
                      </a:rPr>
                      <m:t>=</m:t>
                    </m:r>
                    <m:r>
                      <a:rPr lang="es-AR" i="1">
                        <a:latin typeface="Cambria Math" panose="02040503050406030204" pitchFamily="18" charset="0"/>
                        <a:cs typeface="Times New Roman" panose="02020603050405020304" pitchFamily="18" charset="0"/>
                      </a:rPr>
                      <m:t>𝑥</m:t>
                    </m:r>
                    <m:r>
                      <a:rPr lang="es-AR" i="1" baseline="30000">
                        <a:latin typeface="Cambria Math" panose="02040503050406030204" pitchFamily="18" charset="0"/>
                        <a:cs typeface="Times New Roman" panose="02020603050405020304" pitchFamily="18" charset="0"/>
                      </a:rPr>
                      <m:t>2</m:t>
                    </m:r>
                  </m:oMath>
                </a14:m>
                <a:r>
                  <a:rPr lang="es-AR" dirty="0">
                    <a:latin typeface="Times New Roman" panose="02020603050405020304" pitchFamily="18" charset="0"/>
                    <a:cs typeface="Times New Roman" panose="02020603050405020304" pitchFamily="18" charset="0"/>
                  </a:rPr>
                  <a:t>entonces</a:t>
                </a:r>
                <a:r>
                  <a:rPr lang="es-AR" i="1" dirty="0">
                    <a:latin typeface="Times New Roman" panose="02020603050405020304" pitchFamily="18" charset="0"/>
                    <a:cs typeface="Times New Roman" panose="02020603050405020304" pitchFamily="18" charset="0"/>
                  </a:rPr>
                  <a:t> y´</a:t>
                </a:r>
                <a14:m>
                  <m:oMath xmlns:m="http://schemas.openxmlformats.org/officeDocument/2006/math">
                    <m:r>
                      <a:rPr lang="es-AR" i="1">
                        <a:latin typeface="Cambria Math" panose="02040503050406030204" pitchFamily="18" charset="0"/>
                        <a:cs typeface="Times New Roman" panose="02020603050405020304" pitchFamily="18" charset="0"/>
                      </a:rPr>
                      <m:t>=</m:t>
                    </m:r>
                    <m:r>
                      <a:rPr lang="es-AR" b="0" i="1" smtClean="0">
                        <a:latin typeface="Cambria Math" panose="02040503050406030204" pitchFamily="18" charset="0"/>
                        <a:cs typeface="Times New Roman" panose="02020603050405020304" pitchFamily="18" charset="0"/>
                      </a:rPr>
                      <m:t>2</m:t>
                    </m:r>
                    <m:r>
                      <a:rPr lang="es-AR" b="0" i="1" smtClean="0">
                        <a:latin typeface="Cambria Math" panose="02040503050406030204" pitchFamily="18" charset="0"/>
                        <a:cs typeface="Times New Roman" panose="02020603050405020304" pitchFamily="18" charset="0"/>
                      </a:rPr>
                      <m:t>𝑥</m:t>
                    </m:r>
                  </m:oMath>
                </a14:m>
                <a:r>
                  <a:rPr lang="es-AR" dirty="0">
                    <a:latin typeface="Times New Roman" panose="02020603050405020304" pitchFamily="18" charset="0"/>
                    <a:cs typeface="Times New Roman" panose="02020603050405020304" pitchFamily="18" charset="0"/>
                  </a:rPr>
                  <a:t>      Reemplazamos: </a:t>
                </a:r>
                <a14:m>
                  <m:oMath xmlns:m="http://schemas.openxmlformats.org/officeDocument/2006/math">
                    <m:sSup>
                      <m:sSupPr>
                        <m:ctrlPr>
                          <a:rPr lang="es-AR" i="1" smtClean="0">
                            <a:latin typeface="Cambria Math" panose="02040503050406030204" pitchFamily="18" charset="0"/>
                            <a:cs typeface="Times New Roman" panose="02020603050405020304" pitchFamily="18" charset="0"/>
                          </a:rPr>
                        </m:ctrlPr>
                      </m:sSupPr>
                      <m:e>
                        <m:r>
                          <a:rPr lang="es-AR" b="0" i="1" smtClean="0">
                            <a:latin typeface="Cambria Math" panose="02040503050406030204" pitchFamily="18" charset="0"/>
                            <a:cs typeface="Times New Roman" panose="02020603050405020304" pitchFamily="18" charset="0"/>
                          </a:rPr>
                          <m:t>𝑦</m:t>
                        </m:r>
                      </m:e>
                      <m:sup>
                        <m:r>
                          <a:rPr lang="es-AR" b="0" i="1" smtClean="0">
                            <a:latin typeface="Cambria Math" panose="02040503050406030204" pitchFamily="18" charset="0"/>
                            <a:cs typeface="Times New Roman" panose="02020603050405020304" pitchFamily="18" charset="0"/>
                          </a:rPr>
                          <m:t>´</m:t>
                        </m:r>
                      </m:sup>
                    </m:sSup>
                    <m:r>
                      <a:rPr lang="es-AR" b="0" i="1" smtClean="0">
                        <a:latin typeface="Cambria Math" panose="02040503050406030204" pitchFamily="18" charset="0"/>
                        <a:cs typeface="Times New Roman" panose="02020603050405020304" pitchFamily="18" charset="0"/>
                      </a:rPr>
                      <m:t>=2</m:t>
                    </m:r>
                    <m:r>
                      <a:rPr lang="es-AR" b="0" i="1" smtClean="0">
                        <a:latin typeface="Cambria Math" panose="02040503050406030204" pitchFamily="18" charset="0"/>
                        <a:cs typeface="Times New Roman" panose="02020603050405020304" pitchFamily="18" charset="0"/>
                      </a:rPr>
                      <m:t>𝑥</m:t>
                    </m:r>
                    <m:r>
                      <a:rPr lang="es-AR" b="0" i="1" smtClean="0">
                        <a:latin typeface="Cambria Math" panose="02040503050406030204" pitchFamily="18" charset="0"/>
                        <a:cs typeface="Times New Roman" panose="02020603050405020304" pitchFamily="18" charset="0"/>
                        <a:sym typeface="Symbol" panose="05050102010706020507" pitchFamily="18" charset="2"/>
                      </a:rPr>
                      <m:t></m:t>
                    </m:r>
                    <m:f>
                      <m:fPr>
                        <m:ctrlPr>
                          <a:rPr lang="es-AR" b="0" i="1" smtClean="0">
                            <a:latin typeface="Cambria Math" panose="02040503050406030204" pitchFamily="18" charset="0"/>
                            <a:cs typeface="Times New Roman" panose="02020603050405020304" pitchFamily="18" charset="0"/>
                          </a:rPr>
                        </m:ctrlPr>
                      </m:fPr>
                      <m:num>
                        <m:r>
                          <a:rPr lang="es-AR" i="1">
                            <a:latin typeface="Cambria Math" panose="02040503050406030204" pitchFamily="18" charset="0"/>
                            <a:cs typeface="Times New Roman" panose="02020603050405020304" pitchFamily="18" charset="0"/>
                          </a:rPr>
                          <m:t>𝑥</m:t>
                        </m:r>
                        <m:r>
                          <a:rPr lang="es-AR" i="1" baseline="30000">
                            <a:latin typeface="Cambria Math" panose="02040503050406030204" pitchFamily="18" charset="0"/>
                            <a:cs typeface="Times New Roman" panose="02020603050405020304" pitchFamily="18" charset="0"/>
                          </a:rPr>
                          <m:t>2</m:t>
                        </m:r>
                      </m:num>
                      <m:den>
                        <m:r>
                          <a:rPr lang="es-AR" b="0" i="1" smtClean="0">
                            <a:latin typeface="Cambria Math" panose="02040503050406030204" pitchFamily="18" charset="0"/>
                            <a:cs typeface="Times New Roman" panose="02020603050405020304" pitchFamily="18" charset="0"/>
                          </a:rPr>
                          <m:t>𝑥</m:t>
                        </m:r>
                      </m:den>
                    </m:f>
                    <m:r>
                      <a:rPr lang="es-AR" b="0" i="1" smtClean="0">
                        <a:latin typeface="Cambria Math" panose="02040503050406030204" pitchFamily="18" charset="0"/>
                        <a:cs typeface="Times New Roman" panose="02020603050405020304" pitchFamily="18" charset="0"/>
                      </a:rPr>
                      <m:t>  </m:t>
                    </m:r>
                    <m:r>
                      <a:rPr lang="es-AR" b="0" i="1" smtClean="0">
                        <a:solidFill>
                          <a:srgbClr val="FF0000"/>
                        </a:solidFill>
                        <a:latin typeface="Cambria Math" panose="02040503050406030204" pitchFamily="18" charset="0"/>
                        <a:cs typeface="Times New Roman" panose="02020603050405020304" pitchFamily="18" charset="0"/>
                      </a:rPr>
                      <m:t>𝑛𝑜</m:t>
                    </m:r>
                    <m:r>
                      <a:rPr lang="es-AR" b="0" i="1" smtClean="0">
                        <a:solidFill>
                          <a:srgbClr val="FF0000"/>
                        </a:solidFill>
                        <a:latin typeface="Cambria Math" panose="02040503050406030204" pitchFamily="18" charset="0"/>
                        <a:cs typeface="Times New Roman" panose="02020603050405020304" pitchFamily="18" charset="0"/>
                      </a:rPr>
                      <m:t> </m:t>
                    </m:r>
                    <m:r>
                      <a:rPr lang="es-AR" b="0" i="1" smtClean="0">
                        <a:solidFill>
                          <a:srgbClr val="FF0000"/>
                        </a:solidFill>
                        <a:latin typeface="Cambria Math" panose="02040503050406030204" pitchFamily="18" charset="0"/>
                        <a:cs typeface="Times New Roman" panose="02020603050405020304" pitchFamily="18" charset="0"/>
                      </a:rPr>
                      <m:t>𝑣𝑒𝑟𝑖𝑓𝑖𝑐𝑎</m:t>
                    </m:r>
                    <m:r>
                      <a:rPr lang="es-AR" b="0" i="1" smtClean="0">
                        <a:solidFill>
                          <a:srgbClr val="FF0000"/>
                        </a:solidFill>
                        <a:latin typeface="Cambria Math" panose="02040503050406030204" pitchFamily="18" charset="0"/>
                        <a:cs typeface="Times New Roman" panose="02020603050405020304" pitchFamily="18" charset="0"/>
                      </a:rPr>
                      <m:t>!</m:t>
                    </m:r>
                  </m:oMath>
                </a14:m>
                <a:endParaRPr lang="es-AR" i="1" dirty="0">
                  <a:solidFill>
                    <a:srgbClr val="FF0000"/>
                  </a:solidFill>
                  <a:latin typeface="Times New Roman" panose="02020603050405020304" pitchFamily="18" charset="0"/>
                  <a:cs typeface="Times New Roman" panose="02020603050405020304" pitchFamily="18" charset="0"/>
                </a:endParaRPr>
              </a:p>
              <a:p>
                <a:endParaRPr lang="es-AR" i="1" dirty="0">
                  <a:latin typeface="Times New Roman" panose="02020603050405020304" pitchFamily="18" charset="0"/>
                  <a:cs typeface="Times New Roman" panose="02020603050405020304" pitchFamily="18" charset="0"/>
                </a:endParaRPr>
              </a:p>
            </p:txBody>
          </p:sp>
        </mc:Choice>
        <mc:Fallback xmlns="">
          <p:sp>
            <p:nvSpPr>
              <p:cNvPr id="10" name="CuadroTexto 9">
                <a:extLst>
                  <a:ext uri="{FF2B5EF4-FFF2-40B4-BE49-F238E27FC236}">
                    <a16:creationId xmlns:a16="http://schemas.microsoft.com/office/drawing/2014/main" id="{B31CCA27-F0AD-4F65-B91D-FD2163E4F10F}"/>
                  </a:ext>
                </a:extLst>
              </p:cNvPr>
              <p:cNvSpPr txBox="1">
                <a:spLocks noRot="1" noChangeAspect="1" noMove="1" noResize="1" noEditPoints="1" noAdjustHandles="1" noChangeArrowheads="1" noChangeShapeType="1" noTextEdit="1"/>
              </p:cNvSpPr>
              <p:nvPr/>
            </p:nvSpPr>
            <p:spPr>
              <a:xfrm>
                <a:off x="336500" y="2990381"/>
                <a:ext cx="8322809" cy="3358612"/>
              </a:xfrm>
              <a:prstGeom prst="rect">
                <a:avLst/>
              </a:prstGeom>
              <a:blipFill>
                <a:blip r:embed="rId5"/>
                <a:stretch>
                  <a:fillRect l="-586" t="-1270" r="-220"/>
                </a:stretch>
              </a:blipFill>
            </p:spPr>
            <p:txBody>
              <a:bodyPr/>
              <a:lstStyle/>
              <a:p>
                <a:r>
                  <a:rPr lang="es-AR">
                    <a:noFill/>
                  </a:rPr>
                  <a:t> </a:t>
                </a:r>
              </a:p>
            </p:txBody>
          </p:sp>
        </mc:Fallback>
      </mc:AlternateContent>
    </p:spTree>
    <p:extLst>
      <p:ext uri="{BB962C8B-B14F-4D97-AF65-F5344CB8AC3E}">
        <p14:creationId xmlns:p14="http://schemas.microsoft.com/office/powerpoint/2010/main" val="12116607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adroTexto 5">
            <a:extLst>
              <a:ext uri="{FF2B5EF4-FFF2-40B4-BE49-F238E27FC236}">
                <a16:creationId xmlns:a16="http://schemas.microsoft.com/office/drawing/2014/main" id="{F13940B0-58F5-4693-90FA-7D7C2F79E658}"/>
              </a:ext>
            </a:extLst>
          </p:cNvPr>
          <p:cNvSpPr txBox="1"/>
          <p:nvPr/>
        </p:nvSpPr>
        <p:spPr>
          <a:xfrm>
            <a:off x="323528" y="314322"/>
            <a:ext cx="7704856" cy="369332"/>
          </a:xfrm>
          <a:prstGeom prst="rect">
            <a:avLst/>
          </a:prstGeom>
          <a:noFill/>
        </p:spPr>
        <p:txBody>
          <a:bodyPr wrap="square" rtlCol="0">
            <a:spAutoFit/>
          </a:bodyPr>
          <a:lstStyle/>
          <a:p>
            <a:r>
              <a:rPr lang="es-MX" b="1" i="0" u="none" strike="noStrike" baseline="0" dirty="0">
                <a:solidFill>
                  <a:schemeClr val="accent5">
                    <a:lumMod val="75000"/>
                  </a:schemeClr>
                </a:solidFill>
                <a:latin typeface="Arial" panose="020B0604020202020204" pitchFamily="34" charset="0"/>
                <a:cs typeface="Arial" panose="020B0604020202020204" pitchFamily="34" charset="0"/>
              </a:rPr>
              <a:t>ECUACIÓN DIFERENCIAL DE PRIMER ORDEN</a:t>
            </a:r>
            <a:endParaRPr lang="es-AR" dirty="0">
              <a:solidFill>
                <a:schemeClr val="accent5">
                  <a:lumMod val="75000"/>
                </a:schemeClr>
              </a:solidFill>
              <a:latin typeface="Arial" panose="020B0604020202020204" pitchFamily="34" charset="0"/>
              <a:ea typeface="Calibri" panose="020F0502020204030204" pitchFamily="34" charset="0"/>
              <a:cs typeface="Arial" panose="020B0604020202020204" pitchFamily="34" charset="0"/>
            </a:endParaRPr>
          </a:p>
        </p:txBody>
      </p:sp>
      <p:pic>
        <p:nvPicPr>
          <p:cNvPr id="13" name="Gráfico 12" descr="Lápices con virutas">
            <a:extLst>
              <a:ext uri="{FF2B5EF4-FFF2-40B4-BE49-F238E27FC236}">
                <a16:creationId xmlns:a16="http://schemas.microsoft.com/office/drawing/2014/main" id="{D77D74CD-811E-4B12-8CE0-C1E9501A32A9}"/>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144804" y="342742"/>
            <a:ext cx="1029013" cy="1029013"/>
          </a:xfrm>
          <a:prstGeom prst="rect">
            <a:avLst/>
          </a:prstGeom>
        </p:spPr>
      </p:pic>
      <p:sp>
        <p:nvSpPr>
          <p:cNvPr id="5" name="Marcador de número de diapositiva 4">
            <a:extLst>
              <a:ext uri="{FF2B5EF4-FFF2-40B4-BE49-F238E27FC236}">
                <a16:creationId xmlns:a16="http://schemas.microsoft.com/office/drawing/2014/main" id="{1990B492-776E-4C2B-AD83-241801AC7242}"/>
              </a:ext>
            </a:extLst>
          </p:cNvPr>
          <p:cNvSpPr>
            <a:spLocks noGrp="1"/>
          </p:cNvSpPr>
          <p:nvPr>
            <p:ph type="sldNum" sz="quarter" idx="12"/>
          </p:nvPr>
        </p:nvSpPr>
        <p:spPr>
          <a:xfrm>
            <a:off x="8659310" y="6093624"/>
            <a:ext cx="409433" cy="435022"/>
          </a:xfrm>
        </p:spPr>
        <p:txBody>
          <a:bodyPr/>
          <a:lstStyle/>
          <a:p>
            <a:fld id="{9D4AEF59-F28E-467C-9EA3-92D1CFAD475A}" type="slidenum">
              <a:rPr lang="en-US" smtClean="0"/>
              <a:t>5</a:t>
            </a:fld>
            <a:endParaRPr lang="en-US" dirty="0"/>
          </a:p>
        </p:txBody>
      </p:sp>
      <p:sp>
        <p:nvSpPr>
          <p:cNvPr id="15" name="CuadroTexto 14">
            <a:extLst>
              <a:ext uri="{FF2B5EF4-FFF2-40B4-BE49-F238E27FC236}">
                <a16:creationId xmlns:a16="http://schemas.microsoft.com/office/drawing/2014/main" id="{3B0E2A60-4012-465A-8A3C-1DD68450F403}"/>
              </a:ext>
            </a:extLst>
          </p:cNvPr>
          <p:cNvSpPr txBox="1"/>
          <p:nvPr/>
        </p:nvSpPr>
        <p:spPr>
          <a:xfrm>
            <a:off x="244909" y="1048589"/>
            <a:ext cx="7920880" cy="3693319"/>
          </a:xfrm>
          <a:prstGeom prst="rect">
            <a:avLst/>
          </a:prstGeom>
          <a:noFill/>
        </p:spPr>
        <p:txBody>
          <a:bodyPr wrap="square">
            <a:spAutoFit/>
          </a:bodyPr>
          <a:lstStyle/>
          <a:p>
            <a:r>
              <a:rPr lang="es-MX" dirty="0">
                <a:latin typeface="Times New Roman" panose="02020603050405020304" pitchFamily="18" charset="0"/>
                <a:cs typeface="Times New Roman" panose="02020603050405020304" pitchFamily="18" charset="0"/>
              </a:rPr>
              <a:t>Vamos a distinguir entre tres tipos de soluciones:</a:t>
            </a:r>
          </a:p>
          <a:p>
            <a:endParaRPr lang="es-MX"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s-MX" dirty="0">
                <a:latin typeface="Times New Roman" panose="02020603050405020304" pitchFamily="18" charset="0"/>
                <a:cs typeface="Times New Roman" panose="02020603050405020304" pitchFamily="18" charset="0"/>
              </a:rPr>
              <a:t> </a:t>
            </a:r>
            <a:r>
              <a:rPr lang="es-MX" u="sng" dirty="0">
                <a:latin typeface="Times New Roman" panose="02020603050405020304" pitchFamily="18" charset="0"/>
                <a:cs typeface="Times New Roman" panose="02020603050405020304" pitchFamily="18" charset="0"/>
              </a:rPr>
              <a:t>SOLUCIÓN GENERAL:</a:t>
            </a:r>
            <a:r>
              <a:rPr lang="es-MX" dirty="0">
                <a:latin typeface="Times New Roman" panose="02020603050405020304" pitchFamily="18" charset="0"/>
                <a:cs typeface="Times New Roman" panose="02020603050405020304" pitchFamily="18" charset="0"/>
              </a:rPr>
              <a:t> es una familia de curvas que tiene tantas constantes como orden tenga la ecuación. </a:t>
            </a:r>
            <a:r>
              <a:rPr lang="es-MX" dirty="0">
                <a:latin typeface="TimesNewRomanPS"/>
                <a:cs typeface="Times New Roman" panose="02020603050405020304" pitchFamily="18" charset="0"/>
              </a:rPr>
              <a:t>I</a:t>
            </a:r>
            <a:r>
              <a:rPr lang="es-MX" sz="1800" b="0" i="0" u="none" strike="noStrike" baseline="0" dirty="0">
                <a:latin typeface="TimesNewRomanPS"/>
              </a:rPr>
              <a:t>ncluye todas las soluciones posibles.</a:t>
            </a:r>
            <a:endParaRPr lang="es-MX" dirty="0">
              <a:latin typeface="Times New Roman" panose="02020603050405020304" pitchFamily="18" charset="0"/>
              <a:cs typeface="Times New Roman" panose="02020603050405020304" pitchFamily="18" charset="0"/>
            </a:endParaRPr>
          </a:p>
          <a:p>
            <a:r>
              <a:rPr lang="es-MX" b="1" i="1" dirty="0">
                <a:solidFill>
                  <a:srgbClr val="0070C0"/>
                </a:solidFill>
                <a:latin typeface="Times New Roman" panose="02020603050405020304" pitchFamily="18" charset="0"/>
                <a:cs typeface="Times New Roman" panose="02020603050405020304" pitchFamily="18" charset="0"/>
              </a:rPr>
              <a:t>       </a:t>
            </a:r>
            <a:r>
              <a:rPr lang="es-MX" dirty="0">
                <a:latin typeface="Times New Roman" panose="02020603050405020304" pitchFamily="18" charset="0"/>
                <a:cs typeface="Times New Roman" panose="02020603050405020304" pitchFamily="18" charset="0"/>
              </a:rPr>
              <a:t>Si la ecuación es de primer orden: </a:t>
            </a:r>
            <a:r>
              <a:rPr lang="es-MX" b="1" i="1" dirty="0">
                <a:solidFill>
                  <a:srgbClr val="0070C0"/>
                </a:solidFill>
                <a:latin typeface="Times New Roman" panose="02020603050405020304" pitchFamily="18" charset="0"/>
                <a:cs typeface="Times New Roman" panose="02020603050405020304" pitchFamily="18" charset="0"/>
              </a:rPr>
              <a:t>f(x, y(x), y´)</a:t>
            </a:r>
            <a:r>
              <a:rPr lang="es-MX" b="1" dirty="0">
                <a:solidFill>
                  <a:srgbClr val="0070C0"/>
                </a:solidFill>
                <a:latin typeface="Times New Roman" panose="02020603050405020304" pitchFamily="18" charset="0"/>
                <a:cs typeface="Times New Roman" panose="02020603050405020304" pitchFamily="18" charset="0"/>
              </a:rPr>
              <a:t>=0 </a:t>
            </a:r>
          </a:p>
          <a:p>
            <a:r>
              <a:rPr lang="es-MX" b="1" dirty="0">
                <a:solidFill>
                  <a:srgbClr val="0070C0"/>
                </a:solidFill>
                <a:latin typeface="Times New Roman" panose="02020603050405020304" pitchFamily="18" charset="0"/>
                <a:cs typeface="Times New Roman" panose="02020603050405020304" pitchFamily="18" charset="0"/>
              </a:rPr>
              <a:t>       Entonces la solución general es de la forma: </a:t>
            </a:r>
            <a:r>
              <a:rPr lang="es-MX" dirty="0">
                <a:latin typeface="Times New Roman" panose="02020603050405020304" pitchFamily="18" charset="0"/>
                <a:cs typeface="Times New Roman" panose="02020603050405020304" pitchFamily="18" charset="0"/>
              </a:rPr>
              <a:t> </a:t>
            </a:r>
            <a:r>
              <a:rPr lang="es-MX" b="1" i="1" dirty="0">
                <a:solidFill>
                  <a:srgbClr val="00B050"/>
                </a:solidFill>
                <a:latin typeface="Times New Roman" panose="02020603050405020304" pitchFamily="18" charset="0"/>
                <a:cs typeface="Times New Roman" panose="02020603050405020304" pitchFamily="18" charset="0"/>
              </a:rPr>
              <a:t>y= </a:t>
            </a:r>
            <a:r>
              <a:rPr lang="es-MX" b="1" i="1" dirty="0">
                <a:solidFill>
                  <a:srgbClr val="00B050"/>
                </a:solidFill>
                <a:latin typeface="Times New Roman" panose="02020603050405020304" pitchFamily="18" charset="0"/>
                <a:cs typeface="Times New Roman" panose="02020603050405020304" pitchFamily="18" charset="0"/>
                <a:sym typeface="Symbol" panose="05050102010706020507" pitchFamily="18" charset="2"/>
              </a:rPr>
              <a:t>(x, C)</a:t>
            </a:r>
          </a:p>
          <a:p>
            <a:r>
              <a:rPr lang="es-MX" b="1" i="1" dirty="0">
                <a:solidFill>
                  <a:srgbClr val="00B050"/>
                </a:solidFill>
                <a:latin typeface="Times New Roman" panose="02020603050405020304" pitchFamily="18" charset="0"/>
                <a:cs typeface="Times New Roman" panose="02020603050405020304" pitchFamily="18" charset="0"/>
                <a:sym typeface="Symbol" panose="05050102010706020507" pitchFamily="18" charset="2"/>
              </a:rPr>
              <a:t> </a:t>
            </a:r>
          </a:p>
          <a:p>
            <a:pPr marL="342900" indent="-342900">
              <a:buFont typeface="+mj-lt"/>
              <a:buAutoNum type="arabicPeriod" startAt="2"/>
            </a:pPr>
            <a:r>
              <a:rPr lang="es-MX" u="sng" dirty="0">
                <a:latin typeface="Times New Roman" panose="02020603050405020304" pitchFamily="18" charset="0"/>
                <a:cs typeface="Times New Roman" panose="02020603050405020304" pitchFamily="18" charset="0"/>
              </a:rPr>
              <a:t>SOLUCIÓN PARTICULAR: </a:t>
            </a:r>
            <a:r>
              <a:rPr lang="es-MX" dirty="0">
                <a:latin typeface="Times New Roman" panose="02020603050405020304" pitchFamily="18" charset="0"/>
                <a:cs typeface="Times New Roman" panose="02020603050405020304" pitchFamily="18" charset="0"/>
              </a:rPr>
              <a:t>es una de las curvas que corresponde a la familia solución general y que además cumple con una condición llamada condición inicial </a:t>
            </a:r>
            <a:r>
              <a:rPr lang="es-MX" i="1" dirty="0">
                <a:latin typeface="Times New Roman" panose="02020603050405020304" pitchFamily="18" charset="0"/>
                <a:cs typeface="Times New Roman" panose="02020603050405020304" pitchFamily="18" charset="0"/>
              </a:rPr>
              <a:t>y(x</a:t>
            </a:r>
            <a:r>
              <a:rPr lang="es-MX" i="1" baseline="-25000" dirty="0">
                <a:latin typeface="Times New Roman" panose="02020603050405020304" pitchFamily="18" charset="0"/>
                <a:cs typeface="Times New Roman" panose="02020603050405020304" pitchFamily="18" charset="0"/>
              </a:rPr>
              <a:t>0</a:t>
            </a:r>
            <a:r>
              <a:rPr lang="es-MX" i="1" dirty="0">
                <a:latin typeface="Times New Roman" panose="02020603050405020304" pitchFamily="18" charset="0"/>
                <a:cs typeface="Times New Roman" panose="02020603050405020304" pitchFamily="18" charset="0"/>
              </a:rPr>
              <a:t>)=y</a:t>
            </a:r>
            <a:r>
              <a:rPr lang="es-MX" i="1" baseline="-25000" dirty="0">
                <a:latin typeface="Times New Roman" panose="02020603050405020304" pitchFamily="18" charset="0"/>
                <a:cs typeface="Times New Roman" panose="02020603050405020304" pitchFamily="18" charset="0"/>
              </a:rPr>
              <a:t>0</a:t>
            </a:r>
          </a:p>
          <a:p>
            <a:pPr marL="342900" indent="-342900">
              <a:buFont typeface="+mj-lt"/>
              <a:buAutoNum type="arabicPeriod" startAt="2"/>
            </a:pPr>
            <a:endParaRPr lang="es-MX" dirty="0">
              <a:latin typeface="Times New Roman" panose="02020603050405020304" pitchFamily="18" charset="0"/>
              <a:cs typeface="Times New Roman" panose="02020603050405020304" pitchFamily="18" charset="0"/>
            </a:endParaRPr>
          </a:p>
          <a:p>
            <a:pPr marL="342900" indent="-342900">
              <a:buFont typeface="+mj-lt"/>
              <a:buAutoNum type="arabicPeriod" startAt="2"/>
            </a:pPr>
            <a:r>
              <a:rPr lang="es-MX" u="sng" dirty="0">
                <a:latin typeface="Times New Roman" panose="02020603050405020304" pitchFamily="18" charset="0"/>
                <a:cs typeface="Times New Roman" panose="02020603050405020304" pitchFamily="18" charset="0"/>
              </a:rPr>
              <a:t>SOLUCIÓN SINGULAR </a:t>
            </a:r>
            <a:r>
              <a:rPr lang="es-MX" dirty="0">
                <a:latin typeface="Times New Roman" panose="02020603050405020304" pitchFamily="18" charset="0"/>
                <a:cs typeface="Times New Roman" panose="02020603050405020304" pitchFamily="18" charset="0"/>
              </a:rPr>
              <a:t>es una curva que también es solución de la ecuación diferencial pero no está incluida en la solución general</a:t>
            </a:r>
            <a:endParaRPr lang="es-AR"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552180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8E9CEBCF-8296-4D6B-8A7D-738BC643AF20}"/>
              </a:ext>
            </a:extLst>
          </p:cNvPr>
          <p:cNvPicPr>
            <a:picLocks noChangeAspect="1"/>
          </p:cNvPicPr>
          <p:nvPr/>
        </p:nvPicPr>
        <p:blipFill>
          <a:blip r:embed="rId2"/>
          <a:stretch>
            <a:fillRect/>
          </a:stretch>
        </p:blipFill>
        <p:spPr>
          <a:xfrm>
            <a:off x="4034340" y="1988840"/>
            <a:ext cx="4641354" cy="4747117"/>
          </a:xfrm>
          <a:prstGeom prst="rect">
            <a:avLst/>
          </a:prstGeom>
        </p:spPr>
      </p:pic>
      <p:sp>
        <p:nvSpPr>
          <p:cNvPr id="6" name="CuadroTexto 5">
            <a:extLst>
              <a:ext uri="{FF2B5EF4-FFF2-40B4-BE49-F238E27FC236}">
                <a16:creationId xmlns:a16="http://schemas.microsoft.com/office/drawing/2014/main" id="{F13940B0-58F5-4693-90FA-7D7C2F79E658}"/>
              </a:ext>
            </a:extLst>
          </p:cNvPr>
          <p:cNvSpPr txBox="1"/>
          <p:nvPr/>
        </p:nvSpPr>
        <p:spPr>
          <a:xfrm>
            <a:off x="323528" y="314322"/>
            <a:ext cx="7704856" cy="369332"/>
          </a:xfrm>
          <a:prstGeom prst="rect">
            <a:avLst/>
          </a:prstGeom>
          <a:noFill/>
        </p:spPr>
        <p:txBody>
          <a:bodyPr wrap="square" rtlCol="0">
            <a:spAutoFit/>
          </a:bodyPr>
          <a:lstStyle/>
          <a:p>
            <a:r>
              <a:rPr lang="es-MX" b="1" i="0" u="none" strike="noStrike" baseline="0" dirty="0">
                <a:solidFill>
                  <a:schemeClr val="accent5">
                    <a:lumMod val="75000"/>
                  </a:schemeClr>
                </a:solidFill>
                <a:latin typeface="Arial" panose="020B0604020202020204" pitchFamily="34" charset="0"/>
                <a:cs typeface="Arial" panose="020B0604020202020204" pitchFamily="34" charset="0"/>
              </a:rPr>
              <a:t>ECUACIÓN DIFERENCIAL DE PRIMER ORDEN</a:t>
            </a:r>
            <a:endParaRPr lang="es-AR" dirty="0">
              <a:solidFill>
                <a:schemeClr val="accent5">
                  <a:lumMod val="75000"/>
                </a:schemeClr>
              </a:solidFill>
              <a:latin typeface="Arial" panose="020B0604020202020204" pitchFamily="34" charset="0"/>
              <a:ea typeface="Calibri" panose="020F0502020204030204" pitchFamily="34" charset="0"/>
              <a:cs typeface="Arial" panose="020B0604020202020204" pitchFamily="34" charset="0"/>
            </a:endParaRPr>
          </a:p>
        </p:txBody>
      </p:sp>
      <p:pic>
        <p:nvPicPr>
          <p:cNvPr id="13" name="Gráfico 12" descr="Lápices con virutas">
            <a:extLst>
              <a:ext uri="{FF2B5EF4-FFF2-40B4-BE49-F238E27FC236}">
                <a16:creationId xmlns:a16="http://schemas.microsoft.com/office/drawing/2014/main" id="{D77D74CD-811E-4B12-8CE0-C1E9501A32A9}"/>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144804" y="342742"/>
            <a:ext cx="1029013" cy="1029013"/>
          </a:xfrm>
          <a:prstGeom prst="rect">
            <a:avLst/>
          </a:prstGeom>
        </p:spPr>
      </p:pic>
      <p:sp>
        <p:nvSpPr>
          <p:cNvPr id="5" name="Marcador de número de diapositiva 4">
            <a:extLst>
              <a:ext uri="{FF2B5EF4-FFF2-40B4-BE49-F238E27FC236}">
                <a16:creationId xmlns:a16="http://schemas.microsoft.com/office/drawing/2014/main" id="{1990B492-776E-4C2B-AD83-241801AC7242}"/>
              </a:ext>
            </a:extLst>
          </p:cNvPr>
          <p:cNvSpPr>
            <a:spLocks noGrp="1"/>
          </p:cNvSpPr>
          <p:nvPr>
            <p:ph type="sldNum" sz="quarter" idx="12"/>
          </p:nvPr>
        </p:nvSpPr>
        <p:spPr>
          <a:xfrm>
            <a:off x="8659310" y="6093624"/>
            <a:ext cx="409433" cy="435022"/>
          </a:xfrm>
        </p:spPr>
        <p:txBody>
          <a:bodyPr/>
          <a:lstStyle/>
          <a:p>
            <a:fld id="{9D4AEF59-F28E-467C-9EA3-92D1CFAD475A}" type="slidenum">
              <a:rPr lang="en-US" smtClean="0"/>
              <a:t>6</a:t>
            </a:fld>
            <a:endParaRPr lang="en-US" dirty="0"/>
          </a:p>
        </p:txBody>
      </p:sp>
      <mc:AlternateContent xmlns:mc="http://schemas.openxmlformats.org/markup-compatibility/2006">
        <mc:Choice xmlns:a14="http://schemas.microsoft.com/office/drawing/2010/main" Requires="a14">
          <p:sp>
            <p:nvSpPr>
              <p:cNvPr id="15" name="CuadroTexto 14">
                <a:extLst>
                  <a:ext uri="{FF2B5EF4-FFF2-40B4-BE49-F238E27FC236}">
                    <a16:creationId xmlns:a16="http://schemas.microsoft.com/office/drawing/2014/main" id="{3B0E2A60-4012-465A-8A3C-1DD68450F403}"/>
                  </a:ext>
                </a:extLst>
              </p:cNvPr>
              <p:cNvSpPr txBox="1"/>
              <p:nvPr/>
            </p:nvSpPr>
            <p:spPr>
              <a:xfrm>
                <a:off x="256691" y="713023"/>
                <a:ext cx="7920880" cy="2170531"/>
              </a:xfrm>
              <a:prstGeom prst="rect">
                <a:avLst/>
              </a:prstGeom>
              <a:noFill/>
            </p:spPr>
            <p:txBody>
              <a:bodyPr wrap="square">
                <a:spAutoFit/>
              </a:bodyPr>
              <a:lstStyle/>
              <a:p>
                <a:pPr marL="342900" indent="-342900">
                  <a:buFont typeface="+mj-lt"/>
                  <a:buAutoNum type="arabicPeriod"/>
                </a:pPr>
                <a:r>
                  <a:rPr lang="es-MX" dirty="0">
                    <a:latin typeface="Times New Roman" panose="02020603050405020304" pitchFamily="18" charset="0"/>
                    <a:cs typeface="Times New Roman" panose="02020603050405020304" pitchFamily="18" charset="0"/>
                  </a:rPr>
                  <a:t> </a:t>
                </a:r>
                <a:r>
                  <a:rPr lang="es-MX" u="sng" dirty="0">
                    <a:latin typeface="Times New Roman" panose="02020603050405020304" pitchFamily="18" charset="0"/>
                    <a:cs typeface="Times New Roman" panose="02020603050405020304" pitchFamily="18" charset="0"/>
                  </a:rPr>
                  <a:t>SOLUCIÓN GENERAL:</a:t>
                </a:r>
              </a:p>
              <a:p>
                <a:r>
                  <a:rPr lang="es-MX" dirty="0">
                    <a:latin typeface="Times New Roman" panose="02020603050405020304" pitchFamily="18" charset="0"/>
                    <a:cs typeface="Times New Roman" panose="02020603050405020304" pitchFamily="18" charset="0"/>
                  </a:rPr>
                  <a:t>Geométricamente, La solución general de una ecuación diferencial de primer orden representa </a:t>
                </a:r>
                <a:r>
                  <a:rPr lang="es-MX" b="1" dirty="0">
                    <a:latin typeface="Times New Roman" panose="02020603050405020304" pitchFamily="18" charset="0"/>
                    <a:cs typeface="Times New Roman" panose="02020603050405020304" pitchFamily="18" charset="0"/>
                  </a:rPr>
                  <a:t>una familia de curvas </a:t>
                </a:r>
                <a:r>
                  <a:rPr lang="es-MX" dirty="0">
                    <a:latin typeface="Times New Roman" panose="02020603050405020304" pitchFamily="18" charset="0"/>
                    <a:cs typeface="Times New Roman" panose="02020603050405020304" pitchFamily="18" charset="0"/>
                  </a:rPr>
                  <a:t>conocidas como </a:t>
                </a:r>
                <a:r>
                  <a:rPr lang="es-MX" b="1" dirty="0">
                    <a:latin typeface="Times New Roman" panose="02020603050405020304" pitchFamily="18" charset="0"/>
                    <a:cs typeface="Times New Roman" panose="02020603050405020304" pitchFamily="18" charset="0"/>
                  </a:rPr>
                  <a:t>CURVAS SOLUCIÓN.</a:t>
                </a:r>
              </a:p>
              <a:p>
                <a:r>
                  <a:rPr lang="es-MX" dirty="0">
                    <a:latin typeface="Times New Roman" panose="02020603050405020304" pitchFamily="18" charset="0"/>
                    <a:cs typeface="Times New Roman" panose="02020603050405020304" pitchFamily="18" charset="0"/>
                  </a:rPr>
                  <a:t>Habrá una curva distinta dependiendo del valor asignado a la constante arbitraria, así, por ejemplo:</a:t>
                </a:r>
              </a:p>
              <a:p>
                <a:r>
                  <a:rPr lang="es-MX" dirty="0">
                    <a:latin typeface="Times New Roman" panose="02020603050405020304" pitchFamily="18" charset="0"/>
                    <a:cs typeface="Times New Roman" panose="02020603050405020304" pitchFamily="18" charset="0"/>
                  </a:rPr>
                  <a:t>Para la ecuación diferencial:   </a:t>
                </a:r>
                <a:r>
                  <a:rPr lang="es-MX" b="1" i="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x </a:t>
                </a:r>
                <a:r>
                  <a:rPr lang="es-MX" sz="1800" b="1"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y´- y= 0 </a:t>
                </a:r>
                <a:r>
                  <a:rPr lang="es-MX" dirty="0">
                    <a:latin typeface="Times New Roman" panose="02020603050405020304" pitchFamily="18" charset="0"/>
                    <a:cs typeface="Times New Roman" panose="02020603050405020304" pitchFamily="18" charset="0"/>
                  </a:rPr>
                  <a:t>La solución general es: </a:t>
                </a:r>
                <a14:m>
                  <m:oMath xmlns:m="http://schemas.openxmlformats.org/officeDocument/2006/math">
                    <m:r>
                      <a:rPr lang="es-AR" b="0" i="1" smtClean="0">
                        <a:latin typeface="Cambria Math" panose="02040503050406030204" pitchFamily="18" charset="0"/>
                        <a:cs typeface="Times New Roman" panose="02020603050405020304" pitchFamily="18" charset="0"/>
                      </a:rPr>
                      <m:t>𝑦</m:t>
                    </m:r>
                    <m:r>
                      <a:rPr lang="es-AR" b="0" i="1" smtClean="0">
                        <a:latin typeface="Cambria Math" panose="02040503050406030204" pitchFamily="18" charset="0"/>
                        <a:cs typeface="Times New Roman" panose="02020603050405020304" pitchFamily="18" charset="0"/>
                      </a:rPr>
                      <m:t>=</m:t>
                    </m:r>
                    <m:f>
                      <m:fPr>
                        <m:ctrlPr>
                          <a:rPr lang="es-AR" b="0" i="1" smtClean="0">
                            <a:latin typeface="Cambria Math" panose="02040503050406030204" pitchFamily="18" charset="0"/>
                            <a:cs typeface="Times New Roman" panose="02020603050405020304" pitchFamily="18" charset="0"/>
                          </a:rPr>
                        </m:ctrlPr>
                      </m:fPr>
                      <m:num>
                        <m:r>
                          <a:rPr lang="es-AR" b="0" i="1" smtClean="0">
                            <a:latin typeface="Cambria Math" panose="02040503050406030204" pitchFamily="18" charset="0"/>
                            <a:cs typeface="Times New Roman" panose="02020603050405020304" pitchFamily="18" charset="0"/>
                          </a:rPr>
                          <m:t>𝐶</m:t>
                        </m:r>
                      </m:num>
                      <m:den>
                        <m:r>
                          <a:rPr lang="es-AR" b="0" i="1" smtClean="0">
                            <a:latin typeface="Cambria Math" panose="02040503050406030204" pitchFamily="18" charset="0"/>
                            <a:cs typeface="Times New Roman" panose="02020603050405020304" pitchFamily="18" charset="0"/>
                          </a:rPr>
                          <m:t>𝑥</m:t>
                        </m:r>
                      </m:den>
                    </m:f>
                  </m:oMath>
                </a14:m>
                <a:endParaRPr lang="es-AR" sz="18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s-AR" dirty="0">
                  <a:latin typeface="Times New Roman" panose="02020603050405020304" pitchFamily="18" charset="0"/>
                  <a:cs typeface="Times New Roman" panose="02020603050405020304" pitchFamily="18" charset="0"/>
                </a:endParaRPr>
              </a:p>
            </p:txBody>
          </p:sp>
        </mc:Choice>
        <mc:Fallback>
          <p:sp>
            <p:nvSpPr>
              <p:cNvPr id="15" name="CuadroTexto 14">
                <a:extLst>
                  <a:ext uri="{FF2B5EF4-FFF2-40B4-BE49-F238E27FC236}">
                    <a16:creationId xmlns:a16="http://schemas.microsoft.com/office/drawing/2014/main" id="{3B0E2A60-4012-465A-8A3C-1DD68450F403}"/>
                  </a:ext>
                </a:extLst>
              </p:cNvPr>
              <p:cNvSpPr txBox="1">
                <a:spLocks noRot="1" noChangeAspect="1" noMove="1" noResize="1" noEditPoints="1" noAdjustHandles="1" noChangeArrowheads="1" noChangeShapeType="1" noTextEdit="1"/>
              </p:cNvSpPr>
              <p:nvPr/>
            </p:nvSpPr>
            <p:spPr>
              <a:xfrm>
                <a:off x="256691" y="713023"/>
                <a:ext cx="7920880" cy="2170531"/>
              </a:xfrm>
              <a:prstGeom prst="rect">
                <a:avLst/>
              </a:prstGeom>
              <a:blipFill>
                <a:blip r:embed="rId5"/>
                <a:stretch>
                  <a:fillRect l="-616" t="-1685"/>
                </a:stretch>
              </a:blipFill>
            </p:spPr>
            <p:txBody>
              <a:bodyPr/>
              <a:lstStyle/>
              <a:p>
                <a:r>
                  <a:rPr lang="es-AR">
                    <a:noFill/>
                  </a:rPr>
                  <a:t> </a:t>
                </a:r>
              </a:p>
            </p:txBody>
          </p:sp>
        </mc:Fallback>
      </mc:AlternateContent>
    </p:spTree>
    <p:extLst>
      <p:ext uri="{BB962C8B-B14F-4D97-AF65-F5344CB8AC3E}">
        <p14:creationId xmlns:p14="http://schemas.microsoft.com/office/powerpoint/2010/main" val="11771123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adroTexto 5">
            <a:extLst>
              <a:ext uri="{FF2B5EF4-FFF2-40B4-BE49-F238E27FC236}">
                <a16:creationId xmlns:a16="http://schemas.microsoft.com/office/drawing/2014/main" id="{F13940B0-58F5-4693-90FA-7D7C2F79E658}"/>
              </a:ext>
            </a:extLst>
          </p:cNvPr>
          <p:cNvSpPr txBox="1"/>
          <p:nvPr/>
        </p:nvSpPr>
        <p:spPr>
          <a:xfrm>
            <a:off x="323528" y="314322"/>
            <a:ext cx="7704856" cy="369332"/>
          </a:xfrm>
          <a:prstGeom prst="rect">
            <a:avLst/>
          </a:prstGeom>
          <a:noFill/>
        </p:spPr>
        <p:txBody>
          <a:bodyPr wrap="square" rtlCol="0">
            <a:spAutoFit/>
          </a:bodyPr>
          <a:lstStyle/>
          <a:p>
            <a:r>
              <a:rPr lang="es-MX" b="1" i="0" u="none" strike="noStrike" baseline="0" dirty="0">
                <a:solidFill>
                  <a:schemeClr val="accent5">
                    <a:lumMod val="75000"/>
                  </a:schemeClr>
                </a:solidFill>
                <a:latin typeface="Arial" panose="020B0604020202020204" pitchFamily="34" charset="0"/>
                <a:cs typeface="Arial" panose="020B0604020202020204" pitchFamily="34" charset="0"/>
              </a:rPr>
              <a:t>ECUACIÓN DIFERENCIAL DE PRIMER ORDEN</a:t>
            </a:r>
            <a:endParaRPr lang="es-AR" dirty="0">
              <a:solidFill>
                <a:schemeClr val="accent5">
                  <a:lumMod val="75000"/>
                </a:schemeClr>
              </a:solidFill>
              <a:latin typeface="Arial" panose="020B0604020202020204" pitchFamily="34" charset="0"/>
              <a:ea typeface="Calibri" panose="020F0502020204030204" pitchFamily="34" charset="0"/>
              <a:cs typeface="Arial" panose="020B0604020202020204" pitchFamily="34" charset="0"/>
            </a:endParaRPr>
          </a:p>
        </p:txBody>
      </p:sp>
      <p:pic>
        <p:nvPicPr>
          <p:cNvPr id="13" name="Gráfico 12" descr="Lápices con virutas">
            <a:extLst>
              <a:ext uri="{FF2B5EF4-FFF2-40B4-BE49-F238E27FC236}">
                <a16:creationId xmlns:a16="http://schemas.microsoft.com/office/drawing/2014/main" id="{D77D74CD-811E-4B12-8CE0-C1E9501A32A9}"/>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144804" y="342742"/>
            <a:ext cx="1029013" cy="1029013"/>
          </a:xfrm>
          <a:prstGeom prst="rect">
            <a:avLst/>
          </a:prstGeom>
        </p:spPr>
      </p:pic>
      <p:sp>
        <p:nvSpPr>
          <p:cNvPr id="5" name="Marcador de número de diapositiva 4">
            <a:extLst>
              <a:ext uri="{FF2B5EF4-FFF2-40B4-BE49-F238E27FC236}">
                <a16:creationId xmlns:a16="http://schemas.microsoft.com/office/drawing/2014/main" id="{1990B492-776E-4C2B-AD83-241801AC7242}"/>
              </a:ext>
            </a:extLst>
          </p:cNvPr>
          <p:cNvSpPr>
            <a:spLocks noGrp="1"/>
          </p:cNvSpPr>
          <p:nvPr>
            <p:ph type="sldNum" sz="quarter" idx="12"/>
          </p:nvPr>
        </p:nvSpPr>
        <p:spPr>
          <a:xfrm>
            <a:off x="8659310" y="6093624"/>
            <a:ext cx="409433" cy="435022"/>
          </a:xfrm>
        </p:spPr>
        <p:txBody>
          <a:bodyPr/>
          <a:lstStyle/>
          <a:p>
            <a:fld id="{9D4AEF59-F28E-467C-9EA3-92D1CFAD475A}" type="slidenum">
              <a:rPr lang="en-US" smtClean="0"/>
              <a:t>7</a:t>
            </a:fld>
            <a:endParaRPr lang="en-US" dirty="0"/>
          </a:p>
        </p:txBody>
      </p:sp>
      <p:pic>
        <p:nvPicPr>
          <p:cNvPr id="3" name="Imagen 2">
            <a:extLst>
              <a:ext uri="{FF2B5EF4-FFF2-40B4-BE49-F238E27FC236}">
                <a16:creationId xmlns:a16="http://schemas.microsoft.com/office/drawing/2014/main" id="{6F8DB450-C564-4E2B-BA85-2FFC350400EA}"/>
              </a:ext>
            </a:extLst>
          </p:cNvPr>
          <p:cNvPicPr>
            <a:picLocks noChangeAspect="1"/>
          </p:cNvPicPr>
          <p:nvPr/>
        </p:nvPicPr>
        <p:blipFill>
          <a:blip r:embed="rId4"/>
          <a:stretch>
            <a:fillRect/>
          </a:stretch>
        </p:blipFill>
        <p:spPr>
          <a:xfrm>
            <a:off x="420029" y="975202"/>
            <a:ext cx="7724775" cy="1838325"/>
          </a:xfrm>
          <a:prstGeom prst="rect">
            <a:avLst/>
          </a:prstGeom>
        </p:spPr>
      </p:pic>
      <p:pic>
        <p:nvPicPr>
          <p:cNvPr id="8" name="Imagen 7">
            <a:extLst>
              <a:ext uri="{FF2B5EF4-FFF2-40B4-BE49-F238E27FC236}">
                <a16:creationId xmlns:a16="http://schemas.microsoft.com/office/drawing/2014/main" id="{A133F951-5797-4FDE-BE4C-48D65ADDB24C}"/>
              </a:ext>
            </a:extLst>
          </p:cNvPr>
          <p:cNvPicPr>
            <a:picLocks noChangeAspect="1"/>
          </p:cNvPicPr>
          <p:nvPr/>
        </p:nvPicPr>
        <p:blipFill>
          <a:blip r:embed="rId5"/>
          <a:stretch>
            <a:fillRect/>
          </a:stretch>
        </p:blipFill>
        <p:spPr>
          <a:xfrm>
            <a:off x="204004" y="2996952"/>
            <a:ext cx="7824380" cy="3651377"/>
          </a:xfrm>
          <a:prstGeom prst="rect">
            <a:avLst/>
          </a:prstGeom>
        </p:spPr>
      </p:pic>
    </p:spTree>
    <p:extLst>
      <p:ext uri="{BB962C8B-B14F-4D97-AF65-F5344CB8AC3E}">
        <p14:creationId xmlns:p14="http://schemas.microsoft.com/office/powerpoint/2010/main" val="201911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Imagen 10">
            <a:extLst>
              <a:ext uri="{FF2B5EF4-FFF2-40B4-BE49-F238E27FC236}">
                <a16:creationId xmlns:a16="http://schemas.microsoft.com/office/drawing/2014/main" id="{058E2BCB-FE70-48DB-A217-B4E3FEB645A5}"/>
              </a:ext>
            </a:extLst>
          </p:cNvPr>
          <p:cNvPicPr>
            <a:picLocks noChangeAspect="1"/>
          </p:cNvPicPr>
          <p:nvPr/>
        </p:nvPicPr>
        <p:blipFill>
          <a:blip r:embed="rId2"/>
          <a:stretch>
            <a:fillRect/>
          </a:stretch>
        </p:blipFill>
        <p:spPr>
          <a:xfrm>
            <a:off x="6337943" y="2657102"/>
            <a:ext cx="2729609" cy="3329189"/>
          </a:xfrm>
          <a:prstGeom prst="rect">
            <a:avLst/>
          </a:prstGeom>
        </p:spPr>
      </p:pic>
      <p:sp>
        <p:nvSpPr>
          <p:cNvPr id="6" name="CuadroTexto 5">
            <a:extLst>
              <a:ext uri="{FF2B5EF4-FFF2-40B4-BE49-F238E27FC236}">
                <a16:creationId xmlns:a16="http://schemas.microsoft.com/office/drawing/2014/main" id="{F13940B0-58F5-4693-90FA-7D7C2F79E658}"/>
              </a:ext>
            </a:extLst>
          </p:cNvPr>
          <p:cNvSpPr txBox="1"/>
          <p:nvPr/>
        </p:nvSpPr>
        <p:spPr>
          <a:xfrm>
            <a:off x="323528" y="314322"/>
            <a:ext cx="7704856" cy="369332"/>
          </a:xfrm>
          <a:prstGeom prst="rect">
            <a:avLst/>
          </a:prstGeom>
          <a:noFill/>
        </p:spPr>
        <p:txBody>
          <a:bodyPr wrap="square" rtlCol="0">
            <a:spAutoFit/>
          </a:bodyPr>
          <a:lstStyle/>
          <a:p>
            <a:r>
              <a:rPr lang="es-MX" b="1" i="0" u="none" strike="noStrike" baseline="0" dirty="0">
                <a:solidFill>
                  <a:schemeClr val="accent5">
                    <a:lumMod val="75000"/>
                  </a:schemeClr>
                </a:solidFill>
                <a:latin typeface="Arial" panose="020B0604020202020204" pitchFamily="34" charset="0"/>
                <a:cs typeface="Arial" panose="020B0604020202020204" pitchFamily="34" charset="0"/>
              </a:rPr>
              <a:t>ECUACIÓN DIFERENCIAL DE PRIMER ORDEN</a:t>
            </a:r>
            <a:endParaRPr lang="es-AR" dirty="0">
              <a:solidFill>
                <a:schemeClr val="accent5">
                  <a:lumMod val="75000"/>
                </a:schemeClr>
              </a:solidFill>
              <a:latin typeface="Arial" panose="020B0604020202020204" pitchFamily="34" charset="0"/>
              <a:ea typeface="Calibri" panose="020F0502020204030204" pitchFamily="34" charset="0"/>
              <a:cs typeface="Arial" panose="020B0604020202020204" pitchFamily="34" charset="0"/>
            </a:endParaRPr>
          </a:p>
        </p:txBody>
      </p:sp>
      <p:pic>
        <p:nvPicPr>
          <p:cNvPr id="13" name="Gráfico 12" descr="Lápices con virutas">
            <a:extLst>
              <a:ext uri="{FF2B5EF4-FFF2-40B4-BE49-F238E27FC236}">
                <a16:creationId xmlns:a16="http://schemas.microsoft.com/office/drawing/2014/main" id="{D77D74CD-811E-4B12-8CE0-C1E9501A32A9}"/>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144804" y="342742"/>
            <a:ext cx="1029013" cy="1029013"/>
          </a:xfrm>
          <a:prstGeom prst="rect">
            <a:avLst/>
          </a:prstGeom>
        </p:spPr>
      </p:pic>
      <p:sp>
        <p:nvSpPr>
          <p:cNvPr id="5" name="Marcador de número de diapositiva 4">
            <a:extLst>
              <a:ext uri="{FF2B5EF4-FFF2-40B4-BE49-F238E27FC236}">
                <a16:creationId xmlns:a16="http://schemas.microsoft.com/office/drawing/2014/main" id="{1990B492-776E-4C2B-AD83-241801AC7242}"/>
              </a:ext>
            </a:extLst>
          </p:cNvPr>
          <p:cNvSpPr>
            <a:spLocks noGrp="1"/>
          </p:cNvSpPr>
          <p:nvPr>
            <p:ph type="sldNum" sz="quarter" idx="12"/>
          </p:nvPr>
        </p:nvSpPr>
        <p:spPr>
          <a:xfrm>
            <a:off x="8659310" y="6093624"/>
            <a:ext cx="409433" cy="435022"/>
          </a:xfrm>
        </p:spPr>
        <p:txBody>
          <a:bodyPr/>
          <a:lstStyle/>
          <a:p>
            <a:fld id="{9D4AEF59-F28E-467C-9EA3-92D1CFAD475A}" type="slidenum">
              <a:rPr lang="en-US" smtClean="0"/>
              <a:t>8</a:t>
            </a:fld>
            <a:endParaRPr lang="en-US" dirty="0"/>
          </a:p>
        </p:txBody>
      </p:sp>
      <p:pic>
        <p:nvPicPr>
          <p:cNvPr id="3" name="Imagen 2">
            <a:extLst>
              <a:ext uri="{FF2B5EF4-FFF2-40B4-BE49-F238E27FC236}">
                <a16:creationId xmlns:a16="http://schemas.microsoft.com/office/drawing/2014/main" id="{C43FA78A-B820-43F5-A579-2A4395B403A8}"/>
              </a:ext>
            </a:extLst>
          </p:cNvPr>
          <p:cNvPicPr>
            <a:picLocks noChangeAspect="1"/>
          </p:cNvPicPr>
          <p:nvPr/>
        </p:nvPicPr>
        <p:blipFill>
          <a:blip r:embed="rId5"/>
          <a:stretch>
            <a:fillRect/>
          </a:stretch>
        </p:blipFill>
        <p:spPr>
          <a:xfrm>
            <a:off x="467544" y="876412"/>
            <a:ext cx="5494496" cy="990686"/>
          </a:xfrm>
          <a:prstGeom prst="rect">
            <a:avLst/>
          </a:prstGeom>
        </p:spPr>
      </p:pic>
      <p:pic>
        <p:nvPicPr>
          <p:cNvPr id="7" name="Imagen 6">
            <a:extLst>
              <a:ext uri="{FF2B5EF4-FFF2-40B4-BE49-F238E27FC236}">
                <a16:creationId xmlns:a16="http://schemas.microsoft.com/office/drawing/2014/main" id="{468BEF33-AC34-4697-93D5-91A8FD5C7939}"/>
              </a:ext>
            </a:extLst>
          </p:cNvPr>
          <p:cNvPicPr>
            <a:picLocks noChangeAspect="1"/>
          </p:cNvPicPr>
          <p:nvPr/>
        </p:nvPicPr>
        <p:blipFill>
          <a:blip r:embed="rId6"/>
          <a:stretch>
            <a:fillRect/>
          </a:stretch>
        </p:blipFill>
        <p:spPr>
          <a:xfrm>
            <a:off x="179512" y="1860029"/>
            <a:ext cx="8181975" cy="676275"/>
          </a:xfrm>
          <a:prstGeom prst="rect">
            <a:avLst/>
          </a:prstGeom>
        </p:spPr>
      </p:pic>
      <p:pic>
        <p:nvPicPr>
          <p:cNvPr id="9" name="Imagen 8">
            <a:extLst>
              <a:ext uri="{FF2B5EF4-FFF2-40B4-BE49-F238E27FC236}">
                <a16:creationId xmlns:a16="http://schemas.microsoft.com/office/drawing/2014/main" id="{5864DF33-FE2F-49A8-BEB1-15A23D4902BF}"/>
              </a:ext>
            </a:extLst>
          </p:cNvPr>
          <p:cNvPicPr>
            <a:picLocks noChangeAspect="1"/>
          </p:cNvPicPr>
          <p:nvPr/>
        </p:nvPicPr>
        <p:blipFill>
          <a:blip r:embed="rId7"/>
          <a:stretch>
            <a:fillRect/>
          </a:stretch>
        </p:blipFill>
        <p:spPr>
          <a:xfrm>
            <a:off x="30316" y="2521421"/>
            <a:ext cx="6368951" cy="4152900"/>
          </a:xfrm>
          <a:prstGeom prst="rect">
            <a:avLst/>
          </a:prstGeom>
        </p:spPr>
      </p:pic>
    </p:spTree>
    <p:extLst>
      <p:ext uri="{BB962C8B-B14F-4D97-AF65-F5344CB8AC3E}">
        <p14:creationId xmlns:p14="http://schemas.microsoft.com/office/powerpoint/2010/main" val="34499654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adroTexto 5">
            <a:extLst>
              <a:ext uri="{FF2B5EF4-FFF2-40B4-BE49-F238E27FC236}">
                <a16:creationId xmlns:a16="http://schemas.microsoft.com/office/drawing/2014/main" id="{F13940B0-58F5-4693-90FA-7D7C2F79E658}"/>
              </a:ext>
            </a:extLst>
          </p:cNvPr>
          <p:cNvSpPr txBox="1"/>
          <p:nvPr/>
        </p:nvSpPr>
        <p:spPr>
          <a:xfrm>
            <a:off x="323528" y="314322"/>
            <a:ext cx="7704856" cy="369332"/>
          </a:xfrm>
          <a:prstGeom prst="rect">
            <a:avLst/>
          </a:prstGeom>
          <a:noFill/>
        </p:spPr>
        <p:txBody>
          <a:bodyPr wrap="square" rtlCol="0">
            <a:spAutoFit/>
          </a:bodyPr>
          <a:lstStyle/>
          <a:p>
            <a:r>
              <a:rPr lang="es-MX" b="1" i="0" u="none" strike="noStrike" baseline="0" dirty="0">
                <a:solidFill>
                  <a:schemeClr val="accent5">
                    <a:lumMod val="75000"/>
                  </a:schemeClr>
                </a:solidFill>
                <a:latin typeface="Arial" panose="020B0604020202020204" pitchFamily="34" charset="0"/>
                <a:cs typeface="Arial" panose="020B0604020202020204" pitchFamily="34" charset="0"/>
              </a:rPr>
              <a:t>ECUACIÓN DIFERENCIAL DE PRIMER ORDEN</a:t>
            </a:r>
            <a:endParaRPr lang="es-AR" dirty="0">
              <a:solidFill>
                <a:schemeClr val="accent5">
                  <a:lumMod val="75000"/>
                </a:schemeClr>
              </a:solidFill>
              <a:latin typeface="Arial" panose="020B0604020202020204" pitchFamily="34" charset="0"/>
              <a:ea typeface="Calibri" panose="020F0502020204030204" pitchFamily="34" charset="0"/>
              <a:cs typeface="Arial" panose="020B0604020202020204" pitchFamily="34" charset="0"/>
            </a:endParaRPr>
          </a:p>
        </p:txBody>
      </p:sp>
      <p:pic>
        <p:nvPicPr>
          <p:cNvPr id="13" name="Gráfico 12" descr="Lápices con virutas">
            <a:extLst>
              <a:ext uri="{FF2B5EF4-FFF2-40B4-BE49-F238E27FC236}">
                <a16:creationId xmlns:a16="http://schemas.microsoft.com/office/drawing/2014/main" id="{D77D74CD-811E-4B12-8CE0-C1E9501A32A9}"/>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144804" y="342742"/>
            <a:ext cx="1029013" cy="1029013"/>
          </a:xfrm>
          <a:prstGeom prst="rect">
            <a:avLst/>
          </a:prstGeom>
        </p:spPr>
      </p:pic>
      <p:sp>
        <p:nvSpPr>
          <p:cNvPr id="5" name="Marcador de número de diapositiva 4">
            <a:extLst>
              <a:ext uri="{FF2B5EF4-FFF2-40B4-BE49-F238E27FC236}">
                <a16:creationId xmlns:a16="http://schemas.microsoft.com/office/drawing/2014/main" id="{1990B492-776E-4C2B-AD83-241801AC7242}"/>
              </a:ext>
            </a:extLst>
          </p:cNvPr>
          <p:cNvSpPr>
            <a:spLocks noGrp="1"/>
          </p:cNvSpPr>
          <p:nvPr>
            <p:ph type="sldNum" sz="quarter" idx="12"/>
          </p:nvPr>
        </p:nvSpPr>
        <p:spPr>
          <a:xfrm>
            <a:off x="8659310" y="6093624"/>
            <a:ext cx="409433" cy="435022"/>
          </a:xfrm>
        </p:spPr>
        <p:txBody>
          <a:bodyPr/>
          <a:lstStyle/>
          <a:p>
            <a:fld id="{9D4AEF59-F28E-467C-9EA3-92D1CFAD475A}" type="slidenum">
              <a:rPr lang="en-US" smtClean="0"/>
              <a:t>9</a:t>
            </a:fld>
            <a:endParaRPr lang="en-US" dirty="0"/>
          </a:p>
        </p:txBody>
      </p:sp>
      <mc:AlternateContent xmlns:mc="http://schemas.openxmlformats.org/markup-compatibility/2006" xmlns:a14="http://schemas.microsoft.com/office/drawing/2010/main">
        <mc:Choice Requires="a14">
          <p:sp>
            <p:nvSpPr>
              <p:cNvPr id="2" name="CuadroTexto 1">
                <a:extLst>
                  <a:ext uri="{FF2B5EF4-FFF2-40B4-BE49-F238E27FC236}">
                    <a16:creationId xmlns:a16="http://schemas.microsoft.com/office/drawing/2014/main" id="{9CA70694-1884-4952-9B35-F2FEF4035CF1}"/>
                  </a:ext>
                </a:extLst>
              </p:cNvPr>
              <p:cNvSpPr txBox="1"/>
              <p:nvPr/>
            </p:nvSpPr>
            <p:spPr>
              <a:xfrm>
                <a:off x="341436" y="989500"/>
                <a:ext cx="7686947" cy="823687"/>
              </a:xfrm>
              <a:prstGeom prst="rect">
                <a:avLst/>
              </a:prstGeom>
              <a:noFill/>
            </p:spPr>
            <p:txBody>
              <a:bodyPr wrap="square" rtlCol="0">
                <a:spAutoFit/>
              </a:bodyPr>
              <a:lstStyle/>
              <a:p>
                <a:r>
                  <a:rPr lang="es-AR" dirty="0">
                    <a:solidFill>
                      <a:srgbClr val="00B0F0"/>
                    </a:solidFill>
                    <a:latin typeface="Times New Roman" panose="02020603050405020304" pitchFamily="18" charset="0"/>
                    <a:cs typeface="Times New Roman" panose="02020603050405020304" pitchFamily="18" charset="0"/>
                  </a:rPr>
                  <a:t>EJEMPLO 3  </a:t>
                </a:r>
                <a:r>
                  <a:rPr lang="es-AR" dirty="0">
                    <a:latin typeface="Times New Roman" panose="02020603050405020304" pitchFamily="18" charset="0"/>
                    <a:cs typeface="Times New Roman" panose="02020603050405020304" pitchFamily="18" charset="0"/>
                  </a:rPr>
                  <a:t>Verificar que una función es solución singular:</a:t>
                </a:r>
              </a:p>
              <a:p>
                <a:r>
                  <a:rPr lang="es-AR" dirty="0">
                    <a:latin typeface="Times New Roman" panose="02020603050405020304" pitchFamily="18" charset="0"/>
                    <a:cs typeface="Times New Roman" panose="02020603050405020304" pitchFamily="18" charset="0"/>
                  </a:rPr>
                  <a:t>Sea la </a:t>
                </a:r>
                <a:r>
                  <a:rPr lang="es-AR" dirty="0" err="1">
                    <a:latin typeface="Times New Roman" panose="02020603050405020304" pitchFamily="18" charset="0"/>
                    <a:cs typeface="Times New Roman" panose="02020603050405020304" pitchFamily="18" charset="0"/>
                  </a:rPr>
                  <a:t>ec</a:t>
                </a:r>
                <a:r>
                  <a:rPr lang="es-AR" dirty="0">
                    <a:latin typeface="Times New Roman" panose="02020603050405020304" pitchFamily="18" charset="0"/>
                    <a:cs typeface="Times New Roman" panose="02020603050405020304" pitchFamily="18" charset="0"/>
                  </a:rPr>
                  <a:t> diferencial</a:t>
                </a:r>
                <a:r>
                  <a:rPr lang="es-AR" dirty="0">
                    <a:solidFill>
                      <a:srgbClr val="C00000"/>
                    </a:solidFill>
                    <a:latin typeface="Times New Roman" panose="02020603050405020304" pitchFamily="18" charset="0"/>
                    <a:cs typeface="Times New Roman" panose="02020603050405020304" pitchFamily="18" charset="0"/>
                  </a:rPr>
                  <a:t> </a:t>
                </a:r>
                <a14:m>
                  <m:oMath xmlns:m="http://schemas.openxmlformats.org/officeDocument/2006/math">
                    <m:r>
                      <a:rPr lang="es-AR" b="0" i="1" smtClean="0">
                        <a:solidFill>
                          <a:srgbClr val="C00000"/>
                        </a:solidFill>
                        <a:latin typeface="Cambria Math" panose="02040503050406030204" pitchFamily="18" charset="0"/>
                      </a:rPr>
                      <m:t>𝑦</m:t>
                    </m:r>
                    <m:r>
                      <a:rPr lang="es-AR" b="0" i="1" smtClean="0">
                        <a:solidFill>
                          <a:srgbClr val="C00000"/>
                        </a:solidFill>
                        <a:latin typeface="Cambria Math" panose="02040503050406030204" pitchFamily="18" charset="0"/>
                      </a:rPr>
                      <m:t>=</m:t>
                    </m:r>
                    <m:r>
                      <a:rPr lang="es-AR" b="0" i="1" smtClean="0">
                        <a:solidFill>
                          <a:srgbClr val="C00000"/>
                        </a:solidFill>
                        <a:latin typeface="Cambria Math" panose="02040503050406030204" pitchFamily="18" charset="0"/>
                      </a:rPr>
                      <m:t>𝑥𝑦</m:t>
                    </m:r>
                    <m:r>
                      <a:rPr lang="es-AR" b="0" i="1" smtClean="0">
                        <a:solidFill>
                          <a:srgbClr val="C00000"/>
                        </a:solidFill>
                        <a:latin typeface="Cambria Math" panose="02040503050406030204" pitchFamily="18" charset="0"/>
                      </a:rPr>
                      <m:t>´−</m:t>
                    </m:r>
                    <m:f>
                      <m:fPr>
                        <m:ctrlPr>
                          <a:rPr lang="es-AR" b="0" i="1" smtClean="0">
                            <a:solidFill>
                              <a:srgbClr val="C00000"/>
                            </a:solidFill>
                            <a:latin typeface="Cambria Math" panose="02040503050406030204" pitchFamily="18" charset="0"/>
                          </a:rPr>
                        </m:ctrlPr>
                      </m:fPr>
                      <m:num>
                        <m:sSup>
                          <m:sSupPr>
                            <m:ctrlPr>
                              <a:rPr lang="es-AR" b="0" i="1" smtClean="0">
                                <a:solidFill>
                                  <a:srgbClr val="C00000"/>
                                </a:solidFill>
                                <a:latin typeface="Cambria Math" panose="02040503050406030204" pitchFamily="18" charset="0"/>
                              </a:rPr>
                            </m:ctrlPr>
                          </m:sSupPr>
                          <m:e>
                            <m:r>
                              <a:rPr lang="es-AR" b="0" i="1" smtClean="0">
                                <a:solidFill>
                                  <a:srgbClr val="C00000"/>
                                </a:solidFill>
                                <a:latin typeface="Cambria Math" panose="02040503050406030204" pitchFamily="18" charset="0"/>
                              </a:rPr>
                              <m:t>𝑦</m:t>
                            </m:r>
                          </m:e>
                          <m:sup>
                            <m:r>
                              <a:rPr lang="es-AR" b="0" i="1" smtClean="0">
                                <a:solidFill>
                                  <a:srgbClr val="C00000"/>
                                </a:solidFill>
                                <a:latin typeface="Cambria Math" panose="02040503050406030204" pitchFamily="18" charset="0"/>
                              </a:rPr>
                              <m:t>´</m:t>
                            </m:r>
                            <m:r>
                              <a:rPr lang="es-AR" b="0" i="1" smtClean="0">
                                <a:solidFill>
                                  <a:srgbClr val="C00000"/>
                                </a:solidFill>
                                <a:latin typeface="Cambria Math" panose="02040503050406030204" pitchFamily="18" charset="0"/>
                              </a:rPr>
                              <m:t>2</m:t>
                            </m:r>
                            <m:r>
                              <a:rPr lang="es-AR" b="0" i="1" smtClean="0">
                                <a:solidFill>
                                  <a:srgbClr val="C00000"/>
                                </a:solidFill>
                                <a:latin typeface="Cambria Math" panose="02040503050406030204" pitchFamily="18" charset="0"/>
                              </a:rPr>
                              <m:t> </m:t>
                            </m:r>
                          </m:sup>
                        </m:sSup>
                      </m:num>
                      <m:den>
                        <m:r>
                          <a:rPr lang="es-AR" b="0" i="1" smtClean="0">
                            <a:solidFill>
                              <a:srgbClr val="C00000"/>
                            </a:solidFill>
                            <a:latin typeface="Cambria Math" panose="02040503050406030204" pitchFamily="18" charset="0"/>
                          </a:rPr>
                          <m:t>4</m:t>
                        </m:r>
                      </m:den>
                    </m:f>
                  </m:oMath>
                </a14:m>
                <a:r>
                  <a:rPr lang="es-AR" i="1" dirty="0">
                    <a:solidFill>
                      <a:srgbClr val="C00000"/>
                    </a:solidFill>
                    <a:latin typeface="Times New Roman" panose="02020603050405020304" pitchFamily="18" charset="0"/>
                    <a:cs typeface="Times New Roman" panose="02020603050405020304" pitchFamily="18" charset="0"/>
                  </a:rPr>
                  <a:t> </a:t>
                </a:r>
                <a:r>
                  <a:rPr lang="es-AR" dirty="0">
                    <a:latin typeface="Times New Roman" panose="02020603050405020304" pitchFamily="18" charset="0"/>
                    <a:cs typeface="Times New Roman" panose="02020603050405020304" pitchFamily="18" charset="0"/>
                  </a:rPr>
                  <a:t>;  </a:t>
                </a:r>
              </a:p>
            </p:txBody>
          </p:sp>
        </mc:Choice>
        <mc:Fallback xmlns="">
          <p:sp>
            <p:nvSpPr>
              <p:cNvPr id="2" name="CuadroTexto 1">
                <a:extLst>
                  <a:ext uri="{FF2B5EF4-FFF2-40B4-BE49-F238E27FC236}">
                    <a16:creationId xmlns:a16="http://schemas.microsoft.com/office/drawing/2014/main" id="{9CA70694-1884-4952-9B35-F2FEF4035CF1}"/>
                  </a:ext>
                </a:extLst>
              </p:cNvPr>
              <p:cNvSpPr txBox="1">
                <a:spLocks noRot="1" noChangeAspect="1" noMove="1" noResize="1" noEditPoints="1" noAdjustHandles="1" noChangeArrowheads="1" noChangeShapeType="1" noTextEdit="1"/>
              </p:cNvSpPr>
              <p:nvPr/>
            </p:nvSpPr>
            <p:spPr>
              <a:xfrm>
                <a:off x="341436" y="989500"/>
                <a:ext cx="7686947" cy="823687"/>
              </a:xfrm>
              <a:prstGeom prst="rect">
                <a:avLst/>
              </a:prstGeom>
              <a:blipFill>
                <a:blip r:embed="rId4"/>
                <a:stretch>
                  <a:fillRect l="-634" t="-3704" b="-2222"/>
                </a:stretch>
              </a:blipFill>
            </p:spPr>
            <p:txBody>
              <a:bodyPr/>
              <a:lstStyle/>
              <a:p>
                <a:r>
                  <a:rPr lang="es-AR">
                    <a:noFill/>
                  </a:rPr>
                  <a:t> </a:t>
                </a:r>
              </a:p>
            </p:txBody>
          </p:sp>
        </mc:Fallback>
      </mc:AlternateContent>
      <mc:AlternateContent xmlns:mc="http://schemas.openxmlformats.org/markup-compatibility/2006" xmlns:a14="http://schemas.microsoft.com/office/drawing/2010/main">
        <mc:Choice Requires="a14">
          <p:sp>
            <p:nvSpPr>
              <p:cNvPr id="7" name="CuadroTexto 6">
                <a:extLst>
                  <a:ext uri="{FF2B5EF4-FFF2-40B4-BE49-F238E27FC236}">
                    <a16:creationId xmlns:a16="http://schemas.microsoft.com/office/drawing/2014/main" id="{AE84AA87-B890-4A33-A668-0BC251024559}"/>
                  </a:ext>
                </a:extLst>
              </p:cNvPr>
              <p:cNvSpPr txBox="1"/>
              <p:nvPr/>
            </p:nvSpPr>
            <p:spPr>
              <a:xfrm>
                <a:off x="313656" y="2125135"/>
                <a:ext cx="8322809" cy="4210768"/>
              </a:xfrm>
              <a:prstGeom prst="rect">
                <a:avLst/>
              </a:prstGeom>
              <a:noFill/>
            </p:spPr>
            <p:txBody>
              <a:bodyPr wrap="square">
                <a:spAutoFit/>
              </a:bodyPr>
              <a:lstStyle/>
              <a:p>
                <a:r>
                  <a:rPr lang="es-AR" dirty="0">
                    <a:latin typeface="Times New Roman" panose="02020603050405020304" pitchFamily="18" charset="0"/>
                    <a:cs typeface="Times New Roman" panose="02020603050405020304" pitchFamily="18" charset="0"/>
                  </a:rPr>
                  <a:t>a)  La función </a:t>
                </a:r>
                <a14:m>
                  <m:oMath xmlns:m="http://schemas.openxmlformats.org/officeDocument/2006/math">
                    <m:r>
                      <a:rPr lang="es-AR" i="1" smtClean="0">
                        <a:solidFill>
                          <a:schemeClr val="accent2">
                            <a:lumMod val="75000"/>
                          </a:schemeClr>
                        </a:solidFill>
                        <a:latin typeface="Cambria Math" panose="02040503050406030204" pitchFamily="18" charset="0"/>
                      </a:rPr>
                      <m:t>𝑦</m:t>
                    </m:r>
                    <m:r>
                      <a:rPr lang="es-AR" i="1" smtClean="0">
                        <a:solidFill>
                          <a:schemeClr val="accent2">
                            <a:lumMod val="75000"/>
                          </a:schemeClr>
                        </a:solidFill>
                        <a:latin typeface="Cambria Math" panose="02040503050406030204" pitchFamily="18" charset="0"/>
                      </a:rPr>
                      <m:t>=</m:t>
                    </m:r>
                    <m:r>
                      <a:rPr lang="es-AR" i="1" smtClean="0">
                        <a:solidFill>
                          <a:schemeClr val="accent2">
                            <a:lumMod val="75000"/>
                          </a:schemeClr>
                        </a:solidFill>
                        <a:latin typeface="Cambria Math" panose="02040503050406030204" pitchFamily="18" charset="0"/>
                      </a:rPr>
                      <m:t>𝐶𝑥</m:t>
                    </m:r>
                    <m:r>
                      <a:rPr lang="es-AR" i="1" smtClean="0">
                        <a:solidFill>
                          <a:schemeClr val="accent2">
                            <a:lumMod val="75000"/>
                          </a:schemeClr>
                        </a:solidFill>
                        <a:latin typeface="Cambria Math" panose="02040503050406030204" pitchFamily="18" charset="0"/>
                      </a:rPr>
                      <m:t> −</m:t>
                    </m:r>
                    <m:f>
                      <m:fPr>
                        <m:ctrlPr>
                          <a:rPr lang="es-AR" i="1">
                            <a:solidFill>
                              <a:schemeClr val="accent2">
                                <a:lumMod val="75000"/>
                              </a:schemeClr>
                            </a:solidFill>
                            <a:latin typeface="Cambria Math" panose="02040503050406030204" pitchFamily="18" charset="0"/>
                          </a:rPr>
                        </m:ctrlPr>
                      </m:fPr>
                      <m:num>
                        <m:sSup>
                          <m:sSupPr>
                            <m:ctrlPr>
                              <a:rPr lang="es-AR" i="1">
                                <a:solidFill>
                                  <a:schemeClr val="accent2">
                                    <a:lumMod val="75000"/>
                                  </a:schemeClr>
                                </a:solidFill>
                                <a:latin typeface="Cambria Math" panose="02040503050406030204" pitchFamily="18" charset="0"/>
                              </a:rPr>
                            </m:ctrlPr>
                          </m:sSupPr>
                          <m:e>
                            <m:r>
                              <a:rPr lang="es-AR" i="1">
                                <a:solidFill>
                                  <a:schemeClr val="accent2">
                                    <a:lumMod val="75000"/>
                                  </a:schemeClr>
                                </a:solidFill>
                                <a:latin typeface="Cambria Math" panose="02040503050406030204" pitchFamily="18" charset="0"/>
                              </a:rPr>
                              <m:t>𝐶</m:t>
                            </m:r>
                          </m:e>
                          <m:sup>
                            <m:r>
                              <a:rPr lang="es-AR" i="1">
                                <a:solidFill>
                                  <a:schemeClr val="accent2">
                                    <a:lumMod val="75000"/>
                                  </a:schemeClr>
                                </a:solidFill>
                                <a:latin typeface="Cambria Math" panose="02040503050406030204" pitchFamily="18" charset="0"/>
                              </a:rPr>
                              <m:t>2</m:t>
                            </m:r>
                          </m:sup>
                        </m:sSup>
                      </m:num>
                      <m:den>
                        <m:r>
                          <a:rPr lang="es-AR" i="1">
                            <a:solidFill>
                              <a:schemeClr val="accent2">
                                <a:lumMod val="75000"/>
                              </a:schemeClr>
                            </a:solidFill>
                            <a:latin typeface="Cambria Math" panose="02040503050406030204" pitchFamily="18" charset="0"/>
                          </a:rPr>
                          <m:t>4</m:t>
                        </m:r>
                      </m:den>
                    </m:f>
                  </m:oMath>
                </a14:m>
                <a:r>
                  <a:rPr lang="es-AR" dirty="0">
                    <a:solidFill>
                      <a:schemeClr val="accent2">
                        <a:lumMod val="75000"/>
                      </a:schemeClr>
                    </a:solidFill>
                  </a:rPr>
                  <a:t> </a:t>
                </a:r>
                <a:r>
                  <a:rPr lang="es-AR" dirty="0">
                    <a:latin typeface="Times New Roman" panose="02020603050405020304" pitchFamily="18" charset="0"/>
                    <a:cs typeface="Times New Roman" panose="02020603050405020304" pitchFamily="18" charset="0"/>
                  </a:rPr>
                  <a:t>es solución General?</a:t>
                </a:r>
              </a:p>
              <a:p>
                <a:r>
                  <a:rPr lang="es-AR" dirty="0">
                    <a:latin typeface="Times New Roman" panose="02020603050405020304" pitchFamily="18" charset="0"/>
                    <a:cs typeface="Times New Roman" panose="02020603050405020304" pitchFamily="18" charset="0"/>
                  </a:rPr>
                  <a:t>Si </a:t>
                </a:r>
                <a14:m>
                  <m:oMath xmlns:m="http://schemas.openxmlformats.org/officeDocument/2006/math">
                    <m:r>
                      <a:rPr lang="es-AR" i="1" smtClean="0">
                        <a:solidFill>
                          <a:schemeClr val="accent2">
                            <a:lumMod val="75000"/>
                          </a:schemeClr>
                        </a:solidFill>
                        <a:latin typeface="Cambria Math" panose="02040503050406030204" pitchFamily="18" charset="0"/>
                      </a:rPr>
                      <m:t>𝑦</m:t>
                    </m:r>
                    <m:r>
                      <a:rPr lang="es-AR" i="1" smtClean="0">
                        <a:solidFill>
                          <a:schemeClr val="accent2">
                            <a:lumMod val="75000"/>
                          </a:schemeClr>
                        </a:solidFill>
                        <a:latin typeface="Cambria Math" panose="02040503050406030204" pitchFamily="18" charset="0"/>
                      </a:rPr>
                      <m:t>=</m:t>
                    </m:r>
                    <m:r>
                      <a:rPr lang="es-AR" i="1" smtClean="0">
                        <a:solidFill>
                          <a:schemeClr val="accent2">
                            <a:lumMod val="75000"/>
                          </a:schemeClr>
                        </a:solidFill>
                        <a:latin typeface="Cambria Math" panose="02040503050406030204" pitchFamily="18" charset="0"/>
                      </a:rPr>
                      <m:t>𝐶𝑥</m:t>
                    </m:r>
                    <m:r>
                      <a:rPr lang="es-AR" i="1" smtClean="0">
                        <a:solidFill>
                          <a:schemeClr val="accent2">
                            <a:lumMod val="75000"/>
                          </a:schemeClr>
                        </a:solidFill>
                        <a:latin typeface="Cambria Math" panose="02040503050406030204" pitchFamily="18" charset="0"/>
                      </a:rPr>
                      <m:t> −</m:t>
                    </m:r>
                    <m:f>
                      <m:fPr>
                        <m:ctrlPr>
                          <a:rPr lang="es-AR" i="1">
                            <a:solidFill>
                              <a:schemeClr val="accent2">
                                <a:lumMod val="75000"/>
                              </a:schemeClr>
                            </a:solidFill>
                            <a:latin typeface="Cambria Math" panose="02040503050406030204" pitchFamily="18" charset="0"/>
                          </a:rPr>
                        </m:ctrlPr>
                      </m:fPr>
                      <m:num>
                        <m:sSup>
                          <m:sSupPr>
                            <m:ctrlPr>
                              <a:rPr lang="es-AR" i="1">
                                <a:solidFill>
                                  <a:schemeClr val="accent2">
                                    <a:lumMod val="75000"/>
                                  </a:schemeClr>
                                </a:solidFill>
                                <a:latin typeface="Cambria Math" panose="02040503050406030204" pitchFamily="18" charset="0"/>
                              </a:rPr>
                            </m:ctrlPr>
                          </m:sSupPr>
                          <m:e>
                            <m:r>
                              <a:rPr lang="es-AR" i="1">
                                <a:solidFill>
                                  <a:schemeClr val="accent2">
                                    <a:lumMod val="75000"/>
                                  </a:schemeClr>
                                </a:solidFill>
                                <a:latin typeface="Cambria Math" panose="02040503050406030204" pitchFamily="18" charset="0"/>
                              </a:rPr>
                              <m:t>𝐶</m:t>
                            </m:r>
                          </m:e>
                          <m:sup>
                            <m:r>
                              <a:rPr lang="es-AR" i="1">
                                <a:solidFill>
                                  <a:schemeClr val="accent2">
                                    <a:lumMod val="75000"/>
                                  </a:schemeClr>
                                </a:solidFill>
                                <a:latin typeface="Cambria Math" panose="02040503050406030204" pitchFamily="18" charset="0"/>
                              </a:rPr>
                              <m:t>2</m:t>
                            </m:r>
                          </m:sup>
                        </m:sSup>
                      </m:num>
                      <m:den>
                        <m:r>
                          <a:rPr lang="es-AR" i="1">
                            <a:solidFill>
                              <a:schemeClr val="accent2">
                                <a:lumMod val="75000"/>
                              </a:schemeClr>
                            </a:solidFill>
                            <a:latin typeface="Cambria Math" panose="02040503050406030204" pitchFamily="18" charset="0"/>
                          </a:rPr>
                          <m:t>4</m:t>
                        </m:r>
                      </m:den>
                    </m:f>
                  </m:oMath>
                </a14:m>
                <a:r>
                  <a:rPr lang="es-AR" dirty="0">
                    <a:solidFill>
                      <a:schemeClr val="accent2">
                        <a:lumMod val="75000"/>
                      </a:schemeClr>
                    </a:solidFill>
                  </a:rPr>
                  <a:t> </a:t>
                </a:r>
                <a:r>
                  <a:rPr lang="es-AR" dirty="0">
                    <a:latin typeface="Times New Roman" panose="02020603050405020304" pitchFamily="18" charset="0"/>
                    <a:cs typeface="Times New Roman" panose="02020603050405020304" pitchFamily="18" charset="0"/>
                  </a:rPr>
                  <a:t>entonces</a:t>
                </a:r>
                <a:r>
                  <a:rPr lang="es-AR" i="1" dirty="0">
                    <a:latin typeface="Times New Roman" panose="02020603050405020304" pitchFamily="18" charset="0"/>
                    <a:cs typeface="Times New Roman" panose="02020603050405020304" pitchFamily="18" charset="0"/>
                  </a:rPr>
                  <a:t> y´</a:t>
                </a:r>
                <a14:m>
                  <m:oMath xmlns:m="http://schemas.openxmlformats.org/officeDocument/2006/math">
                    <m:r>
                      <a:rPr lang="es-AR" i="1">
                        <a:latin typeface="Cambria Math" panose="02040503050406030204" pitchFamily="18" charset="0"/>
                        <a:cs typeface="Times New Roman" panose="02020603050405020304" pitchFamily="18" charset="0"/>
                      </a:rPr>
                      <m:t>=</m:t>
                    </m:r>
                    <m:r>
                      <a:rPr lang="es-AR" b="0" i="1" smtClean="0">
                        <a:latin typeface="Cambria Math" panose="02040503050406030204" pitchFamily="18" charset="0"/>
                        <a:cs typeface="Times New Roman" panose="02020603050405020304" pitchFamily="18" charset="0"/>
                      </a:rPr>
                      <m:t>𝐶</m:t>
                    </m:r>
                  </m:oMath>
                </a14:m>
                <a:r>
                  <a:rPr lang="es-AR" dirty="0">
                    <a:latin typeface="Times New Roman" panose="02020603050405020304" pitchFamily="18" charset="0"/>
                    <a:cs typeface="Times New Roman" panose="02020603050405020304" pitchFamily="18" charset="0"/>
                  </a:rPr>
                  <a:t>      Reemplazamos en : </a:t>
                </a:r>
                <a14:m>
                  <m:oMath xmlns:m="http://schemas.openxmlformats.org/officeDocument/2006/math">
                    <m:r>
                      <a:rPr lang="es-AR" i="1">
                        <a:solidFill>
                          <a:srgbClr val="C00000"/>
                        </a:solidFill>
                        <a:latin typeface="Cambria Math" panose="02040503050406030204" pitchFamily="18" charset="0"/>
                      </a:rPr>
                      <m:t>𝑦</m:t>
                    </m:r>
                    <m:r>
                      <a:rPr lang="es-AR" i="1">
                        <a:solidFill>
                          <a:srgbClr val="C00000"/>
                        </a:solidFill>
                        <a:latin typeface="Cambria Math" panose="02040503050406030204" pitchFamily="18" charset="0"/>
                      </a:rPr>
                      <m:t>=</m:t>
                    </m:r>
                    <m:r>
                      <a:rPr lang="es-AR" i="1">
                        <a:solidFill>
                          <a:srgbClr val="C00000"/>
                        </a:solidFill>
                        <a:latin typeface="Cambria Math" panose="02040503050406030204" pitchFamily="18" charset="0"/>
                      </a:rPr>
                      <m:t>𝑥𝑦</m:t>
                    </m:r>
                    <m:r>
                      <a:rPr lang="es-AR" i="1">
                        <a:solidFill>
                          <a:srgbClr val="C00000"/>
                        </a:solidFill>
                        <a:latin typeface="Cambria Math" panose="02040503050406030204" pitchFamily="18" charset="0"/>
                      </a:rPr>
                      <m:t>´−</m:t>
                    </m:r>
                    <m:f>
                      <m:fPr>
                        <m:ctrlPr>
                          <a:rPr lang="es-AR" i="1">
                            <a:solidFill>
                              <a:srgbClr val="C00000"/>
                            </a:solidFill>
                            <a:latin typeface="Cambria Math" panose="02040503050406030204" pitchFamily="18" charset="0"/>
                          </a:rPr>
                        </m:ctrlPr>
                      </m:fPr>
                      <m:num>
                        <m:sSup>
                          <m:sSupPr>
                            <m:ctrlPr>
                              <a:rPr lang="es-AR" i="1">
                                <a:solidFill>
                                  <a:srgbClr val="C00000"/>
                                </a:solidFill>
                                <a:latin typeface="Cambria Math" panose="02040503050406030204" pitchFamily="18" charset="0"/>
                              </a:rPr>
                            </m:ctrlPr>
                          </m:sSupPr>
                          <m:e>
                            <m:r>
                              <a:rPr lang="es-AR" i="1">
                                <a:solidFill>
                                  <a:srgbClr val="C00000"/>
                                </a:solidFill>
                                <a:latin typeface="Cambria Math" panose="02040503050406030204" pitchFamily="18" charset="0"/>
                              </a:rPr>
                              <m:t>𝑦</m:t>
                            </m:r>
                          </m:e>
                          <m:sup>
                            <m:r>
                              <a:rPr lang="es-AR" i="1">
                                <a:solidFill>
                                  <a:srgbClr val="C00000"/>
                                </a:solidFill>
                                <a:latin typeface="Cambria Math" panose="02040503050406030204" pitchFamily="18" charset="0"/>
                              </a:rPr>
                              <m:t>´</m:t>
                            </m:r>
                            <m:r>
                              <a:rPr lang="es-AR" i="1">
                                <a:solidFill>
                                  <a:srgbClr val="C00000"/>
                                </a:solidFill>
                                <a:latin typeface="Cambria Math" panose="02040503050406030204" pitchFamily="18" charset="0"/>
                              </a:rPr>
                              <m:t>2</m:t>
                            </m:r>
                            <m:r>
                              <a:rPr lang="es-AR" i="1">
                                <a:solidFill>
                                  <a:srgbClr val="C00000"/>
                                </a:solidFill>
                                <a:latin typeface="Cambria Math" panose="02040503050406030204" pitchFamily="18" charset="0"/>
                              </a:rPr>
                              <m:t> </m:t>
                            </m:r>
                          </m:sup>
                        </m:sSup>
                      </m:num>
                      <m:den>
                        <m:r>
                          <a:rPr lang="es-AR" i="1">
                            <a:solidFill>
                              <a:srgbClr val="C00000"/>
                            </a:solidFill>
                            <a:latin typeface="Cambria Math" panose="02040503050406030204" pitchFamily="18" charset="0"/>
                          </a:rPr>
                          <m:t>4</m:t>
                        </m:r>
                      </m:den>
                    </m:f>
                    <m:r>
                      <a:rPr lang="es-AR" i="1">
                        <a:solidFill>
                          <a:srgbClr val="C00000"/>
                        </a:solidFill>
                        <a:latin typeface="Cambria Math" panose="02040503050406030204" pitchFamily="18" charset="0"/>
                      </a:rPr>
                      <m:t>=</m:t>
                    </m:r>
                    <m:r>
                      <a:rPr lang="es-AR" i="1">
                        <a:solidFill>
                          <a:srgbClr val="C00000"/>
                        </a:solidFill>
                        <a:latin typeface="Cambria Math" panose="02040503050406030204" pitchFamily="18" charset="0"/>
                      </a:rPr>
                      <m:t>𝑥𝐶</m:t>
                    </m:r>
                    <m:r>
                      <a:rPr lang="es-AR" i="1">
                        <a:solidFill>
                          <a:srgbClr val="C00000"/>
                        </a:solidFill>
                        <a:latin typeface="Cambria Math" panose="02040503050406030204" pitchFamily="18" charset="0"/>
                      </a:rPr>
                      <m:t>−</m:t>
                    </m:r>
                    <m:f>
                      <m:fPr>
                        <m:ctrlPr>
                          <a:rPr lang="es-AR" i="1">
                            <a:solidFill>
                              <a:srgbClr val="C00000"/>
                            </a:solidFill>
                            <a:latin typeface="Cambria Math" panose="02040503050406030204" pitchFamily="18" charset="0"/>
                          </a:rPr>
                        </m:ctrlPr>
                      </m:fPr>
                      <m:num>
                        <m:sSup>
                          <m:sSupPr>
                            <m:ctrlPr>
                              <a:rPr lang="es-AR" i="1">
                                <a:solidFill>
                                  <a:srgbClr val="C00000"/>
                                </a:solidFill>
                                <a:latin typeface="Cambria Math" panose="02040503050406030204" pitchFamily="18" charset="0"/>
                              </a:rPr>
                            </m:ctrlPr>
                          </m:sSupPr>
                          <m:e>
                            <m:r>
                              <a:rPr lang="es-AR" b="0" i="1" smtClean="0">
                                <a:solidFill>
                                  <a:srgbClr val="C00000"/>
                                </a:solidFill>
                                <a:latin typeface="Cambria Math" panose="02040503050406030204" pitchFamily="18" charset="0"/>
                              </a:rPr>
                              <m:t>𝐶</m:t>
                            </m:r>
                          </m:e>
                          <m:sup>
                            <m:r>
                              <a:rPr lang="es-AR" i="1">
                                <a:solidFill>
                                  <a:srgbClr val="C00000"/>
                                </a:solidFill>
                                <a:latin typeface="Cambria Math" panose="02040503050406030204" pitchFamily="18" charset="0"/>
                              </a:rPr>
                              <m:t>2</m:t>
                            </m:r>
                            <m:r>
                              <a:rPr lang="es-AR" i="1">
                                <a:solidFill>
                                  <a:srgbClr val="C00000"/>
                                </a:solidFill>
                                <a:latin typeface="Cambria Math" panose="02040503050406030204" pitchFamily="18" charset="0"/>
                              </a:rPr>
                              <m:t> </m:t>
                            </m:r>
                          </m:sup>
                        </m:sSup>
                      </m:num>
                      <m:den>
                        <m:r>
                          <a:rPr lang="es-AR" i="1">
                            <a:solidFill>
                              <a:srgbClr val="C00000"/>
                            </a:solidFill>
                            <a:latin typeface="Cambria Math" panose="02040503050406030204" pitchFamily="18" charset="0"/>
                          </a:rPr>
                          <m:t>4</m:t>
                        </m:r>
                      </m:den>
                    </m:f>
                    <m:r>
                      <a:rPr lang="es-AR" i="1">
                        <a:latin typeface="Cambria Math" panose="02040503050406030204" pitchFamily="18" charset="0"/>
                        <a:cs typeface="Times New Roman" panose="02020603050405020304" pitchFamily="18" charset="0"/>
                      </a:rPr>
                      <m:t> </m:t>
                    </m:r>
                  </m:oMath>
                </a14:m>
                <a:endParaRPr lang="es-AR" b="0" i="1" dirty="0">
                  <a:latin typeface="Cambria Math" panose="02040503050406030204" pitchFamily="18" charset="0"/>
                  <a:cs typeface="Times New Roman" panose="02020603050405020304" pitchFamily="18" charset="0"/>
                </a:endParaRPr>
              </a:p>
              <a:p>
                <a:r>
                  <a:rPr lang="es-AR" b="0" dirty="0">
                    <a:solidFill>
                      <a:srgbClr val="00B050"/>
                    </a:solidFill>
                    <a:cs typeface="Times New Roman" panose="02020603050405020304" pitchFamily="18" charset="0"/>
                  </a:rPr>
                  <a:t> </a:t>
                </a:r>
                <a14:m>
                  <m:oMath xmlns:m="http://schemas.openxmlformats.org/officeDocument/2006/math">
                    <m:r>
                      <a:rPr lang="es-AR" b="0" i="0" smtClean="0">
                        <a:solidFill>
                          <a:srgbClr val="7030A0"/>
                        </a:solidFill>
                        <a:latin typeface="Cambria Math" panose="02040503050406030204" pitchFamily="18" charset="0"/>
                      </a:rPr>
                      <m:t>                                                                                                     </m:t>
                    </m:r>
                    <m:r>
                      <a:rPr lang="es-AR" i="1">
                        <a:solidFill>
                          <a:srgbClr val="7030A0"/>
                        </a:solidFill>
                        <a:latin typeface="Cambria Math" panose="02040503050406030204" pitchFamily="18" charset="0"/>
                      </a:rPr>
                      <m:t>𝑦</m:t>
                    </m:r>
                    <m:r>
                      <a:rPr lang="es-AR" i="1">
                        <a:solidFill>
                          <a:srgbClr val="7030A0"/>
                        </a:solidFill>
                        <a:latin typeface="Cambria Math" panose="02040503050406030204" pitchFamily="18" charset="0"/>
                      </a:rPr>
                      <m:t>=</m:t>
                    </m:r>
                    <m:r>
                      <a:rPr lang="es-AR" i="1">
                        <a:solidFill>
                          <a:srgbClr val="7030A0"/>
                        </a:solidFill>
                        <a:latin typeface="Cambria Math" panose="02040503050406030204" pitchFamily="18" charset="0"/>
                      </a:rPr>
                      <m:t>𝐶𝑥</m:t>
                    </m:r>
                    <m:r>
                      <a:rPr lang="es-AR" i="1">
                        <a:solidFill>
                          <a:srgbClr val="7030A0"/>
                        </a:solidFill>
                        <a:latin typeface="Cambria Math" panose="02040503050406030204" pitchFamily="18" charset="0"/>
                      </a:rPr>
                      <m:t> −</m:t>
                    </m:r>
                    <m:f>
                      <m:fPr>
                        <m:ctrlPr>
                          <a:rPr lang="es-AR" i="1">
                            <a:solidFill>
                              <a:srgbClr val="7030A0"/>
                            </a:solidFill>
                            <a:latin typeface="Cambria Math" panose="02040503050406030204" pitchFamily="18" charset="0"/>
                          </a:rPr>
                        </m:ctrlPr>
                      </m:fPr>
                      <m:num>
                        <m:sSup>
                          <m:sSupPr>
                            <m:ctrlPr>
                              <a:rPr lang="es-AR" i="1">
                                <a:solidFill>
                                  <a:srgbClr val="7030A0"/>
                                </a:solidFill>
                                <a:latin typeface="Cambria Math" panose="02040503050406030204" pitchFamily="18" charset="0"/>
                              </a:rPr>
                            </m:ctrlPr>
                          </m:sSupPr>
                          <m:e>
                            <m:r>
                              <a:rPr lang="es-AR" i="1">
                                <a:solidFill>
                                  <a:srgbClr val="7030A0"/>
                                </a:solidFill>
                                <a:latin typeface="Cambria Math" panose="02040503050406030204" pitchFamily="18" charset="0"/>
                              </a:rPr>
                              <m:t>𝐶</m:t>
                            </m:r>
                          </m:e>
                          <m:sup>
                            <m:r>
                              <a:rPr lang="es-AR" i="1">
                                <a:solidFill>
                                  <a:srgbClr val="7030A0"/>
                                </a:solidFill>
                                <a:latin typeface="Cambria Math" panose="02040503050406030204" pitchFamily="18" charset="0"/>
                              </a:rPr>
                              <m:t>2</m:t>
                            </m:r>
                          </m:sup>
                        </m:sSup>
                      </m:num>
                      <m:den>
                        <m:r>
                          <a:rPr lang="es-AR" i="1">
                            <a:solidFill>
                              <a:srgbClr val="7030A0"/>
                            </a:solidFill>
                            <a:latin typeface="Cambria Math" panose="02040503050406030204" pitchFamily="18" charset="0"/>
                          </a:rPr>
                          <m:t>4</m:t>
                        </m:r>
                      </m:den>
                    </m:f>
                    <m:r>
                      <a:rPr lang="es-AR" i="1" smtClean="0">
                        <a:solidFill>
                          <a:srgbClr val="00B050"/>
                        </a:solidFill>
                        <a:latin typeface="Cambria Math" panose="02040503050406030204" pitchFamily="18" charset="0"/>
                        <a:cs typeface="Times New Roman" panose="02020603050405020304" pitchFamily="18" charset="0"/>
                      </a:rPr>
                      <m:t>𝑣𝑒𝑟𝑖𝑓𝑖𝑐𝑎</m:t>
                    </m:r>
                    <m:r>
                      <a:rPr lang="es-AR" i="1" smtClean="0">
                        <a:solidFill>
                          <a:srgbClr val="00B050"/>
                        </a:solidFill>
                        <a:latin typeface="Cambria Math" panose="02040503050406030204" pitchFamily="18" charset="0"/>
                        <a:cs typeface="Times New Roman" panose="02020603050405020304" pitchFamily="18" charset="0"/>
                      </a:rPr>
                      <m:t>!</m:t>
                    </m:r>
                  </m:oMath>
                </a14:m>
                <a:endParaRPr lang="es-AR" i="1" dirty="0">
                  <a:solidFill>
                    <a:srgbClr val="00B050"/>
                  </a:solidFill>
                  <a:latin typeface="Times New Roman" panose="02020603050405020304" pitchFamily="18" charset="0"/>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r>
                        <a:rPr lang="es-AR" b="0" i="1" smtClean="0">
                          <a:solidFill>
                            <a:schemeClr val="tx1"/>
                          </a:solidFill>
                          <a:latin typeface="Cambria Math" panose="02040503050406030204" pitchFamily="18" charset="0"/>
                          <a:cs typeface="Times New Roman" panose="02020603050405020304" pitchFamily="18" charset="0"/>
                        </a:rPr>
                        <m:t>𝐿𝑢𝑒𝑔𝑜</m:t>
                      </m:r>
                      <m:r>
                        <a:rPr lang="es-AR" b="0" i="1" smtClean="0">
                          <a:solidFill>
                            <a:schemeClr val="tx1"/>
                          </a:solidFill>
                          <a:latin typeface="Cambria Math" panose="02040503050406030204" pitchFamily="18" charset="0"/>
                          <a:cs typeface="Times New Roman" panose="02020603050405020304" pitchFamily="18" charset="0"/>
                        </a:rPr>
                        <m:t>,  </m:t>
                      </m:r>
                      <m:r>
                        <a:rPr lang="es-AR" b="0" i="1" smtClean="0">
                          <a:solidFill>
                            <a:schemeClr val="accent2">
                              <a:lumMod val="75000"/>
                            </a:schemeClr>
                          </a:solidFill>
                          <a:latin typeface="Cambria Math" panose="02040503050406030204" pitchFamily="18" charset="0"/>
                          <a:cs typeface="Times New Roman" panose="02020603050405020304" pitchFamily="18" charset="0"/>
                        </a:rPr>
                        <m:t>𝑦</m:t>
                      </m:r>
                      <m:r>
                        <a:rPr lang="es-AR" i="1">
                          <a:solidFill>
                            <a:schemeClr val="accent2">
                              <a:lumMod val="75000"/>
                            </a:schemeClr>
                          </a:solidFill>
                          <a:latin typeface="Cambria Math" panose="02040503050406030204" pitchFamily="18" charset="0"/>
                        </a:rPr>
                        <m:t>=</m:t>
                      </m:r>
                      <m:r>
                        <a:rPr lang="es-AR" i="1">
                          <a:solidFill>
                            <a:schemeClr val="accent2">
                              <a:lumMod val="75000"/>
                            </a:schemeClr>
                          </a:solidFill>
                          <a:latin typeface="Cambria Math" panose="02040503050406030204" pitchFamily="18" charset="0"/>
                        </a:rPr>
                        <m:t>𝐶𝑥</m:t>
                      </m:r>
                      <m:r>
                        <a:rPr lang="es-AR" i="1">
                          <a:solidFill>
                            <a:schemeClr val="accent2">
                              <a:lumMod val="75000"/>
                            </a:schemeClr>
                          </a:solidFill>
                          <a:latin typeface="Cambria Math" panose="02040503050406030204" pitchFamily="18" charset="0"/>
                        </a:rPr>
                        <m:t> −</m:t>
                      </m:r>
                      <m:f>
                        <m:fPr>
                          <m:ctrlPr>
                            <a:rPr lang="es-AR" i="1">
                              <a:solidFill>
                                <a:schemeClr val="accent2">
                                  <a:lumMod val="75000"/>
                                </a:schemeClr>
                              </a:solidFill>
                              <a:latin typeface="Cambria Math" panose="02040503050406030204" pitchFamily="18" charset="0"/>
                            </a:rPr>
                          </m:ctrlPr>
                        </m:fPr>
                        <m:num>
                          <m:sSup>
                            <m:sSupPr>
                              <m:ctrlPr>
                                <a:rPr lang="es-AR" i="1">
                                  <a:solidFill>
                                    <a:schemeClr val="accent2">
                                      <a:lumMod val="75000"/>
                                    </a:schemeClr>
                                  </a:solidFill>
                                  <a:latin typeface="Cambria Math" panose="02040503050406030204" pitchFamily="18" charset="0"/>
                                </a:rPr>
                              </m:ctrlPr>
                            </m:sSupPr>
                            <m:e>
                              <m:r>
                                <a:rPr lang="es-AR" i="1">
                                  <a:solidFill>
                                    <a:schemeClr val="accent2">
                                      <a:lumMod val="75000"/>
                                    </a:schemeClr>
                                  </a:solidFill>
                                  <a:latin typeface="Cambria Math" panose="02040503050406030204" pitchFamily="18" charset="0"/>
                                </a:rPr>
                                <m:t>𝐶</m:t>
                              </m:r>
                            </m:e>
                            <m:sup>
                              <m:r>
                                <a:rPr lang="es-AR" i="1">
                                  <a:solidFill>
                                    <a:schemeClr val="accent2">
                                      <a:lumMod val="75000"/>
                                    </a:schemeClr>
                                  </a:solidFill>
                                  <a:latin typeface="Cambria Math" panose="02040503050406030204" pitchFamily="18" charset="0"/>
                                </a:rPr>
                                <m:t>2</m:t>
                              </m:r>
                            </m:sup>
                          </m:sSup>
                        </m:num>
                        <m:den>
                          <m:r>
                            <a:rPr lang="es-AR" i="1">
                              <a:solidFill>
                                <a:schemeClr val="accent2">
                                  <a:lumMod val="75000"/>
                                </a:schemeClr>
                              </a:solidFill>
                              <a:latin typeface="Cambria Math" panose="02040503050406030204" pitchFamily="18" charset="0"/>
                            </a:rPr>
                            <m:t>4</m:t>
                          </m:r>
                        </m:den>
                      </m:f>
                      <m:r>
                        <m:rPr>
                          <m:nor/>
                        </m:rPr>
                        <a:rPr lang="es-AR" dirty="0">
                          <a:solidFill>
                            <a:schemeClr val="accent2">
                              <a:lumMod val="75000"/>
                            </a:schemeClr>
                          </a:solidFill>
                        </a:rPr>
                        <m:t> </m:t>
                      </m:r>
                      <m:r>
                        <m:rPr>
                          <m:nor/>
                        </m:rPr>
                        <a:rPr lang="es-AR" dirty="0" smtClean="0">
                          <a:solidFill>
                            <a:schemeClr val="tx1"/>
                          </a:solidFill>
                          <a:latin typeface="Times New Roman" panose="02020603050405020304" pitchFamily="18" charset="0"/>
                          <a:cs typeface="Times New Roman" panose="02020603050405020304" pitchFamily="18" charset="0"/>
                        </a:rPr>
                        <m:t>es</m:t>
                      </m:r>
                      <m:r>
                        <m:rPr>
                          <m:nor/>
                        </m:rPr>
                        <a:rPr lang="es-AR" dirty="0" smtClean="0">
                          <a:solidFill>
                            <a:schemeClr val="tx1"/>
                          </a:solidFill>
                          <a:latin typeface="Times New Roman" panose="02020603050405020304" pitchFamily="18" charset="0"/>
                          <a:cs typeface="Times New Roman" panose="02020603050405020304" pitchFamily="18" charset="0"/>
                        </a:rPr>
                        <m:t> </m:t>
                      </m:r>
                      <m:r>
                        <m:rPr>
                          <m:nor/>
                        </m:rPr>
                        <a:rPr lang="es-AR" dirty="0" smtClean="0">
                          <a:solidFill>
                            <a:schemeClr val="tx1"/>
                          </a:solidFill>
                          <a:latin typeface="Times New Roman" panose="02020603050405020304" pitchFamily="18" charset="0"/>
                          <a:cs typeface="Times New Roman" panose="02020603050405020304" pitchFamily="18" charset="0"/>
                        </a:rPr>
                        <m:t>soluci</m:t>
                      </m:r>
                      <m:r>
                        <m:rPr>
                          <m:nor/>
                        </m:rPr>
                        <a:rPr lang="es-AR" dirty="0" smtClean="0">
                          <a:solidFill>
                            <a:schemeClr val="tx1"/>
                          </a:solidFill>
                          <a:latin typeface="Times New Roman" panose="02020603050405020304" pitchFamily="18" charset="0"/>
                          <a:cs typeface="Times New Roman" panose="02020603050405020304" pitchFamily="18" charset="0"/>
                        </a:rPr>
                        <m:t>ó</m:t>
                      </m:r>
                      <m:r>
                        <m:rPr>
                          <m:nor/>
                        </m:rPr>
                        <a:rPr lang="es-AR" dirty="0" smtClean="0">
                          <a:solidFill>
                            <a:schemeClr val="tx1"/>
                          </a:solidFill>
                          <a:latin typeface="Times New Roman" panose="02020603050405020304" pitchFamily="18" charset="0"/>
                          <a:cs typeface="Times New Roman" panose="02020603050405020304" pitchFamily="18" charset="0"/>
                        </a:rPr>
                        <m:t>n</m:t>
                      </m:r>
                      <m:r>
                        <m:rPr>
                          <m:nor/>
                        </m:rPr>
                        <a:rPr lang="es-AR" dirty="0" smtClean="0">
                          <a:solidFill>
                            <a:schemeClr val="tx1"/>
                          </a:solidFill>
                          <a:latin typeface="Times New Roman" panose="02020603050405020304" pitchFamily="18" charset="0"/>
                          <a:cs typeface="Times New Roman" panose="02020603050405020304" pitchFamily="18" charset="0"/>
                        </a:rPr>
                        <m:t> </m:t>
                      </m:r>
                      <m:r>
                        <m:rPr>
                          <m:nor/>
                        </m:rPr>
                        <a:rPr lang="es-AR" dirty="0" smtClean="0">
                          <a:solidFill>
                            <a:schemeClr val="tx1"/>
                          </a:solidFill>
                          <a:latin typeface="Times New Roman" panose="02020603050405020304" pitchFamily="18" charset="0"/>
                          <a:cs typeface="Times New Roman" panose="02020603050405020304" pitchFamily="18" charset="0"/>
                        </a:rPr>
                        <m:t>General</m:t>
                      </m:r>
                      <m:r>
                        <a:rPr lang="es-AR" b="0" i="1" smtClean="0">
                          <a:solidFill>
                            <a:schemeClr val="tx1"/>
                          </a:solidFill>
                          <a:latin typeface="Cambria Math" panose="02040503050406030204" pitchFamily="18" charset="0"/>
                          <a:cs typeface="Times New Roman" panose="02020603050405020304" pitchFamily="18" charset="0"/>
                        </a:rPr>
                        <m:t>(</m:t>
                      </m:r>
                      <m:r>
                        <a:rPr lang="es-AR" b="0" i="1" smtClean="0">
                          <a:solidFill>
                            <a:schemeClr val="tx1"/>
                          </a:solidFill>
                          <a:latin typeface="Cambria Math" panose="02040503050406030204" pitchFamily="18" charset="0"/>
                          <a:cs typeface="Times New Roman" panose="02020603050405020304" pitchFamily="18" charset="0"/>
                        </a:rPr>
                        <m:t>𝑠𝑜𝑛</m:t>
                      </m:r>
                      <m:r>
                        <a:rPr lang="es-AR" b="0" i="1" smtClean="0">
                          <a:solidFill>
                            <a:schemeClr val="tx1"/>
                          </a:solidFill>
                          <a:latin typeface="Cambria Math" panose="02040503050406030204" pitchFamily="18" charset="0"/>
                          <a:cs typeface="Times New Roman" panose="02020603050405020304" pitchFamily="18" charset="0"/>
                        </a:rPr>
                        <m:t> </m:t>
                      </m:r>
                      <m:r>
                        <a:rPr lang="es-AR" b="0" i="1" smtClean="0">
                          <a:solidFill>
                            <a:schemeClr val="tx1"/>
                          </a:solidFill>
                          <a:latin typeface="Cambria Math" panose="02040503050406030204" pitchFamily="18" charset="0"/>
                          <a:cs typeface="Times New Roman" panose="02020603050405020304" pitchFamily="18" charset="0"/>
                        </a:rPr>
                        <m:t>𝑟𝑒𝑐𝑡𝑎𝑠</m:t>
                      </m:r>
                      <m:r>
                        <a:rPr lang="es-AR" b="0" i="1" smtClean="0">
                          <a:solidFill>
                            <a:schemeClr val="tx1"/>
                          </a:solidFill>
                          <a:latin typeface="Cambria Math" panose="02040503050406030204" pitchFamily="18" charset="0"/>
                          <a:cs typeface="Times New Roman" panose="02020603050405020304" pitchFamily="18" charset="0"/>
                        </a:rPr>
                        <m:t>)!</m:t>
                      </m:r>
                    </m:oMath>
                  </m:oMathPara>
                </a14:m>
                <a:endParaRPr lang="es-AR" dirty="0">
                  <a:latin typeface="Times New Roman" panose="02020603050405020304" pitchFamily="18" charset="0"/>
                  <a:cs typeface="Times New Roman" panose="02020603050405020304" pitchFamily="18" charset="0"/>
                </a:endParaRPr>
              </a:p>
              <a:p>
                <a:endParaRPr lang="es-AR" dirty="0">
                  <a:latin typeface="Times New Roman" panose="02020603050405020304" pitchFamily="18" charset="0"/>
                  <a:cs typeface="Times New Roman" panose="02020603050405020304" pitchFamily="18" charset="0"/>
                </a:endParaRPr>
              </a:p>
              <a:p>
                <a:r>
                  <a:rPr lang="es-AR" dirty="0">
                    <a:latin typeface="Times New Roman" panose="02020603050405020304" pitchFamily="18" charset="0"/>
                    <a:cs typeface="Times New Roman" panose="02020603050405020304" pitchFamily="18" charset="0"/>
                  </a:rPr>
                  <a:t>b)  La función </a:t>
                </a:r>
                <a:r>
                  <a:rPr lang="es-AR" i="1" dirty="0">
                    <a:latin typeface="Times New Roman" panose="02020603050405020304" pitchFamily="18" charset="0"/>
                    <a:cs typeface="Times New Roman" panose="02020603050405020304" pitchFamily="18" charset="0"/>
                  </a:rPr>
                  <a:t>y</a:t>
                </a:r>
                <a14:m>
                  <m:oMath xmlns:m="http://schemas.openxmlformats.org/officeDocument/2006/math">
                    <m:r>
                      <a:rPr lang="es-AR" b="0" i="1" smtClean="0">
                        <a:latin typeface="Cambria Math" panose="02040503050406030204" pitchFamily="18" charset="0"/>
                        <a:cs typeface="Times New Roman" panose="02020603050405020304" pitchFamily="18" charset="0"/>
                      </a:rPr>
                      <m:t>=</m:t>
                    </m:r>
                    <m:r>
                      <a:rPr lang="es-AR" b="0" i="1" smtClean="0">
                        <a:latin typeface="Cambria Math" panose="02040503050406030204" pitchFamily="18" charset="0"/>
                        <a:cs typeface="Times New Roman" panose="02020603050405020304" pitchFamily="18" charset="0"/>
                      </a:rPr>
                      <m:t>𝑥</m:t>
                    </m:r>
                    <m:r>
                      <a:rPr lang="es-AR" b="0" i="1" baseline="30000" smtClean="0">
                        <a:latin typeface="Cambria Math" panose="02040503050406030204" pitchFamily="18" charset="0"/>
                        <a:cs typeface="Times New Roman" panose="02020603050405020304" pitchFamily="18" charset="0"/>
                      </a:rPr>
                      <m:t>2</m:t>
                    </m:r>
                  </m:oMath>
                </a14:m>
                <a:r>
                  <a:rPr lang="es-AR" dirty="0">
                    <a:latin typeface="Times New Roman" panose="02020603050405020304" pitchFamily="18" charset="0"/>
                    <a:cs typeface="Times New Roman" panose="02020603050405020304" pitchFamily="18" charset="0"/>
                  </a:rPr>
                  <a:t> es solución?</a:t>
                </a:r>
              </a:p>
              <a:p>
                <a:r>
                  <a:rPr lang="es-AR" dirty="0">
                    <a:latin typeface="Times New Roman" panose="02020603050405020304" pitchFamily="18" charset="0"/>
                    <a:cs typeface="Times New Roman" panose="02020603050405020304" pitchFamily="18" charset="0"/>
                  </a:rPr>
                  <a:t>Si </a:t>
                </a:r>
                <a:r>
                  <a:rPr lang="es-AR" i="1" dirty="0">
                    <a:latin typeface="Times New Roman" panose="02020603050405020304" pitchFamily="18" charset="0"/>
                    <a:cs typeface="Times New Roman" panose="02020603050405020304" pitchFamily="18" charset="0"/>
                  </a:rPr>
                  <a:t>y</a:t>
                </a:r>
                <a14:m>
                  <m:oMath xmlns:m="http://schemas.openxmlformats.org/officeDocument/2006/math">
                    <m:r>
                      <a:rPr lang="es-AR" b="0" i="1" smtClean="0">
                        <a:latin typeface="Cambria Math" panose="02040503050406030204" pitchFamily="18" charset="0"/>
                        <a:cs typeface="Times New Roman" panose="02020603050405020304" pitchFamily="18" charset="0"/>
                      </a:rPr>
                      <m:t>=</m:t>
                    </m:r>
                    <m:r>
                      <a:rPr lang="es-AR" i="1">
                        <a:latin typeface="Cambria Math" panose="02040503050406030204" pitchFamily="18" charset="0"/>
                        <a:cs typeface="Times New Roman" panose="02020603050405020304" pitchFamily="18" charset="0"/>
                      </a:rPr>
                      <m:t>𝑥</m:t>
                    </m:r>
                    <m:r>
                      <a:rPr lang="es-AR" i="1" baseline="30000">
                        <a:latin typeface="Cambria Math" panose="02040503050406030204" pitchFamily="18" charset="0"/>
                        <a:cs typeface="Times New Roman" panose="02020603050405020304" pitchFamily="18" charset="0"/>
                      </a:rPr>
                      <m:t>2</m:t>
                    </m:r>
                  </m:oMath>
                </a14:m>
                <a:r>
                  <a:rPr lang="es-AR" dirty="0">
                    <a:latin typeface="Times New Roman" panose="02020603050405020304" pitchFamily="18" charset="0"/>
                    <a:cs typeface="Times New Roman" panose="02020603050405020304" pitchFamily="18" charset="0"/>
                  </a:rPr>
                  <a:t>entonces</a:t>
                </a:r>
                <a:r>
                  <a:rPr lang="es-AR" i="1" dirty="0">
                    <a:latin typeface="Times New Roman" panose="02020603050405020304" pitchFamily="18" charset="0"/>
                    <a:cs typeface="Times New Roman" panose="02020603050405020304" pitchFamily="18" charset="0"/>
                  </a:rPr>
                  <a:t> y´</a:t>
                </a:r>
                <a14:m>
                  <m:oMath xmlns:m="http://schemas.openxmlformats.org/officeDocument/2006/math">
                    <m:r>
                      <a:rPr lang="es-AR" i="1">
                        <a:latin typeface="Cambria Math" panose="02040503050406030204" pitchFamily="18" charset="0"/>
                        <a:cs typeface="Times New Roman" panose="02020603050405020304" pitchFamily="18" charset="0"/>
                      </a:rPr>
                      <m:t>=</m:t>
                    </m:r>
                    <m:r>
                      <a:rPr lang="es-AR" b="0" i="1" smtClean="0">
                        <a:latin typeface="Cambria Math" panose="02040503050406030204" pitchFamily="18" charset="0"/>
                        <a:cs typeface="Times New Roman" panose="02020603050405020304" pitchFamily="18" charset="0"/>
                      </a:rPr>
                      <m:t>2</m:t>
                    </m:r>
                    <m:r>
                      <a:rPr lang="es-AR" b="0" i="1" smtClean="0">
                        <a:latin typeface="Cambria Math" panose="02040503050406030204" pitchFamily="18" charset="0"/>
                        <a:cs typeface="Times New Roman" panose="02020603050405020304" pitchFamily="18" charset="0"/>
                      </a:rPr>
                      <m:t>𝑥</m:t>
                    </m:r>
                  </m:oMath>
                </a14:m>
                <a:r>
                  <a:rPr lang="es-AR" dirty="0">
                    <a:latin typeface="Times New Roman" panose="02020603050405020304" pitchFamily="18" charset="0"/>
                    <a:cs typeface="Times New Roman" panose="02020603050405020304" pitchFamily="18" charset="0"/>
                  </a:rPr>
                  <a:t>      Reemplazamos en : </a:t>
                </a:r>
                <a14:m>
                  <m:oMath xmlns:m="http://schemas.openxmlformats.org/officeDocument/2006/math">
                    <m:r>
                      <a:rPr lang="es-AR" i="1">
                        <a:solidFill>
                          <a:srgbClr val="C00000"/>
                        </a:solidFill>
                        <a:latin typeface="Cambria Math" panose="02040503050406030204" pitchFamily="18" charset="0"/>
                      </a:rPr>
                      <m:t>𝑦</m:t>
                    </m:r>
                    <m:r>
                      <a:rPr lang="es-AR" i="1">
                        <a:solidFill>
                          <a:srgbClr val="C00000"/>
                        </a:solidFill>
                        <a:latin typeface="Cambria Math" panose="02040503050406030204" pitchFamily="18" charset="0"/>
                      </a:rPr>
                      <m:t>=</m:t>
                    </m:r>
                    <m:r>
                      <a:rPr lang="es-AR" i="1">
                        <a:solidFill>
                          <a:srgbClr val="C00000"/>
                        </a:solidFill>
                        <a:latin typeface="Cambria Math" panose="02040503050406030204" pitchFamily="18" charset="0"/>
                      </a:rPr>
                      <m:t>𝑥𝑦</m:t>
                    </m:r>
                    <m:r>
                      <a:rPr lang="es-AR" i="1">
                        <a:solidFill>
                          <a:srgbClr val="C00000"/>
                        </a:solidFill>
                        <a:latin typeface="Cambria Math" panose="02040503050406030204" pitchFamily="18" charset="0"/>
                      </a:rPr>
                      <m:t>´−</m:t>
                    </m:r>
                    <m:f>
                      <m:fPr>
                        <m:ctrlPr>
                          <a:rPr lang="es-AR" i="1">
                            <a:solidFill>
                              <a:srgbClr val="C00000"/>
                            </a:solidFill>
                            <a:latin typeface="Cambria Math" panose="02040503050406030204" pitchFamily="18" charset="0"/>
                          </a:rPr>
                        </m:ctrlPr>
                      </m:fPr>
                      <m:num>
                        <m:sSup>
                          <m:sSupPr>
                            <m:ctrlPr>
                              <a:rPr lang="es-AR" i="1">
                                <a:solidFill>
                                  <a:srgbClr val="C00000"/>
                                </a:solidFill>
                                <a:latin typeface="Cambria Math" panose="02040503050406030204" pitchFamily="18" charset="0"/>
                              </a:rPr>
                            </m:ctrlPr>
                          </m:sSupPr>
                          <m:e>
                            <m:r>
                              <a:rPr lang="es-AR" i="1">
                                <a:solidFill>
                                  <a:srgbClr val="C00000"/>
                                </a:solidFill>
                                <a:latin typeface="Cambria Math" panose="02040503050406030204" pitchFamily="18" charset="0"/>
                              </a:rPr>
                              <m:t>𝑦</m:t>
                            </m:r>
                          </m:e>
                          <m:sup>
                            <m:r>
                              <a:rPr lang="es-AR" i="1">
                                <a:solidFill>
                                  <a:srgbClr val="C00000"/>
                                </a:solidFill>
                                <a:latin typeface="Cambria Math" panose="02040503050406030204" pitchFamily="18" charset="0"/>
                              </a:rPr>
                              <m:t>´</m:t>
                            </m:r>
                            <m:r>
                              <a:rPr lang="es-AR" i="1">
                                <a:solidFill>
                                  <a:srgbClr val="C00000"/>
                                </a:solidFill>
                                <a:latin typeface="Cambria Math" panose="02040503050406030204" pitchFamily="18" charset="0"/>
                              </a:rPr>
                              <m:t>2</m:t>
                            </m:r>
                            <m:r>
                              <a:rPr lang="es-AR" i="1">
                                <a:solidFill>
                                  <a:srgbClr val="C00000"/>
                                </a:solidFill>
                                <a:latin typeface="Cambria Math" panose="02040503050406030204" pitchFamily="18" charset="0"/>
                              </a:rPr>
                              <m:t> </m:t>
                            </m:r>
                          </m:sup>
                        </m:sSup>
                      </m:num>
                      <m:den>
                        <m:r>
                          <a:rPr lang="es-AR" i="1">
                            <a:solidFill>
                              <a:srgbClr val="C00000"/>
                            </a:solidFill>
                            <a:latin typeface="Cambria Math" panose="02040503050406030204" pitchFamily="18" charset="0"/>
                          </a:rPr>
                          <m:t>4</m:t>
                        </m:r>
                      </m:den>
                    </m:f>
                    <m:r>
                      <a:rPr lang="es-AR" i="1">
                        <a:solidFill>
                          <a:srgbClr val="C00000"/>
                        </a:solidFill>
                        <a:latin typeface="Cambria Math" panose="02040503050406030204" pitchFamily="18" charset="0"/>
                      </a:rPr>
                      <m:t> </m:t>
                    </m:r>
                  </m:oMath>
                </a14:m>
                <a:endParaRPr lang="es-AR" i="1" dirty="0">
                  <a:solidFill>
                    <a:srgbClr val="C00000"/>
                  </a:solidFill>
                  <a:latin typeface="Cambria Math" panose="02040503050406030204" pitchFamily="18" charset="0"/>
                </a:endParaRPr>
              </a:p>
              <a:p>
                <a:r>
                  <a:rPr lang="es-AR" dirty="0">
                    <a:cs typeface="Times New Roman" panose="02020603050405020304" pitchFamily="18" charset="0"/>
                  </a:rPr>
                  <a:t>                                                                                    </a:t>
                </a:r>
                <a14:m>
                  <m:oMath xmlns:m="http://schemas.openxmlformats.org/officeDocument/2006/math">
                    <m:r>
                      <a:rPr lang="es-AR" i="1">
                        <a:latin typeface="Cambria Math" panose="02040503050406030204" pitchFamily="18" charset="0"/>
                        <a:cs typeface="Times New Roman" panose="02020603050405020304" pitchFamily="18" charset="0"/>
                      </a:rPr>
                      <m:t>𝑥</m:t>
                    </m:r>
                    <m:r>
                      <a:rPr lang="es-AR" i="1" baseline="30000">
                        <a:latin typeface="Cambria Math" panose="02040503050406030204" pitchFamily="18" charset="0"/>
                        <a:cs typeface="Times New Roman" panose="02020603050405020304" pitchFamily="18" charset="0"/>
                      </a:rPr>
                      <m:t>2</m:t>
                    </m:r>
                    <m:r>
                      <a:rPr lang="es-AR" i="1" smtClean="0">
                        <a:solidFill>
                          <a:srgbClr val="C00000"/>
                        </a:solidFill>
                        <a:latin typeface="Cambria Math" panose="02040503050406030204" pitchFamily="18" charset="0"/>
                      </a:rPr>
                      <m:t>=</m:t>
                    </m:r>
                    <m:r>
                      <a:rPr lang="es-AR" i="1" smtClean="0">
                        <a:solidFill>
                          <a:srgbClr val="C00000"/>
                        </a:solidFill>
                        <a:latin typeface="Cambria Math" panose="02040503050406030204" pitchFamily="18" charset="0"/>
                      </a:rPr>
                      <m:t>𝑥</m:t>
                    </m:r>
                    <m:r>
                      <a:rPr lang="es-AR" b="0" i="1" smtClean="0">
                        <a:solidFill>
                          <a:srgbClr val="C00000"/>
                        </a:solidFill>
                        <a:latin typeface="Cambria Math" panose="02040503050406030204" pitchFamily="18" charset="0"/>
                      </a:rPr>
                      <m:t>(</m:t>
                    </m:r>
                    <m:r>
                      <a:rPr lang="es-AR" b="0" i="1" smtClean="0">
                        <a:solidFill>
                          <a:srgbClr val="C00000"/>
                        </a:solidFill>
                        <a:latin typeface="Cambria Math" panose="02040503050406030204" pitchFamily="18" charset="0"/>
                      </a:rPr>
                      <m:t>2</m:t>
                    </m:r>
                    <m:r>
                      <a:rPr lang="es-AR" b="0" i="1" smtClean="0">
                        <a:solidFill>
                          <a:srgbClr val="C00000"/>
                        </a:solidFill>
                        <a:latin typeface="Cambria Math" panose="02040503050406030204" pitchFamily="18" charset="0"/>
                      </a:rPr>
                      <m:t>𝑥</m:t>
                    </m:r>
                    <m:r>
                      <a:rPr lang="es-AR" b="0" i="1" smtClean="0">
                        <a:solidFill>
                          <a:srgbClr val="C00000"/>
                        </a:solidFill>
                        <a:latin typeface="Cambria Math" panose="02040503050406030204" pitchFamily="18" charset="0"/>
                      </a:rPr>
                      <m:t>)−</m:t>
                    </m:r>
                    <m:f>
                      <m:fPr>
                        <m:ctrlPr>
                          <a:rPr lang="es-AR" i="1">
                            <a:solidFill>
                              <a:srgbClr val="C00000"/>
                            </a:solidFill>
                            <a:latin typeface="Cambria Math" panose="02040503050406030204" pitchFamily="18" charset="0"/>
                          </a:rPr>
                        </m:ctrlPr>
                      </m:fPr>
                      <m:num>
                        <m:sSup>
                          <m:sSupPr>
                            <m:ctrlPr>
                              <a:rPr lang="es-AR" i="1">
                                <a:solidFill>
                                  <a:srgbClr val="C00000"/>
                                </a:solidFill>
                                <a:latin typeface="Cambria Math" panose="02040503050406030204" pitchFamily="18" charset="0"/>
                              </a:rPr>
                            </m:ctrlPr>
                          </m:sSupPr>
                          <m:e>
                            <m:r>
                              <a:rPr lang="es-AR" b="0" i="1" smtClean="0">
                                <a:solidFill>
                                  <a:srgbClr val="C00000"/>
                                </a:solidFill>
                                <a:latin typeface="Cambria Math" panose="02040503050406030204" pitchFamily="18" charset="0"/>
                              </a:rPr>
                              <m:t>4</m:t>
                            </m:r>
                            <m:r>
                              <a:rPr lang="es-AR" b="0" i="1" smtClean="0">
                                <a:solidFill>
                                  <a:srgbClr val="C00000"/>
                                </a:solidFill>
                                <a:latin typeface="Cambria Math" panose="02040503050406030204" pitchFamily="18" charset="0"/>
                              </a:rPr>
                              <m:t>𝑥</m:t>
                            </m:r>
                          </m:e>
                          <m:sup>
                            <m:r>
                              <a:rPr lang="es-AR" i="1">
                                <a:solidFill>
                                  <a:srgbClr val="C00000"/>
                                </a:solidFill>
                                <a:latin typeface="Cambria Math" panose="02040503050406030204" pitchFamily="18" charset="0"/>
                              </a:rPr>
                              <m:t>2</m:t>
                            </m:r>
                            <m:r>
                              <a:rPr lang="es-AR" i="1">
                                <a:solidFill>
                                  <a:srgbClr val="C00000"/>
                                </a:solidFill>
                                <a:latin typeface="Cambria Math" panose="02040503050406030204" pitchFamily="18" charset="0"/>
                              </a:rPr>
                              <m:t> </m:t>
                            </m:r>
                          </m:sup>
                        </m:sSup>
                      </m:num>
                      <m:den>
                        <m:r>
                          <a:rPr lang="es-AR" i="1">
                            <a:solidFill>
                              <a:srgbClr val="C00000"/>
                            </a:solidFill>
                            <a:latin typeface="Cambria Math" panose="02040503050406030204" pitchFamily="18" charset="0"/>
                          </a:rPr>
                          <m:t>4</m:t>
                        </m:r>
                      </m:den>
                    </m:f>
                    <m:r>
                      <a:rPr lang="es-AR" i="1">
                        <a:solidFill>
                          <a:srgbClr val="00B050"/>
                        </a:solidFill>
                        <a:latin typeface="Cambria Math" panose="02040503050406030204" pitchFamily="18" charset="0"/>
                        <a:cs typeface="Times New Roman" panose="02020603050405020304" pitchFamily="18" charset="0"/>
                      </a:rPr>
                      <m:t>𝑣𝑒𝑟𝑖𝑓𝑖𝑐𝑎</m:t>
                    </m:r>
                    <m:r>
                      <a:rPr lang="es-AR" i="1">
                        <a:solidFill>
                          <a:srgbClr val="00B050"/>
                        </a:solidFill>
                        <a:latin typeface="Cambria Math" panose="02040503050406030204" pitchFamily="18" charset="0"/>
                        <a:cs typeface="Times New Roman" panose="02020603050405020304" pitchFamily="18" charset="0"/>
                      </a:rPr>
                      <m:t>!</m:t>
                    </m:r>
                  </m:oMath>
                </a14:m>
                <a:endParaRPr lang="es-AR" i="1" dirty="0">
                  <a:solidFill>
                    <a:srgbClr val="00B050"/>
                  </a:solidFill>
                  <a:latin typeface="Times New Roman" panose="02020603050405020304" pitchFamily="18" charset="0"/>
                  <a:cs typeface="Times New Roman" panose="02020603050405020304" pitchFamily="18" charset="0"/>
                </a:endParaRPr>
              </a:p>
              <a:p>
                <a:endParaRPr lang="es-AR" i="1" dirty="0">
                  <a:latin typeface="Times New Roman" panose="02020603050405020304" pitchFamily="18" charset="0"/>
                  <a:cs typeface="Times New Roman" panose="02020603050405020304" pitchFamily="18" charset="0"/>
                </a:endParaRPr>
              </a:p>
              <a:p>
                <a:r>
                  <a:rPr lang="es-AR" i="1" dirty="0">
                    <a:latin typeface="Times New Roman" panose="02020603050405020304" pitchFamily="18" charset="0"/>
                    <a:cs typeface="Times New Roman" panose="02020603050405020304" pitchFamily="18" charset="0"/>
                  </a:rPr>
                  <a:t>Luego, y=x</a:t>
                </a:r>
                <a:r>
                  <a:rPr lang="es-AR" i="1" baseline="30000" dirty="0">
                    <a:latin typeface="Times New Roman" panose="02020603050405020304" pitchFamily="18" charset="0"/>
                    <a:cs typeface="Times New Roman" panose="02020603050405020304" pitchFamily="18" charset="0"/>
                  </a:rPr>
                  <a:t>2</a:t>
                </a:r>
                <a:r>
                  <a:rPr lang="es-AR" i="1" dirty="0">
                    <a:latin typeface="Times New Roman" panose="02020603050405020304" pitchFamily="18" charset="0"/>
                    <a:cs typeface="Times New Roman" panose="02020603050405020304" pitchFamily="18" charset="0"/>
                  </a:rPr>
                  <a:t> es </a:t>
                </a:r>
                <a:r>
                  <a:rPr lang="es-AR" i="1" dirty="0">
                    <a:solidFill>
                      <a:srgbClr val="0070C0"/>
                    </a:solidFill>
                    <a:latin typeface="Times New Roman" panose="02020603050405020304" pitchFamily="18" charset="0"/>
                    <a:cs typeface="Times New Roman" panose="02020603050405020304" pitchFamily="18" charset="0"/>
                  </a:rPr>
                  <a:t>solución singular </a:t>
                </a:r>
                <a:r>
                  <a:rPr lang="es-AR" i="1" dirty="0">
                    <a:latin typeface="Times New Roman" panose="02020603050405020304" pitchFamily="18" charset="0"/>
                    <a:cs typeface="Times New Roman" panose="02020603050405020304" pitchFamily="18" charset="0"/>
                  </a:rPr>
                  <a:t>de la ecuación dada, ya que no esta incluida en la solución general que son rectas</a:t>
                </a:r>
              </a:p>
            </p:txBody>
          </p:sp>
        </mc:Choice>
        <mc:Fallback xmlns="">
          <p:sp>
            <p:nvSpPr>
              <p:cNvPr id="7" name="CuadroTexto 6">
                <a:extLst>
                  <a:ext uri="{FF2B5EF4-FFF2-40B4-BE49-F238E27FC236}">
                    <a16:creationId xmlns:a16="http://schemas.microsoft.com/office/drawing/2014/main" id="{AE84AA87-B890-4A33-A668-0BC251024559}"/>
                  </a:ext>
                </a:extLst>
              </p:cNvPr>
              <p:cNvSpPr txBox="1">
                <a:spLocks noRot="1" noChangeAspect="1" noMove="1" noResize="1" noEditPoints="1" noAdjustHandles="1" noChangeArrowheads="1" noChangeShapeType="1" noTextEdit="1"/>
              </p:cNvSpPr>
              <p:nvPr/>
            </p:nvSpPr>
            <p:spPr>
              <a:xfrm>
                <a:off x="313656" y="2125135"/>
                <a:ext cx="8322809" cy="4210768"/>
              </a:xfrm>
              <a:prstGeom prst="rect">
                <a:avLst/>
              </a:prstGeom>
              <a:blipFill>
                <a:blip r:embed="rId5"/>
                <a:stretch>
                  <a:fillRect l="-586" b="-1449"/>
                </a:stretch>
              </a:blipFill>
            </p:spPr>
            <p:txBody>
              <a:bodyPr/>
              <a:lstStyle/>
              <a:p>
                <a:r>
                  <a:rPr lang="es-AR">
                    <a:noFill/>
                  </a:rPr>
                  <a:t> </a:t>
                </a:r>
              </a:p>
            </p:txBody>
          </p:sp>
        </mc:Fallback>
      </mc:AlternateContent>
    </p:spTree>
    <p:extLst>
      <p:ext uri="{BB962C8B-B14F-4D97-AF65-F5344CB8AC3E}">
        <p14:creationId xmlns:p14="http://schemas.microsoft.com/office/powerpoint/2010/main" val="74518138"/>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haredWithUsers xmlns="0c2f789d-87d1-4dc9-9a51-1fd80dd83c97">
      <UserInfo>
        <DisplayName>BEJARSKY VERONICA LETICIA</DisplayName>
        <AccountId>2618</AccountId>
        <AccountType/>
      </UserInfo>
    </SharedWithUser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46FD085B29875249822764A38C5F63B6" ma:contentTypeVersion="9" ma:contentTypeDescription="Create a new document." ma:contentTypeScope="" ma:versionID="4918dba928fa21087b0cc15946e9af75">
  <xsd:schema xmlns:xsd="http://www.w3.org/2001/XMLSchema" xmlns:xs="http://www.w3.org/2001/XMLSchema" xmlns:p="http://schemas.microsoft.com/office/2006/metadata/properties" xmlns:ns2="c7701c16-9229-4666-8378-fc9580d977d0" xmlns:ns3="0c2f789d-87d1-4dc9-9a51-1fd80dd83c97" targetNamespace="http://schemas.microsoft.com/office/2006/metadata/properties" ma:root="true" ma:fieldsID="e54d778eab4ad9e59304b9162d21ca12" ns2:_="" ns3:_="">
    <xsd:import namespace="c7701c16-9229-4666-8378-fc9580d977d0"/>
    <xsd:import namespace="0c2f789d-87d1-4dc9-9a51-1fd80dd83c97"/>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LengthInSeconds" minOccurs="0"/>
                <xsd:element ref="ns2:MediaServiceObjectDetectorVersions" minOccurs="0"/>
                <xsd:element ref="ns3:SharedWithUsers" minOccurs="0"/>
                <xsd:element ref="ns3:SharedWithDetails"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7701c16-9229-4666-8378-fc9580d977d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LengthInSeconds" ma:index="11" nillable="true" ma:displayName="MediaLengthInSeconds" ma:hidden="true" ma:internalName="MediaLengthInSeconds" ma:readOnly="true">
      <xsd:simpleType>
        <xsd:restriction base="dms:Unknown"/>
      </xsd:simpleType>
    </xsd:element>
    <xsd:element name="MediaServiceObjectDetectorVersions" ma:index="12" nillable="true" ma:displayName="MediaServiceObjectDetectorVersions" ma:hidden="true" ma:indexed="true" ma:internalName="MediaServiceObjectDetectorVersions" ma:readOnly="true">
      <xsd:simpleType>
        <xsd:restriction base="dms:Text"/>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0c2f789d-87d1-4dc9-9a51-1fd80dd83c97"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C046307-F466-492D-972E-C19B5E321594}">
  <ds:schemaRefs>
    <ds:schemaRef ds:uri="http://schemas.microsoft.com/sharepoint/v3/contenttype/forms"/>
  </ds:schemaRefs>
</ds:datastoreItem>
</file>

<file path=customXml/itemProps2.xml><?xml version="1.0" encoding="utf-8"?>
<ds:datastoreItem xmlns:ds="http://schemas.openxmlformats.org/officeDocument/2006/customXml" ds:itemID="{97DA4D1D-5356-4373-AA12-4ABBCA514080}">
  <ds:schemaRefs>
    <ds:schemaRef ds:uri="http://schemas.microsoft.com/office/2006/metadata/properties"/>
    <ds:schemaRef ds:uri="http://schemas.microsoft.com/office/infopath/2007/PartnerControls"/>
    <ds:schemaRef ds:uri="1d7875e3-742a-43a4-8e07-d31e00d55eab"/>
  </ds:schemaRefs>
</ds:datastoreItem>
</file>

<file path=customXml/itemProps3.xml><?xml version="1.0" encoding="utf-8"?>
<ds:datastoreItem xmlns:ds="http://schemas.openxmlformats.org/officeDocument/2006/customXml" ds:itemID="{DD57713A-1E2A-4C4F-94C4-2BBA8E755F5D}"/>
</file>

<file path=docProps/app.xml><?xml version="1.0" encoding="utf-8"?>
<Properties xmlns="http://schemas.openxmlformats.org/officeDocument/2006/extended-properties" xmlns:vt="http://schemas.openxmlformats.org/officeDocument/2006/docPropsVTypes">
  <Template/>
  <TotalTime>6066</TotalTime>
  <Words>2412</Words>
  <Application>Microsoft Office PowerPoint</Application>
  <PresentationFormat>Presentación en pantalla (4:3)</PresentationFormat>
  <Paragraphs>243</Paragraphs>
  <Slides>23</Slides>
  <Notes>0</Notes>
  <HiddenSlides>0</HiddenSlides>
  <MMClips>0</MMClips>
  <ScaleCrop>false</ScaleCrop>
  <HeadingPairs>
    <vt:vector size="8" baseType="variant">
      <vt:variant>
        <vt:lpstr>Fuentes usadas</vt:lpstr>
      </vt:variant>
      <vt:variant>
        <vt:i4>10</vt:i4>
      </vt:variant>
      <vt:variant>
        <vt:lpstr>Tema</vt:lpstr>
      </vt:variant>
      <vt:variant>
        <vt:i4>1</vt:i4>
      </vt:variant>
      <vt:variant>
        <vt:lpstr>Servidores OLE incrustados</vt:lpstr>
      </vt:variant>
      <vt:variant>
        <vt:i4>1</vt:i4>
      </vt:variant>
      <vt:variant>
        <vt:lpstr>Títulos de diapositiva</vt:lpstr>
      </vt:variant>
      <vt:variant>
        <vt:i4>23</vt:i4>
      </vt:variant>
    </vt:vector>
  </HeadingPairs>
  <TitlesOfParts>
    <vt:vector size="35" baseType="lpstr">
      <vt:lpstr>Arial</vt:lpstr>
      <vt:lpstr>Bembo</vt:lpstr>
      <vt:lpstr>Calibri</vt:lpstr>
      <vt:lpstr>Calibri Light</vt:lpstr>
      <vt:lpstr>Cambria Math</vt:lpstr>
      <vt:lpstr>Constantia</vt:lpstr>
      <vt:lpstr>OfficinaSans-Bold</vt:lpstr>
      <vt:lpstr>Times New Roman</vt:lpstr>
      <vt:lpstr>TimesNewRomanPS</vt:lpstr>
      <vt:lpstr>Wingdings</vt:lpstr>
      <vt:lpstr>Tema de Office</vt:lpstr>
      <vt:lpstr>Bitmap Image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Análisis Matemático I</dc:title>
  <dc:creator>asd</dc:creator>
  <cp:lastModifiedBy>BEJARSKY VERONICA LETICIA</cp:lastModifiedBy>
  <cp:revision>133</cp:revision>
  <cp:lastPrinted>2018-08-08T12:20:48Z</cp:lastPrinted>
  <dcterms:created xsi:type="dcterms:W3CDTF">2018-07-25T20:14:51Z</dcterms:created>
  <dcterms:modified xsi:type="dcterms:W3CDTF">2023-11-15T11:27:55Z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0x01010046FD085B29875249822764A38C5F63B6</vt:lpwstr>
  </property>
</Properties>
</file>