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17/03/2024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17/03/2024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17/03/2024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17/03/2024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17/03/2024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17/03/2024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17/03/2024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17/03/2024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17/03/2024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17/03/2024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17/03/2024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17/03/2024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FD085B29875249822764A38C5F63B6" ma:contentTypeVersion="9" ma:contentTypeDescription="Create a new document." ma:contentTypeScope="" ma:versionID="4918dba928fa21087b0cc15946e9af75">
  <xsd:schema xmlns:xsd="http://www.w3.org/2001/XMLSchema" xmlns:xs="http://www.w3.org/2001/XMLSchema" xmlns:p="http://schemas.microsoft.com/office/2006/metadata/properties" xmlns:ns2="c7701c16-9229-4666-8378-fc9580d977d0" xmlns:ns3="0c2f789d-87d1-4dc9-9a51-1fd80dd83c97" targetNamespace="http://schemas.microsoft.com/office/2006/metadata/properties" ma:root="true" ma:fieldsID="e54d778eab4ad9e59304b9162d21ca12" ns2:_="" ns3:_="">
    <xsd:import namespace="c7701c16-9229-4666-8378-fc9580d977d0"/>
    <xsd:import namespace="0c2f789d-87d1-4dc9-9a51-1fd80dd83c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LengthInSecond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701c16-9229-4666-8378-fc9580d977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2f789d-87d1-4dc9-9a51-1fd80dd83c9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A7ABCE5-CC85-4FBC-B8AE-3750823DE23A}"/>
</file>

<file path=customXml/itemProps2.xml><?xml version="1.0" encoding="utf-8"?>
<ds:datastoreItem xmlns:ds="http://schemas.openxmlformats.org/officeDocument/2006/customXml" ds:itemID="{BC38682D-6B30-422A-8759-CF1CE00E8CD6}"/>
</file>

<file path=customXml/itemProps3.xml><?xml version="1.0" encoding="utf-8"?>
<ds:datastoreItem xmlns:ds="http://schemas.openxmlformats.org/officeDocument/2006/customXml" ds:itemID="{95DCA7DE-A43D-4DE4-A215-0B7CCDB4BE30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1</cp:revision>
  <dcterms:created xsi:type="dcterms:W3CDTF">2024-03-17T22:36:44Z</dcterms:created>
  <dcterms:modified xsi:type="dcterms:W3CDTF">2024-03-17T22:36:48Z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0x01010046FD085B29875249822764A38C5F63B6</vt:lpwstr>
  </property>
</Properties>
</file>