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9" r:id="rId13"/>
    <p:sldId id="265" r:id="rId14"/>
    <p:sldId id="270" r:id="rId15"/>
    <p:sldId id="267" r:id="rId16"/>
  </p:sldIdLst>
  <p:sldSz cx="9144000" cy="5143500" type="screen16x9"/>
  <p:notesSz cx="6858000" cy="9144000"/>
  <p:embeddedFontLst>
    <p:embeddedFont>
      <p:font typeface="Nunito" panose="020B0604020202020204" charset="0"/>
      <p:regular r:id="rId18"/>
      <p:bold r:id="rId19"/>
      <p:italic r:id="rId20"/>
      <p:boldItalic r:id="rId21"/>
    </p:embeddedFont>
    <p:embeddedFont>
      <p:font typeface="Bebas Neue" panose="020B0604020202020204" charset="0"/>
      <p:regular r:id="rId22"/>
    </p:embeddedFont>
    <p:embeddedFont>
      <p:font typeface="Montserrat ExtraBold" panose="020B0604020202020204" charset="0"/>
      <p:bold r:id="rId23"/>
      <p:boldItalic r:id="rId24"/>
    </p:embeddedFont>
    <p:embeddedFont>
      <p:font typeface="Montserrat" panose="020B0604020202020204" charset="0"/>
      <p:regular r:id="rId25"/>
      <p:bold r:id="rId26"/>
      <p:italic r:id="rId27"/>
      <p:boldItalic r:id="rId28"/>
    </p:embeddedFont>
    <p:embeddedFont>
      <p:font typeface="Montserrat ExtraLight" panose="020B0604020202020204" charset="0"/>
      <p:regular r:id="rId29"/>
      <p:bold r:id="rId30"/>
      <p:italic r:id="rId31"/>
      <p:boldItalic r:id="rId32"/>
    </p:embeddedFont>
    <p:embeddedFont>
      <p:font typeface="Lora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245">
          <p15:clr>
            <a:srgbClr val="9AA0A6"/>
          </p15:clr>
        </p15:guide>
        <p15:guide id="3" pos="2880">
          <p15:clr>
            <a:srgbClr val="A4A3A4"/>
          </p15:clr>
        </p15:guide>
        <p15:guide id="4" pos="635">
          <p15:clr>
            <a:srgbClr val="A4A3A4"/>
          </p15:clr>
        </p15:guide>
        <p15:guide id="5" orient="horz" pos="2754">
          <p15:clr>
            <a:srgbClr val="A4A3A4"/>
          </p15:clr>
        </p15:guide>
        <p15:guide id="6" orient="horz" pos="53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jUtJl0CfRVgoUmE1qO/FOirDK5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77"/>
      </p:cViewPr>
      <p:guideLst>
        <p:guide orient="horz" pos="1620"/>
        <p:guide pos="2245"/>
        <p:guide pos="2880"/>
        <p:guide pos="635"/>
        <p:guide orient="horz" pos="2754"/>
        <p:guide orient="horz" pos="5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viewProps" Target="viewProp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0" name="Google Shape;2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7a2177c1e9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5" name="Google Shape;375;g27a2177c1e9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7a2177c1e9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3" name="Google Shape;393;g27a2177c1e9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0" name="Google Shape;2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1857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dd72e9c333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1" name="Google Shape;411;g1dd72e9c333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dd72e9c333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1" name="Google Shape;411;g1dd72e9c333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5589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dd72e9c333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1" name="Google Shape;411;g1dd72e9c333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4998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0" name="Google Shape;2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0" name="Google Shape;2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8708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5680e45436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6" name="Google Shape;286;g25680e45436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798d8ac22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5" name="Google Shape;305;g2798d8ac22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798d8ac22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0" name="Google Shape;320;g2798d8ac22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798d8ac22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7" name="Google Shape;337;g2798d8ac22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798d8ac221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7" name="Google Shape;357;g2798d8ac221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798d8ac221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7" name="Google Shape;357;g2798d8ac221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32119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9"/>
          <p:cNvSpPr/>
          <p:nvPr/>
        </p:nvSpPr>
        <p:spPr>
          <a:xfrm>
            <a:off x="713225" y="771900"/>
            <a:ext cx="7729200" cy="359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69"/>
          <p:cNvSpPr txBox="1">
            <a:spLocks noGrp="1"/>
          </p:cNvSpPr>
          <p:nvPr>
            <p:ph type="title"/>
          </p:nvPr>
        </p:nvSpPr>
        <p:spPr>
          <a:xfrm>
            <a:off x="1091675" y="2108450"/>
            <a:ext cx="3555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9" name="Google Shape;79;p69"/>
          <p:cNvSpPr txBox="1">
            <a:spLocks noGrp="1"/>
          </p:cNvSpPr>
          <p:nvPr>
            <p:ph type="title" idx="2"/>
          </p:nvPr>
        </p:nvSpPr>
        <p:spPr>
          <a:xfrm>
            <a:off x="1091675" y="1194925"/>
            <a:ext cx="15063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80" name="Google Shape;80;p69"/>
          <p:cNvSpPr txBox="1">
            <a:spLocks noGrp="1"/>
          </p:cNvSpPr>
          <p:nvPr>
            <p:ph type="subTitle" idx="1"/>
          </p:nvPr>
        </p:nvSpPr>
        <p:spPr>
          <a:xfrm>
            <a:off x="1091666" y="3235175"/>
            <a:ext cx="30198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69"/>
          <p:cNvSpPr txBox="1"/>
          <p:nvPr/>
        </p:nvSpPr>
        <p:spPr>
          <a:xfrm>
            <a:off x="8186884" y="4690872"/>
            <a:ext cx="548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‹Nº›</a:t>
            </a:fld>
            <a:endParaRPr sz="1000" b="0" i="0" u="none" strike="noStrike" cap="none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2" name="Google Shape;82;p69"/>
          <p:cNvSpPr txBox="1">
            <a:spLocks noGrp="1"/>
          </p:cNvSpPr>
          <p:nvPr>
            <p:ph type="subTitle" idx="3"/>
          </p:nvPr>
        </p:nvSpPr>
        <p:spPr>
          <a:xfrm>
            <a:off x="6336792" y="4690872"/>
            <a:ext cx="1691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83" name="Google Shape;83;p69"/>
          <p:cNvCxnSpPr/>
          <p:nvPr/>
        </p:nvCxnSpPr>
        <p:spPr>
          <a:xfrm>
            <a:off x="8028137" y="4862564"/>
            <a:ext cx="41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0"/>
          <p:cNvSpPr/>
          <p:nvPr/>
        </p:nvSpPr>
        <p:spPr>
          <a:xfrm>
            <a:off x="-29742" y="2890925"/>
            <a:ext cx="9199800" cy="225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70"/>
          <p:cNvSpPr txBox="1">
            <a:spLocks noGrp="1"/>
          </p:cNvSpPr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" name="Google Shape;87;p70"/>
          <p:cNvSpPr txBox="1">
            <a:spLocks noGrp="1"/>
          </p:cNvSpPr>
          <p:nvPr>
            <p:ph type="subTitle" idx="1"/>
          </p:nvPr>
        </p:nvSpPr>
        <p:spPr>
          <a:xfrm>
            <a:off x="720000" y="21931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0"/>
          <p:cNvSpPr txBox="1">
            <a:spLocks noGrp="1"/>
          </p:cNvSpPr>
          <p:nvPr>
            <p:ph type="title" idx="2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9" name="Google Shape;89;p70"/>
          <p:cNvSpPr txBox="1">
            <a:spLocks noGrp="1"/>
          </p:cNvSpPr>
          <p:nvPr>
            <p:ph type="subTitle" idx="3"/>
          </p:nvPr>
        </p:nvSpPr>
        <p:spPr>
          <a:xfrm>
            <a:off x="3419269" y="21931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0"/>
          <p:cNvSpPr txBox="1">
            <a:spLocks noGrp="1"/>
          </p:cNvSpPr>
          <p:nvPr>
            <p:ph type="title" idx="4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1" name="Google Shape;91;p70"/>
          <p:cNvSpPr txBox="1">
            <a:spLocks noGrp="1"/>
          </p:cNvSpPr>
          <p:nvPr>
            <p:ph type="subTitle" idx="5"/>
          </p:nvPr>
        </p:nvSpPr>
        <p:spPr>
          <a:xfrm>
            <a:off x="720000" y="36265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70"/>
          <p:cNvSpPr txBox="1">
            <a:spLocks noGrp="1"/>
          </p:cNvSpPr>
          <p:nvPr>
            <p:ph type="title" idx="6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3" name="Google Shape;93;p70"/>
          <p:cNvSpPr txBox="1">
            <a:spLocks noGrp="1"/>
          </p:cNvSpPr>
          <p:nvPr>
            <p:ph type="subTitle" idx="7"/>
          </p:nvPr>
        </p:nvSpPr>
        <p:spPr>
          <a:xfrm>
            <a:off x="3419269" y="36265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0"/>
          <p:cNvSpPr txBox="1">
            <a:spLocks noGrp="1"/>
          </p:cNvSpPr>
          <p:nvPr>
            <p:ph type="title" idx="8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5" name="Google Shape;95;p70"/>
          <p:cNvSpPr txBox="1">
            <a:spLocks noGrp="1"/>
          </p:cNvSpPr>
          <p:nvPr>
            <p:ph type="subTitle" idx="9"/>
          </p:nvPr>
        </p:nvSpPr>
        <p:spPr>
          <a:xfrm>
            <a:off x="6118545" y="21931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0"/>
          <p:cNvSpPr txBox="1">
            <a:spLocks noGrp="1"/>
          </p:cNvSpPr>
          <p:nvPr>
            <p:ph type="title" idx="13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7" name="Google Shape;97;p70"/>
          <p:cNvSpPr txBox="1">
            <a:spLocks noGrp="1"/>
          </p:cNvSpPr>
          <p:nvPr>
            <p:ph type="subTitle" idx="14"/>
          </p:nvPr>
        </p:nvSpPr>
        <p:spPr>
          <a:xfrm>
            <a:off x="6118545" y="36265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70"/>
          <p:cNvSpPr txBox="1">
            <a:spLocks noGrp="1"/>
          </p:cNvSpPr>
          <p:nvPr>
            <p:ph type="title" idx="15"/>
          </p:nvPr>
        </p:nvSpPr>
        <p:spPr>
          <a:xfrm>
            <a:off x="720000" y="42976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70"/>
          <p:cNvSpPr txBox="1"/>
          <p:nvPr/>
        </p:nvSpPr>
        <p:spPr>
          <a:xfrm>
            <a:off x="8186884" y="4690872"/>
            <a:ext cx="548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‹Nº›</a:t>
            </a:fld>
            <a:endParaRPr sz="1000" b="0" i="0" u="none" strike="noStrike" cap="none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0" name="Google Shape;100;p70"/>
          <p:cNvSpPr txBox="1">
            <a:spLocks noGrp="1"/>
          </p:cNvSpPr>
          <p:nvPr>
            <p:ph type="subTitle" idx="16"/>
          </p:nvPr>
        </p:nvSpPr>
        <p:spPr>
          <a:xfrm>
            <a:off x="6336792" y="4690872"/>
            <a:ext cx="1691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101" name="Google Shape;101;p70"/>
          <p:cNvCxnSpPr/>
          <p:nvPr/>
        </p:nvCxnSpPr>
        <p:spPr>
          <a:xfrm>
            <a:off x="8028137" y="4862564"/>
            <a:ext cx="414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1"/>
          <p:cNvSpPr txBox="1">
            <a:spLocks noGrp="1"/>
          </p:cNvSpPr>
          <p:nvPr>
            <p:ph type="title"/>
          </p:nvPr>
        </p:nvSpPr>
        <p:spPr>
          <a:xfrm>
            <a:off x="3769916" y="783993"/>
            <a:ext cx="2302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104" name="Google Shape;104;p71"/>
          <p:cNvSpPr txBox="1"/>
          <p:nvPr/>
        </p:nvSpPr>
        <p:spPr>
          <a:xfrm>
            <a:off x="8186884" y="4690872"/>
            <a:ext cx="548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‹Nº›</a:t>
            </a:fld>
            <a:endParaRPr sz="1000" b="0" i="0" u="none" strike="noStrike" cap="none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5" name="Google Shape;105;p71"/>
          <p:cNvSpPr txBox="1">
            <a:spLocks noGrp="1"/>
          </p:cNvSpPr>
          <p:nvPr>
            <p:ph type="subTitle" idx="1"/>
          </p:nvPr>
        </p:nvSpPr>
        <p:spPr>
          <a:xfrm>
            <a:off x="6336792" y="4690872"/>
            <a:ext cx="1691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106" name="Google Shape;106;p71"/>
          <p:cNvCxnSpPr/>
          <p:nvPr/>
        </p:nvCxnSpPr>
        <p:spPr>
          <a:xfrm>
            <a:off x="8028137" y="4862564"/>
            <a:ext cx="41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2"/>
          <p:cNvSpPr txBox="1">
            <a:spLocks noGrp="1"/>
          </p:cNvSpPr>
          <p:nvPr>
            <p:ph type="title"/>
          </p:nvPr>
        </p:nvSpPr>
        <p:spPr>
          <a:xfrm>
            <a:off x="1274479" y="972562"/>
            <a:ext cx="50379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5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72"/>
          <p:cNvSpPr txBox="1">
            <a:spLocks noGrp="1"/>
          </p:cNvSpPr>
          <p:nvPr>
            <p:ph type="subTitle" idx="1"/>
          </p:nvPr>
        </p:nvSpPr>
        <p:spPr>
          <a:xfrm>
            <a:off x="1274479" y="1830990"/>
            <a:ext cx="50379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72"/>
          <p:cNvSpPr txBox="1">
            <a:spLocks noGrp="1"/>
          </p:cNvSpPr>
          <p:nvPr>
            <p:ph type="title" idx="2"/>
          </p:nvPr>
        </p:nvSpPr>
        <p:spPr>
          <a:xfrm>
            <a:off x="3725529" y="2885222"/>
            <a:ext cx="50379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5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72"/>
          <p:cNvSpPr txBox="1">
            <a:spLocks noGrp="1"/>
          </p:cNvSpPr>
          <p:nvPr>
            <p:ph type="subTitle" idx="3"/>
          </p:nvPr>
        </p:nvSpPr>
        <p:spPr>
          <a:xfrm>
            <a:off x="3725529" y="3743649"/>
            <a:ext cx="50379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72"/>
          <p:cNvSpPr txBox="1"/>
          <p:nvPr/>
        </p:nvSpPr>
        <p:spPr>
          <a:xfrm>
            <a:off x="8186884" y="4690872"/>
            <a:ext cx="548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‹Nº›</a:t>
            </a:fld>
            <a:endParaRPr sz="1000" b="0" i="0" u="none" strike="noStrike" cap="none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72"/>
          <p:cNvSpPr txBox="1">
            <a:spLocks noGrp="1"/>
          </p:cNvSpPr>
          <p:nvPr>
            <p:ph type="subTitle" idx="4"/>
          </p:nvPr>
        </p:nvSpPr>
        <p:spPr>
          <a:xfrm>
            <a:off x="6336792" y="4690872"/>
            <a:ext cx="1691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114" name="Google Shape;114;p72"/>
          <p:cNvCxnSpPr/>
          <p:nvPr/>
        </p:nvCxnSpPr>
        <p:spPr>
          <a:xfrm>
            <a:off x="8028137" y="4862564"/>
            <a:ext cx="414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5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3"/>
          <p:cNvSpPr txBox="1">
            <a:spLocks noGrp="1"/>
          </p:cNvSpPr>
          <p:nvPr>
            <p:ph type="title"/>
          </p:nvPr>
        </p:nvSpPr>
        <p:spPr>
          <a:xfrm>
            <a:off x="5202936" y="429768"/>
            <a:ext cx="321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117" name="Google Shape;117;p73"/>
          <p:cNvSpPr/>
          <p:nvPr/>
        </p:nvSpPr>
        <p:spPr>
          <a:xfrm>
            <a:off x="-9251" y="0"/>
            <a:ext cx="19161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3"/>
          <p:cNvSpPr txBox="1"/>
          <p:nvPr/>
        </p:nvSpPr>
        <p:spPr>
          <a:xfrm>
            <a:off x="8186884" y="4690872"/>
            <a:ext cx="548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‹Nº›</a:t>
            </a:fld>
            <a:endParaRPr sz="1000" b="0" i="0" u="none" strike="noStrike" cap="none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9" name="Google Shape;119;p73"/>
          <p:cNvSpPr txBox="1">
            <a:spLocks noGrp="1"/>
          </p:cNvSpPr>
          <p:nvPr>
            <p:ph type="subTitle" idx="1"/>
          </p:nvPr>
        </p:nvSpPr>
        <p:spPr>
          <a:xfrm>
            <a:off x="6336792" y="4690872"/>
            <a:ext cx="1691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120" name="Google Shape;120;p73"/>
          <p:cNvCxnSpPr/>
          <p:nvPr/>
        </p:nvCxnSpPr>
        <p:spPr>
          <a:xfrm>
            <a:off x="8028137" y="4862564"/>
            <a:ext cx="41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1" name="Google Shape;121;p73"/>
          <p:cNvSpPr txBox="1">
            <a:spLocks noGrp="1"/>
          </p:cNvSpPr>
          <p:nvPr>
            <p:ph type="title" idx="2"/>
          </p:nvPr>
        </p:nvSpPr>
        <p:spPr>
          <a:xfrm>
            <a:off x="3557385" y="1184617"/>
            <a:ext cx="13710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2" name="Google Shape;122;p73"/>
          <p:cNvSpPr txBox="1">
            <a:spLocks noGrp="1"/>
          </p:cNvSpPr>
          <p:nvPr>
            <p:ph type="subTitle" idx="3"/>
          </p:nvPr>
        </p:nvSpPr>
        <p:spPr>
          <a:xfrm>
            <a:off x="3557385" y="1656187"/>
            <a:ext cx="20118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73"/>
          <p:cNvSpPr txBox="1">
            <a:spLocks noGrp="1"/>
          </p:cNvSpPr>
          <p:nvPr>
            <p:ph type="title" idx="4"/>
          </p:nvPr>
        </p:nvSpPr>
        <p:spPr>
          <a:xfrm>
            <a:off x="4867243" y="2371313"/>
            <a:ext cx="13716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" name="Google Shape;124;p73"/>
          <p:cNvSpPr txBox="1">
            <a:spLocks noGrp="1"/>
          </p:cNvSpPr>
          <p:nvPr>
            <p:ph type="subTitle" idx="5"/>
          </p:nvPr>
        </p:nvSpPr>
        <p:spPr>
          <a:xfrm>
            <a:off x="4867543" y="2839773"/>
            <a:ext cx="20118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73"/>
          <p:cNvSpPr txBox="1">
            <a:spLocks noGrp="1"/>
          </p:cNvSpPr>
          <p:nvPr>
            <p:ph type="title" idx="6"/>
          </p:nvPr>
        </p:nvSpPr>
        <p:spPr>
          <a:xfrm>
            <a:off x="6177702" y="3558009"/>
            <a:ext cx="13716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6" name="Google Shape;126;p73"/>
          <p:cNvSpPr txBox="1">
            <a:spLocks noGrp="1"/>
          </p:cNvSpPr>
          <p:nvPr>
            <p:ph type="subTitle" idx="7"/>
          </p:nvPr>
        </p:nvSpPr>
        <p:spPr>
          <a:xfrm>
            <a:off x="6177702" y="4023360"/>
            <a:ext cx="20127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4"/>
          <p:cNvSpPr txBox="1">
            <a:spLocks noGrp="1"/>
          </p:cNvSpPr>
          <p:nvPr>
            <p:ph type="title"/>
          </p:nvPr>
        </p:nvSpPr>
        <p:spPr>
          <a:xfrm>
            <a:off x="713225" y="3545125"/>
            <a:ext cx="4125000" cy="8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74"/>
          <p:cNvSpPr txBox="1"/>
          <p:nvPr/>
        </p:nvSpPr>
        <p:spPr>
          <a:xfrm>
            <a:off x="8186884" y="4690872"/>
            <a:ext cx="548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‹Nº›</a:t>
            </a:fld>
            <a:endParaRPr sz="1000" b="0" i="0" u="none" strike="noStrike" cap="none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0" name="Google Shape;130;p74"/>
          <p:cNvSpPr txBox="1"/>
          <p:nvPr/>
        </p:nvSpPr>
        <p:spPr>
          <a:xfrm>
            <a:off x="8186884" y="4690872"/>
            <a:ext cx="548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‹Nº›</a:t>
            </a:fld>
            <a:endParaRPr sz="1000" b="0" i="0" u="none" strike="noStrike" cap="none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1" name="Google Shape;131;p74"/>
          <p:cNvSpPr txBox="1">
            <a:spLocks noGrp="1"/>
          </p:cNvSpPr>
          <p:nvPr>
            <p:ph type="subTitle" idx="1"/>
          </p:nvPr>
        </p:nvSpPr>
        <p:spPr>
          <a:xfrm>
            <a:off x="6336792" y="4690872"/>
            <a:ext cx="1691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132" name="Google Shape;132;p74"/>
          <p:cNvCxnSpPr/>
          <p:nvPr/>
        </p:nvCxnSpPr>
        <p:spPr>
          <a:xfrm>
            <a:off x="8028137" y="4862564"/>
            <a:ext cx="414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5"/>
          <p:cNvSpPr txBox="1">
            <a:spLocks noGrp="1"/>
          </p:cNvSpPr>
          <p:nvPr>
            <p:ph type="title"/>
          </p:nvPr>
        </p:nvSpPr>
        <p:spPr>
          <a:xfrm>
            <a:off x="3497525" y="2949675"/>
            <a:ext cx="45639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5" name="Google Shape;135;p75"/>
          <p:cNvSpPr txBox="1">
            <a:spLocks noGrp="1"/>
          </p:cNvSpPr>
          <p:nvPr>
            <p:ph type="subTitle" idx="1"/>
          </p:nvPr>
        </p:nvSpPr>
        <p:spPr>
          <a:xfrm>
            <a:off x="2457150" y="1354675"/>
            <a:ext cx="5604300" cy="15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6" name="Google Shape;136;p75"/>
          <p:cNvSpPr/>
          <p:nvPr/>
        </p:nvSpPr>
        <p:spPr>
          <a:xfrm>
            <a:off x="-9250" y="450"/>
            <a:ext cx="1607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75"/>
          <p:cNvSpPr txBox="1"/>
          <p:nvPr/>
        </p:nvSpPr>
        <p:spPr>
          <a:xfrm>
            <a:off x="8186884" y="4690872"/>
            <a:ext cx="548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‹Nº›</a:t>
            </a:fld>
            <a:endParaRPr sz="1000" b="0" i="0" u="none" strike="noStrike" cap="none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8" name="Google Shape;138;p75"/>
          <p:cNvSpPr txBox="1">
            <a:spLocks noGrp="1"/>
          </p:cNvSpPr>
          <p:nvPr>
            <p:ph type="subTitle" idx="2"/>
          </p:nvPr>
        </p:nvSpPr>
        <p:spPr>
          <a:xfrm>
            <a:off x="6336792" y="4690872"/>
            <a:ext cx="1691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139" name="Google Shape;139;p75"/>
          <p:cNvCxnSpPr/>
          <p:nvPr/>
        </p:nvCxnSpPr>
        <p:spPr>
          <a:xfrm>
            <a:off x="8028137" y="4862564"/>
            <a:ext cx="41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6"/>
          <p:cNvSpPr txBox="1">
            <a:spLocks noGrp="1"/>
          </p:cNvSpPr>
          <p:nvPr>
            <p:ph type="subTitle" idx="1"/>
          </p:nvPr>
        </p:nvSpPr>
        <p:spPr>
          <a:xfrm>
            <a:off x="1321513" y="3372499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76"/>
          <p:cNvSpPr txBox="1">
            <a:spLocks noGrp="1"/>
          </p:cNvSpPr>
          <p:nvPr>
            <p:ph type="subTitle" idx="2"/>
          </p:nvPr>
        </p:nvSpPr>
        <p:spPr>
          <a:xfrm>
            <a:off x="4914888" y="3372499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76"/>
          <p:cNvSpPr txBox="1">
            <a:spLocks noGrp="1"/>
          </p:cNvSpPr>
          <p:nvPr>
            <p:ph type="subTitle" idx="3"/>
          </p:nvPr>
        </p:nvSpPr>
        <p:spPr>
          <a:xfrm>
            <a:off x="1175113" y="3895600"/>
            <a:ext cx="32004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76"/>
          <p:cNvSpPr txBox="1">
            <a:spLocks noGrp="1"/>
          </p:cNvSpPr>
          <p:nvPr>
            <p:ph type="subTitle" idx="4"/>
          </p:nvPr>
        </p:nvSpPr>
        <p:spPr>
          <a:xfrm>
            <a:off x="4768488" y="3895600"/>
            <a:ext cx="32004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76"/>
          <p:cNvSpPr txBox="1">
            <a:spLocks noGrp="1"/>
          </p:cNvSpPr>
          <p:nvPr>
            <p:ph type="title"/>
          </p:nvPr>
        </p:nvSpPr>
        <p:spPr>
          <a:xfrm>
            <a:off x="720000" y="42976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6"/>
          <p:cNvSpPr txBox="1"/>
          <p:nvPr/>
        </p:nvSpPr>
        <p:spPr>
          <a:xfrm>
            <a:off x="8186884" y="4690872"/>
            <a:ext cx="548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‹Nº›</a:t>
            </a:fld>
            <a:endParaRPr sz="1000" b="0" i="0" u="none" strike="noStrike" cap="none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7" name="Google Shape;147;p76"/>
          <p:cNvSpPr txBox="1">
            <a:spLocks noGrp="1"/>
          </p:cNvSpPr>
          <p:nvPr>
            <p:ph type="subTitle" idx="5"/>
          </p:nvPr>
        </p:nvSpPr>
        <p:spPr>
          <a:xfrm>
            <a:off x="6336792" y="4690872"/>
            <a:ext cx="1691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148" name="Google Shape;148;p76"/>
          <p:cNvCxnSpPr/>
          <p:nvPr/>
        </p:nvCxnSpPr>
        <p:spPr>
          <a:xfrm>
            <a:off x="8028137" y="4862564"/>
            <a:ext cx="41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6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7"/>
          <p:cNvSpPr txBox="1">
            <a:spLocks noGrp="1"/>
          </p:cNvSpPr>
          <p:nvPr>
            <p:ph type="title"/>
          </p:nvPr>
        </p:nvSpPr>
        <p:spPr>
          <a:xfrm>
            <a:off x="730246" y="2762827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1" name="Google Shape;151;p77"/>
          <p:cNvSpPr txBox="1">
            <a:spLocks noGrp="1"/>
          </p:cNvSpPr>
          <p:nvPr>
            <p:ph type="subTitle" idx="1"/>
          </p:nvPr>
        </p:nvSpPr>
        <p:spPr>
          <a:xfrm>
            <a:off x="730246" y="3262906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77"/>
          <p:cNvSpPr txBox="1">
            <a:spLocks noGrp="1"/>
          </p:cNvSpPr>
          <p:nvPr>
            <p:ph type="title" idx="2"/>
          </p:nvPr>
        </p:nvSpPr>
        <p:spPr>
          <a:xfrm>
            <a:off x="3403800" y="2762827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3" name="Google Shape;153;p77"/>
          <p:cNvSpPr txBox="1">
            <a:spLocks noGrp="1"/>
          </p:cNvSpPr>
          <p:nvPr>
            <p:ph type="subTitle" idx="3"/>
          </p:nvPr>
        </p:nvSpPr>
        <p:spPr>
          <a:xfrm>
            <a:off x="3403800" y="3262906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77"/>
          <p:cNvSpPr txBox="1">
            <a:spLocks noGrp="1"/>
          </p:cNvSpPr>
          <p:nvPr>
            <p:ph type="title" idx="4"/>
          </p:nvPr>
        </p:nvSpPr>
        <p:spPr>
          <a:xfrm>
            <a:off x="6077354" y="2762827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5" name="Google Shape;155;p77"/>
          <p:cNvSpPr txBox="1">
            <a:spLocks noGrp="1"/>
          </p:cNvSpPr>
          <p:nvPr>
            <p:ph type="subTitle" idx="5"/>
          </p:nvPr>
        </p:nvSpPr>
        <p:spPr>
          <a:xfrm>
            <a:off x="6077354" y="3262906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77"/>
          <p:cNvSpPr txBox="1">
            <a:spLocks noGrp="1"/>
          </p:cNvSpPr>
          <p:nvPr>
            <p:ph type="title" idx="6"/>
          </p:nvPr>
        </p:nvSpPr>
        <p:spPr>
          <a:xfrm>
            <a:off x="720000" y="42976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77"/>
          <p:cNvSpPr txBox="1">
            <a:spLocks noGrp="1"/>
          </p:cNvSpPr>
          <p:nvPr>
            <p:ph type="title" idx="7"/>
          </p:nvPr>
        </p:nvSpPr>
        <p:spPr>
          <a:xfrm>
            <a:off x="730246" y="1776794"/>
            <a:ext cx="18612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5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158" name="Google Shape;158;p77"/>
          <p:cNvSpPr txBox="1">
            <a:spLocks noGrp="1"/>
          </p:cNvSpPr>
          <p:nvPr>
            <p:ph type="title" idx="8"/>
          </p:nvPr>
        </p:nvSpPr>
        <p:spPr>
          <a:xfrm>
            <a:off x="3403800" y="1776794"/>
            <a:ext cx="18612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5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159" name="Google Shape;159;p77"/>
          <p:cNvSpPr txBox="1">
            <a:spLocks noGrp="1"/>
          </p:cNvSpPr>
          <p:nvPr>
            <p:ph type="title" idx="9"/>
          </p:nvPr>
        </p:nvSpPr>
        <p:spPr>
          <a:xfrm>
            <a:off x="6077354" y="1776794"/>
            <a:ext cx="18612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5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160" name="Google Shape;160;p77"/>
          <p:cNvSpPr txBox="1"/>
          <p:nvPr/>
        </p:nvSpPr>
        <p:spPr>
          <a:xfrm>
            <a:off x="8186884" y="4690872"/>
            <a:ext cx="548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‹Nº›</a:t>
            </a:fld>
            <a:endParaRPr sz="1000" b="0" i="0" u="none" strike="noStrike" cap="none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1" name="Google Shape;161;p77"/>
          <p:cNvSpPr txBox="1">
            <a:spLocks noGrp="1"/>
          </p:cNvSpPr>
          <p:nvPr>
            <p:ph type="subTitle" idx="13"/>
          </p:nvPr>
        </p:nvSpPr>
        <p:spPr>
          <a:xfrm>
            <a:off x="6336792" y="4690872"/>
            <a:ext cx="1691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162" name="Google Shape;162;p77"/>
          <p:cNvCxnSpPr/>
          <p:nvPr/>
        </p:nvCxnSpPr>
        <p:spPr>
          <a:xfrm>
            <a:off x="8028137" y="4862564"/>
            <a:ext cx="41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65" name="Google Shape;165;p78"/>
          <p:cNvSpPr txBox="1"/>
          <p:nvPr/>
        </p:nvSpPr>
        <p:spPr>
          <a:xfrm>
            <a:off x="8186884" y="4690872"/>
            <a:ext cx="548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‹Nº›</a:t>
            </a:fld>
            <a:endParaRPr sz="1000" b="0" i="0" u="none" strike="noStrike" cap="none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6" name="Google Shape;166;p78"/>
          <p:cNvSpPr txBox="1">
            <a:spLocks noGrp="1"/>
          </p:cNvSpPr>
          <p:nvPr>
            <p:ph type="subTitle" idx="1"/>
          </p:nvPr>
        </p:nvSpPr>
        <p:spPr>
          <a:xfrm>
            <a:off x="6336792" y="4690872"/>
            <a:ext cx="1691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167" name="Google Shape;167;p78"/>
          <p:cNvCxnSpPr/>
          <p:nvPr/>
        </p:nvCxnSpPr>
        <p:spPr>
          <a:xfrm>
            <a:off x="8028137" y="4862564"/>
            <a:ext cx="414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1"/>
          <p:cNvSpPr/>
          <p:nvPr/>
        </p:nvSpPr>
        <p:spPr>
          <a:xfrm>
            <a:off x="713225" y="771900"/>
            <a:ext cx="7729200" cy="359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1"/>
          <p:cNvSpPr txBox="1">
            <a:spLocks noGrp="1"/>
          </p:cNvSpPr>
          <p:nvPr>
            <p:ph type="title"/>
          </p:nvPr>
        </p:nvSpPr>
        <p:spPr>
          <a:xfrm>
            <a:off x="4977866" y="2108441"/>
            <a:ext cx="30198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61"/>
          <p:cNvSpPr txBox="1">
            <a:spLocks noGrp="1"/>
          </p:cNvSpPr>
          <p:nvPr>
            <p:ph type="title" idx="2"/>
          </p:nvPr>
        </p:nvSpPr>
        <p:spPr>
          <a:xfrm>
            <a:off x="4977866" y="1194925"/>
            <a:ext cx="1226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61"/>
          <p:cNvSpPr txBox="1">
            <a:spLocks noGrp="1"/>
          </p:cNvSpPr>
          <p:nvPr>
            <p:ph type="subTitle" idx="1"/>
          </p:nvPr>
        </p:nvSpPr>
        <p:spPr>
          <a:xfrm>
            <a:off x="4977866" y="3235175"/>
            <a:ext cx="30198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61"/>
          <p:cNvSpPr txBox="1"/>
          <p:nvPr/>
        </p:nvSpPr>
        <p:spPr>
          <a:xfrm>
            <a:off x="8186884" y="4690872"/>
            <a:ext cx="548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‹Nº›</a:t>
            </a:fld>
            <a:endParaRPr sz="1000" b="0" i="0" u="none" strike="noStrike" cap="none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" name="Google Shape;15;p61"/>
          <p:cNvSpPr txBox="1">
            <a:spLocks noGrp="1"/>
          </p:cNvSpPr>
          <p:nvPr>
            <p:ph type="subTitle" idx="3"/>
          </p:nvPr>
        </p:nvSpPr>
        <p:spPr>
          <a:xfrm>
            <a:off x="6336792" y="4690872"/>
            <a:ext cx="1691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16" name="Google Shape;16;p61"/>
          <p:cNvCxnSpPr/>
          <p:nvPr/>
        </p:nvCxnSpPr>
        <p:spPr>
          <a:xfrm>
            <a:off x="8028137" y="4862564"/>
            <a:ext cx="41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2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9"/>
          <p:cNvSpPr txBox="1">
            <a:spLocks noGrp="1"/>
          </p:cNvSpPr>
          <p:nvPr>
            <p:ph type="title"/>
          </p:nvPr>
        </p:nvSpPr>
        <p:spPr>
          <a:xfrm>
            <a:off x="720000" y="42976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170" name="Google Shape;170;p79"/>
          <p:cNvSpPr txBox="1"/>
          <p:nvPr/>
        </p:nvSpPr>
        <p:spPr>
          <a:xfrm>
            <a:off x="8186884" y="4690872"/>
            <a:ext cx="548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‹Nº›</a:t>
            </a:fld>
            <a:endParaRPr sz="1000" b="0" i="0" u="none" strike="noStrike" cap="none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1" name="Google Shape;171;p79"/>
          <p:cNvSpPr txBox="1">
            <a:spLocks noGrp="1"/>
          </p:cNvSpPr>
          <p:nvPr>
            <p:ph type="subTitle" idx="1"/>
          </p:nvPr>
        </p:nvSpPr>
        <p:spPr>
          <a:xfrm>
            <a:off x="6336792" y="4690872"/>
            <a:ext cx="1691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172" name="Google Shape;172;p79"/>
          <p:cNvCxnSpPr/>
          <p:nvPr/>
        </p:nvCxnSpPr>
        <p:spPr>
          <a:xfrm>
            <a:off x="8028137" y="4862564"/>
            <a:ext cx="414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2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0"/>
          <p:cNvSpPr/>
          <p:nvPr/>
        </p:nvSpPr>
        <p:spPr>
          <a:xfrm>
            <a:off x="-9250" y="-9250"/>
            <a:ext cx="3842400" cy="515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80"/>
          <p:cNvSpPr txBox="1">
            <a:spLocks noGrp="1"/>
          </p:cNvSpPr>
          <p:nvPr>
            <p:ph type="subTitle" idx="1"/>
          </p:nvPr>
        </p:nvSpPr>
        <p:spPr>
          <a:xfrm>
            <a:off x="823725" y="2325200"/>
            <a:ext cx="2671500" cy="11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80"/>
          <p:cNvSpPr txBox="1">
            <a:spLocks noGrp="1"/>
          </p:cNvSpPr>
          <p:nvPr>
            <p:ph type="title"/>
          </p:nvPr>
        </p:nvSpPr>
        <p:spPr>
          <a:xfrm>
            <a:off x="823725" y="1684600"/>
            <a:ext cx="310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80"/>
          <p:cNvSpPr txBox="1"/>
          <p:nvPr/>
        </p:nvSpPr>
        <p:spPr>
          <a:xfrm>
            <a:off x="8186884" y="4690872"/>
            <a:ext cx="548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‹Nº›</a:t>
            </a:fld>
            <a:endParaRPr sz="1000" b="0" i="0" u="none" strike="noStrike" cap="none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8" name="Google Shape;178;p80"/>
          <p:cNvSpPr txBox="1">
            <a:spLocks noGrp="1"/>
          </p:cNvSpPr>
          <p:nvPr>
            <p:ph type="subTitle" idx="2"/>
          </p:nvPr>
        </p:nvSpPr>
        <p:spPr>
          <a:xfrm>
            <a:off x="6336792" y="4690872"/>
            <a:ext cx="1691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179" name="Google Shape;179;p80"/>
          <p:cNvCxnSpPr/>
          <p:nvPr/>
        </p:nvCxnSpPr>
        <p:spPr>
          <a:xfrm>
            <a:off x="8028137" y="4862564"/>
            <a:ext cx="41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1"/>
          <p:cNvSpPr txBox="1">
            <a:spLocks noGrp="1"/>
          </p:cNvSpPr>
          <p:nvPr>
            <p:ph type="subTitle" idx="1"/>
          </p:nvPr>
        </p:nvSpPr>
        <p:spPr>
          <a:xfrm>
            <a:off x="4926771" y="2322580"/>
            <a:ext cx="2907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81"/>
          <p:cNvSpPr txBox="1">
            <a:spLocks noGrp="1"/>
          </p:cNvSpPr>
          <p:nvPr>
            <p:ph type="title"/>
          </p:nvPr>
        </p:nvSpPr>
        <p:spPr>
          <a:xfrm>
            <a:off x="4926771" y="1682500"/>
            <a:ext cx="314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81"/>
          <p:cNvSpPr txBox="1"/>
          <p:nvPr/>
        </p:nvSpPr>
        <p:spPr>
          <a:xfrm>
            <a:off x="8186884" y="4690872"/>
            <a:ext cx="548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‹Nº›</a:t>
            </a:fld>
            <a:endParaRPr sz="1000" b="0" i="0" u="none" strike="noStrike" cap="none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84" name="Google Shape;184;p81"/>
          <p:cNvSpPr txBox="1">
            <a:spLocks noGrp="1"/>
          </p:cNvSpPr>
          <p:nvPr>
            <p:ph type="subTitle" idx="2"/>
          </p:nvPr>
        </p:nvSpPr>
        <p:spPr>
          <a:xfrm>
            <a:off x="6336792" y="4690872"/>
            <a:ext cx="1691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185" name="Google Shape;185;p81"/>
          <p:cNvCxnSpPr/>
          <p:nvPr/>
        </p:nvCxnSpPr>
        <p:spPr>
          <a:xfrm>
            <a:off x="8028137" y="4862564"/>
            <a:ext cx="41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3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2"/>
          <p:cNvSpPr/>
          <p:nvPr/>
        </p:nvSpPr>
        <p:spPr>
          <a:xfrm>
            <a:off x="4272600" y="1152350"/>
            <a:ext cx="4871400" cy="279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82"/>
          <p:cNvSpPr txBox="1">
            <a:spLocks noGrp="1"/>
          </p:cNvSpPr>
          <p:nvPr>
            <p:ph type="subTitle" idx="1"/>
          </p:nvPr>
        </p:nvSpPr>
        <p:spPr>
          <a:xfrm>
            <a:off x="4687656" y="2324790"/>
            <a:ext cx="2907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82"/>
          <p:cNvSpPr txBox="1">
            <a:spLocks noGrp="1"/>
          </p:cNvSpPr>
          <p:nvPr>
            <p:ph type="title"/>
          </p:nvPr>
        </p:nvSpPr>
        <p:spPr>
          <a:xfrm>
            <a:off x="4687656" y="1684710"/>
            <a:ext cx="314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82"/>
          <p:cNvSpPr txBox="1"/>
          <p:nvPr/>
        </p:nvSpPr>
        <p:spPr>
          <a:xfrm>
            <a:off x="8186884" y="4690872"/>
            <a:ext cx="548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‹Nº›</a:t>
            </a:fld>
            <a:endParaRPr sz="1000" b="0" i="0" u="none" strike="noStrike" cap="none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1" name="Google Shape;191;p82"/>
          <p:cNvSpPr txBox="1">
            <a:spLocks noGrp="1"/>
          </p:cNvSpPr>
          <p:nvPr>
            <p:ph type="subTitle" idx="2"/>
          </p:nvPr>
        </p:nvSpPr>
        <p:spPr>
          <a:xfrm>
            <a:off x="6336792" y="4690872"/>
            <a:ext cx="1691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192" name="Google Shape;192;p82"/>
          <p:cNvCxnSpPr/>
          <p:nvPr/>
        </p:nvCxnSpPr>
        <p:spPr>
          <a:xfrm>
            <a:off x="8028137" y="4862564"/>
            <a:ext cx="41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3"/>
          <p:cNvSpPr txBox="1">
            <a:spLocks noGrp="1"/>
          </p:cNvSpPr>
          <p:nvPr>
            <p:ph type="title" hasCustomPrompt="1"/>
          </p:nvPr>
        </p:nvSpPr>
        <p:spPr>
          <a:xfrm>
            <a:off x="1284000" y="1588650"/>
            <a:ext cx="65760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5" name="Google Shape;195;p83"/>
          <p:cNvSpPr txBox="1">
            <a:spLocks noGrp="1"/>
          </p:cNvSpPr>
          <p:nvPr>
            <p:ph type="subTitle" idx="1"/>
          </p:nvPr>
        </p:nvSpPr>
        <p:spPr>
          <a:xfrm>
            <a:off x="1714950" y="3099750"/>
            <a:ext cx="57141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6" name="Google Shape;196;p83"/>
          <p:cNvSpPr txBox="1"/>
          <p:nvPr/>
        </p:nvSpPr>
        <p:spPr>
          <a:xfrm>
            <a:off x="8186884" y="4690872"/>
            <a:ext cx="548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‹Nº›</a:t>
            </a:fld>
            <a:endParaRPr sz="1000" b="0" i="0" u="none" strike="noStrike" cap="none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7" name="Google Shape;197;p83"/>
          <p:cNvSpPr txBox="1">
            <a:spLocks noGrp="1"/>
          </p:cNvSpPr>
          <p:nvPr>
            <p:ph type="subTitle" idx="2"/>
          </p:nvPr>
        </p:nvSpPr>
        <p:spPr>
          <a:xfrm>
            <a:off x="6336792" y="4690872"/>
            <a:ext cx="1691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198" name="Google Shape;198;p83"/>
          <p:cNvCxnSpPr/>
          <p:nvPr/>
        </p:nvCxnSpPr>
        <p:spPr>
          <a:xfrm>
            <a:off x="8028137" y="4862564"/>
            <a:ext cx="414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8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4"/>
          <p:cNvSpPr txBox="1">
            <a:spLocks noGrp="1"/>
          </p:cNvSpPr>
          <p:nvPr>
            <p:ph type="subTitle" idx="1"/>
          </p:nvPr>
        </p:nvSpPr>
        <p:spPr>
          <a:xfrm>
            <a:off x="4376239" y="2739763"/>
            <a:ext cx="29250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84"/>
          <p:cNvSpPr txBox="1">
            <a:spLocks noGrp="1"/>
          </p:cNvSpPr>
          <p:nvPr>
            <p:ph type="title"/>
          </p:nvPr>
        </p:nvSpPr>
        <p:spPr>
          <a:xfrm>
            <a:off x="4376228" y="1269750"/>
            <a:ext cx="3714300" cy="13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84"/>
          <p:cNvSpPr txBox="1"/>
          <p:nvPr/>
        </p:nvSpPr>
        <p:spPr>
          <a:xfrm>
            <a:off x="8186884" y="4690872"/>
            <a:ext cx="548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‹Nº›</a:t>
            </a:fld>
            <a:endParaRPr sz="1000" b="0" i="0" u="none" strike="noStrike" cap="none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3" name="Google Shape;203;p84"/>
          <p:cNvSpPr txBox="1">
            <a:spLocks noGrp="1"/>
          </p:cNvSpPr>
          <p:nvPr>
            <p:ph type="subTitle" idx="2"/>
          </p:nvPr>
        </p:nvSpPr>
        <p:spPr>
          <a:xfrm>
            <a:off x="6336792" y="4690872"/>
            <a:ext cx="1691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04" name="Google Shape;204;p84"/>
          <p:cNvCxnSpPr/>
          <p:nvPr/>
        </p:nvCxnSpPr>
        <p:spPr>
          <a:xfrm>
            <a:off x="8028137" y="4862564"/>
            <a:ext cx="41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5" name="Google Shape;205;p84"/>
          <p:cNvSpPr/>
          <p:nvPr/>
        </p:nvSpPr>
        <p:spPr>
          <a:xfrm>
            <a:off x="-9250" y="-8961"/>
            <a:ext cx="2447700" cy="25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5"/>
          <p:cNvSpPr/>
          <p:nvPr/>
        </p:nvSpPr>
        <p:spPr>
          <a:xfrm>
            <a:off x="-300" y="-10250"/>
            <a:ext cx="9144000" cy="258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85"/>
          <p:cNvSpPr txBox="1">
            <a:spLocks noGrp="1"/>
          </p:cNvSpPr>
          <p:nvPr>
            <p:ph type="title"/>
          </p:nvPr>
        </p:nvSpPr>
        <p:spPr>
          <a:xfrm>
            <a:off x="857433" y="3486119"/>
            <a:ext cx="2377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9" name="Google Shape;209;p85"/>
          <p:cNvSpPr txBox="1">
            <a:spLocks noGrp="1"/>
          </p:cNvSpPr>
          <p:nvPr>
            <p:ph type="subTitle" idx="1"/>
          </p:nvPr>
        </p:nvSpPr>
        <p:spPr>
          <a:xfrm>
            <a:off x="877983" y="3928002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85"/>
          <p:cNvSpPr txBox="1">
            <a:spLocks noGrp="1"/>
          </p:cNvSpPr>
          <p:nvPr>
            <p:ph type="title" idx="2"/>
          </p:nvPr>
        </p:nvSpPr>
        <p:spPr>
          <a:xfrm>
            <a:off x="3384694" y="3486119"/>
            <a:ext cx="2377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1" name="Google Shape;211;p85"/>
          <p:cNvSpPr txBox="1">
            <a:spLocks noGrp="1"/>
          </p:cNvSpPr>
          <p:nvPr>
            <p:ph type="subTitle" idx="3"/>
          </p:nvPr>
        </p:nvSpPr>
        <p:spPr>
          <a:xfrm>
            <a:off x="3405244" y="3928002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85"/>
          <p:cNvSpPr txBox="1">
            <a:spLocks noGrp="1"/>
          </p:cNvSpPr>
          <p:nvPr>
            <p:ph type="title" idx="4"/>
          </p:nvPr>
        </p:nvSpPr>
        <p:spPr>
          <a:xfrm>
            <a:off x="5911955" y="3486119"/>
            <a:ext cx="2377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3" name="Google Shape;213;p85"/>
          <p:cNvSpPr txBox="1">
            <a:spLocks noGrp="1"/>
          </p:cNvSpPr>
          <p:nvPr>
            <p:ph type="subTitle" idx="5"/>
          </p:nvPr>
        </p:nvSpPr>
        <p:spPr>
          <a:xfrm>
            <a:off x="5932505" y="3928002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85"/>
          <p:cNvSpPr txBox="1">
            <a:spLocks noGrp="1"/>
          </p:cNvSpPr>
          <p:nvPr>
            <p:ph type="title" idx="6"/>
          </p:nvPr>
        </p:nvSpPr>
        <p:spPr>
          <a:xfrm>
            <a:off x="720000" y="42976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85"/>
          <p:cNvSpPr txBox="1"/>
          <p:nvPr/>
        </p:nvSpPr>
        <p:spPr>
          <a:xfrm>
            <a:off x="8186884" y="4690872"/>
            <a:ext cx="548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‹Nº›</a:t>
            </a:fld>
            <a:endParaRPr sz="1000" b="0" i="0" u="none" strike="noStrike" cap="none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6" name="Google Shape;216;p85"/>
          <p:cNvSpPr txBox="1">
            <a:spLocks noGrp="1"/>
          </p:cNvSpPr>
          <p:nvPr>
            <p:ph type="subTitle" idx="7"/>
          </p:nvPr>
        </p:nvSpPr>
        <p:spPr>
          <a:xfrm>
            <a:off x="6336792" y="4690872"/>
            <a:ext cx="1691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17" name="Google Shape;217;p85"/>
          <p:cNvCxnSpPr/>
          <p:nvPr/>
        </p:nvCxnSpPr>
        <p:spPr>
          <a:xfrm>
            <a:off x="8028137" y="4862564"/>
            <a:ext cx="41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6"/>
          <p:cNvSpPr txBox="1">
            <a:spLocks noGrp="1"/>
          </p:cNvSpPr>
          <p:nvPr>
            <p:ph type="ctrTitle"/>
          </p:nvPr>
        </p:nvSpPr>
        <p:spPr>
          <a:xfrm>
            <a:off x="2430000" y="872508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0" name="Google Shape;220;p86"/>
          <p:cNvSpPr txBox="1">
            <a:spLocks noGrp="1"/>
          </p:cNvSpPr>
          <p:nvPr>
            <p:ph type="subTitle" idx="1"/>
          </p:nvPr>
        </p:nvSpPr>
        <p:spPr>
          <a:xfrm>
            <a:off x="2425050" y="1876495"/>
            <a:ext cx="4293900" cy="11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86"/>
          <p:cNvSpPr txBox="1"/>
          <p:nvPr/>
        </p:nvSpPr>
        <p:spPr>
          <a:xfrm>
            <a:off x="2037300" y="3702372"/>
            <a:ext cx="5069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200" b="1" i="0" u="none" strike="noStrike" cap="none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200" b="1" i="0" u="none" strike="noStrike" cap="none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and infographics &amp; images by </a:t>
            </a:r>
            <a:r>
              <a:rPr lang="en" sz="1200" b="1" i="0" u="none" strike="noStrike" cap="none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200" b="0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2" name="Google Shape;222;p86"/>
          <p:cNvSpPr txBox="1"/>
          <p:nvPr/>
        </p:nvSpPr>
        <p:spPr>
          <a:xfrm>
            <a:off x="8186884" y="4690872"/>
            <a:ext cx="548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‹Nº›</a:t>
            </a:fld>
            <a:endParaRPr sz="1000" b="0" i="0" u="none" strike="noStrike" cap="none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23" name="Google Shape;223;p86"/>
          <p:cNvSpPr txBox="1">
            <a:spLocks noGrp="1"/>
          </p:cNvSpPr>
          <p:nvPr>
            <p:ph type="subTitle" idx="2"/>
          </p:nvPr>
        </p:nvSpPr>
        <p:spPr>
          <a:xfrm>
            <a:off x="6336792" y="4690872"/>
            <a:ext cx="1691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4" name="Google Shape;224;p86"/>
          <p:cNvCxnSpPr/>
          <p:nvPr/>
        </p:nvCxnSpPr>
        <p:spPr>
          <a:xfrm>
            <a:off x="8028137" y="4862564"/>
            <a:ext cx="414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7"/>
          <p:cNvSpPr txBox="1">
            <a:spLocks noGrp="1"/>
          </p:cNvSpPr>
          <p:nvPr>
            <p:ph type="title"/>
          </p:nvPr>
        </p:nvSpPr>
        <p:spPr>
          <a:xfrm>
            <a:off x="720000" y="42976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87"/>
          <p:cNvSpPr txBox="1"/>
          <p:nvPr/>
        </p:nvSpPr>
        <p:spPr>
          <a:xfrm>
            <a:off x="8186884" y="4690872"/>
            <a:ext cx="548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‹Nº›</a:t>
            </a:fld>
            <a:endParaRPr sz="1000" b="0" i="0" u="none" strike="noStrike" cap="none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28" name="Google Shape;228;p87"/>
          <p:cNvSpPr txBox="1">
            <a:spLocks noGrp="1"/>
          </p:cNvSpPr>
          <p:nvPr>
            <p:ph type="subTitle" idx="1"/>
          </p:nvPr>
        </p:nvSpPr>
        <p:spPr>
          <a:xfrm>
            <a:off x="6336792" y="4690872"/>
            <a:ext cx="1691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9" name="Google Shape;229;p87"/>
          <p:cNvCxnSpPr/>
          <p:nvPr/>
        </p:nvCxnSpPr>
        <p:spPr>
          <a:xfrm>
            <a:off x="8028137" y="4862564"/>
            <a:ext cx="41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7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8"/>
          <p:cNvSpPr txBox="1">
            <a:spLocks noGrp="1"/>
          </p:cNvSpPr>
          <p:nvPr>
            <p:ph type="subTitle" idx="1"/>
          </p:nvPr>
        </p:nvSpPr>
        <p:spPr>
          <a:xfrm>
            <a:off x="720000" y="1250025"/>
            <a:ext cx="7704000" cy="30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2" name="Google Shape;232;p88"/>
          <p:cNvSpPr txBox="1">
            <a:spLocks noGrp="1"/>
          </p:cNvSpPr>
          <p:nvPr>
            <p:ph type="title"/>
          </p:nvPr>
        </p:nvSpPr>
        <p:spPr>
          <a:xfrm>
            <a:off x="720000" y="42976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88"/>
          <p:cNvSpPr txBox="1"/>
          <p:nvPr/>
        </p:nvSpPr>
        <p:spPr>
          <a:xfrm>
            <a:off x="8186884" y="4690872"/>
            <a:ext cx="548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‹Nº›</a:t>
            </a:fld>
            <a:endParaRPr sz="1000" b="0" i="0" u="none" strike="noStrike" cap="none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34" name="Google Shape;234;p88"/>
          <p:cNvSpPr txBox="1">
            <a:spLocks noGrp="1"/>
          </p:cNvSpPr>
          <p:nvPr>
            <p:ph type="subTitle" idx="2"/>
          </p:nvPr>
        </p:nvSpPr>
        <p:spPr>
          <a:xfrm>
            <a:off x="6336792" y="4690872"/>
            <a:ext cx="1691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35" name="Google Shape;235;p88"/>
          <p:cNvCxnSpPr/>
          <p:nvPr/>
        </p:nvCxnSpPr>
        <p:spPr>
          <a:xfrm>
            <a:off x="8028137" y="4862564"/>
            <a:ext cx="41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2"/>
          <p:cNvSpPr txBox="1">
            <a:spLocks noGrp="1"/>
          </p:cNvSpPr>
          <p:nvPr>
            <p:ph type="title"/>
          </p:nvPr>
        </p:nvSpPr>
        <p:spPr>
          <a:xfrm>
            <a:off x="720000" y="290100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" name="Google Shape;19;p62"/>
          <p:cNvSpPr txBox="1">
            <a:spLocks noGrp="1"/>
          </p:cNvSpPr>
          <p:nvPr>
            <p:ph type="subTitle" idx="1"/>
          </p:nvPr>
        </p:nvSpPr>
        <p:spPr>
          <a:xfrm>
            <a:off x="720000" y="348753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2"/>
          <p:cNvSpPr txBox="1">
            <a:spLocks noGrp="1"/>
          </p:cNvSpPr>
          <p:nvPr>
            <p:ph type="title" idx="2"/>
          </p:nvPr>
        </p:nvSpPr>
        <p:spPr>
          <a:xfrm>
            <a:off x="3403800" y="290100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" name="Google Shape;21;p62"/>
          <p:cNvSpPr txBox="1">
            <a:spLocks noGrp="1"/>
          </p:cNvSpPr>
          <p:nvPr>
            <p:ph type="subTitle" idx="3"/>
          </p:nvPr>
        </p:nvSpPr>
        <p:spPr>
          <a:xfrm>
            <a:off x="3403800" y="348753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2"/>
          <p:cNvSpPr txBox="1">
            <a:spLocks noGrp="1"/>
          </p:cNvSpPr>
          <p:nvPr>
            <p:ph type="title" idx="4"/>
          </p:nvPr>
        </p:nvSpPr>
        <p:spPr>
          <a:xfrm>
            <a:off x="6087600" y="290100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" name="Google Shape;23;p62"/>
          <p:cNvSpPr txBox="1">
            <a:spLocks noGrp="1"/>
          </p:cNvSpPr>
          <p:nvPr>
            <p:ph type="subTitle" idx="5"/>
          </p:nvPr>
        </p:nvSpPr>
        <p:spPr>
          <a:xfrm>
            <a:off x="6087600" y="348753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2"/>
          <p:cNvSpPr txBox="1">
            <a:spLocks noGrp="1"/>
          </p:cNvSpPr>
          <p:nvPr>
            <p:ph type="title" idx="6"/>
          </p:nvPr>
        </p:nvSpPr>
        <p:spPr>
          <a:xfrm>
            <a:off x="720000" y="42976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2"/>
          <p:cNvSpPr txBox="1"/>
          <p:nvPr/>
        </p:nvSpPr>
        <p:spPr>
          <a:xfrm>
            <a:off x="8186884" y="4690872"/>
            <a:ext cx="548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‹Nº›</a:t>
            </a:fld>
            <a:endParaRPr sz="1000" b="0" i="0" u="none" strike="noStrike" cap="none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6" name="Google Shape;26;p62"/>
          <p:cNvSpPr txBox="1">
            <a:spLocks noGrp="1"/>
          </p:cNvSpPr>
          <p:nvPr>
            <p:ph type="subTitle" idx="7"/>
          </p:nvPr>
        </p:nvSpPr>
        <p:spPr>
          <a:xfrm>
            <a:off x="6336792" y="4690872"/>
            <a:ext cx="1691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7" name="Google Shape;27;p62"/>
          <p:cNvCxnSpPr/>
          <p:nvPr/>
        </p:nvCxnSpPr>
        <p:spPr>
          <a:xfrm>
            <a:off x="8028137" y="4862564"/>
            <a:ext cx="41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3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9"/>
          <p:cNvSpPr txBox="1">
            <a:spLocks noGrp="1"/>
          </p:cNvSpPr>
          <p:nvPr>
            <p:ph type="subTitle" idx="1"/>
          </p:nvPr>
        </p:nvSpPr>
        <p:spPr>
          <a:xfrm>
            <a:off x="815847" y="1229525"/>
            <a:ext cx="3621300" cy="3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8" name="Google Shape;238;p89"/>
          <p:cNvSpPr txBox="1">
            <a:spLocks noGrp="1"/>
          </p:cNvSpPr>
          <p:nvPr>
            <p:ph type="subTitle" idx="2"/>
          </p:nvPr>
        </p:nvSpPr>
        <p:spPr>
          <a:xfrm>
            <a:off x="4707153" y="1229525"/>
            <a:ext cx="3621000" cy="3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9" name="Google Shape;239;p89"/>
          <p:cNvSpPr txBox="1">
            <a:spLocks noGrp="1"/>
          </p:cNvSpPr>
          <p:nvPr>
            <p:ph type="title"/>
          </p:nvPr>
        </p:nvSpPr>
        <p:spPr>
          <a:xfrm>
            <a:off x="720000" y="42976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89"/>
          <p:cNvSpPr txBox="1"/>
          <p:nvPr/>
        </p:nvSpPr>
        <p:spPr>
          <a:xfrm>
            <a:off x="8186884" y="4690872"/>
            <a:ext cx="548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‹Nº›</a:t>
            </a:fld>
            <a:endParaRPr sz="1000" b="0" i="0" u="none" strike="noStrike" cap="none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41" name="Google Shape;241;p89"/>
          <p:cNvSpPr txBox="1">
            <a:spLocks noGrp="1"/>
          </p:cNvSpPr>
          <p:nvPr>
            <p:ph type="subTitle" idx="3"/>
          </p:nvPr>
        </p:nvSpPr>
        <p:spPr>
          <a:xfrm>
            <a:off x="6336792" y="4690872"/>
            <a:ext cx="1691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42" name="Google Shape;242;p89"/>
          <p:cNvCxnSpPr/>
          <p:nvPr/>
        </p:nvCxnSpPr>
        <p:spPr>
          <a:xfrm>
            <a:off x="8028137" y="4862564"/>
            <a:ext cx="41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4"/>
          <p:cNvSpPr txBox="1"/>
          <p:nvPr/>
        </p:nvSpPr>
        <p:spPr>
          <a:xfrm>
            <a:off x="8186884" y="4690872"/>
            <a:ext cx="548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‹Nº›</a:t>
            </a:fld>
            <a:endParaRPr sz="1000" b="0" i="0" u="none" strike="noStrike" cap="none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45" name="Google Shape;245;p94"/>
          <p:cNvSpPr txBox="1">
            <a:spLocks noGrp="1"/>
          </p:cNvSpPr>
          <p:nvPr>
            <p:ph type="subTitle" idx="1"/>
          </p:nvPr>
        </p:nvSpPr>
        <p:spPr>
          <a:xfrm>
            <a:off x="6336792" y="4690872"/>
            <a:ext cx="1691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46" name="Google Shape;246;p94"/>
          <p:cNvCxnSpPr/>
          <p:nvPr/>
        </p:nvCxnSpPr>
        <p:spPr>
          <a:xfrm>
            <a:off x="8028137" y="4862564"/>
            <a:ext cx="41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5"/>
          <p:cNvSpPr/>
          <p:nvPr/>
        </p:nvSpPr>
        <p:spPr>
          <a:xfrm>
            <a:off x="0" y="0"/>
            <a:ext cx="456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95"/>
          <p:cNvSpPr txBox="1"/>
          <p:nvPr/>
        </p:nvSpPr>
        <p:spPr>
          <a:xfrm>
            <a:off x="8186884" y="4690872"/>
            <a:ext cx="548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‹Nº›</a:t>
            </a:fld>
            <a:endParaRPr sz="1000" b="0" i="0" u="none" strike="noStrike" cap="none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0" name="Google Shape;250;p95"/>
          <p:cNvSpPr txBox="1">
            <a:spLocks noGrp="1"/>
          </p:cNvSpPr>
          <p:nvPr>
            <p:ph type="subTitle" idx="1"/>
          </p:nvPr>
        </p:nvSpPr>
        <p:spPr>
          <a:xfrm>
            <a:off x="6336792" y="4690872"/>
            <a:ext cx="1691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51" name="Google Shape;251;p95"/>
          <p:cNvCxnSpPr/>
          <p:nvPr/>
        </p:nvCxnSpPr>
        <p:spPr>
          <a:xfrm>
            <a:off x="8028137" y="4862564"/>
            <a:ext cx="41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648b88220_0_14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g25648b88220_0_14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g25648b88220_0_14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" name="Google Shape;256;g25648b88220_0_14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" name="Google Shape;257;g25648b88220_0_14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3"/>
          <p:cNvSpPr txBox="1">
            <a:spLocks noGrp="1"/>
          </p:cNvSpPr>
          <p:nvPr>
            <p:ph type="body" idx="1"/>
          </p:nvPr>
        </p:nvSpPr>
        <p:spPr>
          <a:xfrm>
            <a:off x="4630825" y="1730925"/>
            <a:ext cx="3840900" cy="2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3"/>
          <p:cNvSpPr txBox="1">
            <a:spLocks noGrp="1"/>
          </p:cNvSpPr>
          <p:nvPr>
            <p:ph type="title"/>
          </p:nvPr>
        </p:nvSpPr>
        <p:spPr>
          <a:xfrm>
            <a:off x="720000" y="42976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3"/>
          <p:cNvSpPr/>
          <p:nvPr/>
        </p:nvSpPr>
        <p:spPr>
          <a:xfrm>
            <a:off x="-9251" y="2571750"/>
            <a:ext cx="3012300" cy="257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63"/>
          <p:cNvSpPr txBox="1"/>
          <p:nvPr/>
        </p:nvSpPr>
        <p:spPr>
          <a:xfrm>
            <a:off x="8186884" y="4690872"/>
            <a:ext cx="548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‹Nº›</a:t>
            </a:fld>
            <a:endParaRPr sz="1000" b="0" i="0" u="none" strike="noStrike" cap="none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3" name="Google Shape;33;p63"/>
          <p:cNvSpPr txBox="1">
            <a:spLocks noGrp="1"/>
          </p:cNvSpPr>
          <p:nvPr>
            <p:ph type="subTitle" idx="2"/>
          </p:nvPr>
        </p:nvSpPr>
        <p:spPr>
          <a:xfrm>
            <a:off x="6336792" y="4690872"/>
            <a:ext cx="1691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34" name="Google Shape;34;p63"/>
          <p:cNvCxnSpPr/>
          <p:nvPr/>
        </p:nvCxnSpPr>
        <p:spPr>
          <a:xfrm>
            <a:off x="8028137" y="4862564"/>
            <a:ext cx="41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_2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4"/>
          <p:cNvSpPr txBox="1">
            <a:spLocks noGrp="1"/>
          </p:cNvSpPr>
          <p:nvPr>
            <p:ph type="title"/>
          </p:nvPr>
        </p:nvSpPr>
        <p:spPr>
          <a:xfrm>
            <a:off x="720000" y="42976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37" name="Google Shape;37;p64"/>
          <p:cNvSpPr txBox="1"/>
          <p:nvPr/>
        </p:nvSpPr>
        <p:spPr>
          <a:xfrm>
            <a:off x="8186884" y="4690872"/>
            <a:ext cx="548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‹Nº›</a:t>
            </a:fld>
            <a:endParaRPr sz="1000" b="0" i="0" u="none" strike="noStrike" cap="none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8" name="Google Shape;38;p64"/>
          <p:cNvSpPr txBox="1">
            <a:spLocks noGrp="1"/>
          </p:cNvSpPr>
          <p:nvPr>
            <p:ph type="subTitle" idx="1"/>
          </p:nvPr>
        </p:nvSpPr>
        <p:spPr>
          <a:xfrm>
            <a:off x="6336792" y="4690872"/>
            <a:ext cx="1691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39" name="Google Shape;39;p64"/>
          <p:cNvCxnSpPr/>
          <p:nvPr/>
        </p:nvCxnSpPr>
        <p:spPr>
          <a:xfrm>
            <a:off x="8028137" y="4862564"/>
            <a:ext cx="41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5"/>
          <p:cNvSpPr txBox="1">
            <a:spLocks noGrp="1"/>
          </p:cNvSpPr>
          <p:nvPr>
            <p:ph type="subTitle" idx="1"/>
          </p:nvPr>
        </p:nvSpPr>
        <p:spPr>
          <a:xfrm>
            <a:off x="5046475" y="2276498"/>
            <a:ext cx="3153600" cy="12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5"/>
          <p:cNvSpPr txBox="1">
            <a:spLocks noGrp="1"/>
          </p:cNvSpPr>
          <p:nvPr>
            <p:ph type="title"/>
          </p:nvPr>
        </p:nvSpPr>
        <p:spPr>
          <a:xfrm>
            <a:off x="5046475" y="1603402"/>
            <a:ext cx="3357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5"/>
          <p:cNvSpPr txBox="1"/>
          <p:nvPr/>
        </p:nvSpPr>
        <p:spPr>
          <a:xfrm>
            <a:off x="8186884" y="4690872"/>
            <a:ext cx="548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‹Nº›</a:t>
            </a:fld>
            <a:endParaRPr sz="1000" b="0" i="0" u="none" strike="noStrike" cap="none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5" name="Google Shape;45;p65"/>
          <p:cNvSpPr txBox="1">
            <a:spLocks noGrp="1"/>
          </p:cNvSpPr>
          <p:nvPr>
            <p:ph type="subTitle" idx="2"/>
          </p:nvPr>
        </p:nvSpPr>
        <p:spPr>
          <a:xfrm>
            <a:off x="6336792" y="4690872"/>
            <a:ext cx="1691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46" name="Google Shape;46;p65"/>
          <p:cNvCxnSpPr/>
          <p:nvPr/>
        </p:nvCxnSpPr>
        <p:spPr>
          <a:xfrm>
            <a:off x="8028137" y="4862564"/>
            <a:ext cx="41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6"/>
          <p:cNvSpPr txBox="1">
            <a:spLocks noGrp="1"/>
          </p:cNvSpPr>
          <p:nvPr>
            <p:ph type="subTitle" idx="1"/>
          </p:nvPr>
        </p:nvSpPr>
        <p:spPr>
          <a:xfrm>
            <a:off x="1796566" y="2619554"/>
            <a:ext cx="18288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ora"/>
              <a:buNone/>
              <a:defRPr sz="2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ora"/>
              <a:buNone/>
              <a:defRPr sz="2500" b="1">
                <a:latin typeface="Lora"/>
                <a:ea typeface="Lora"/>
                <a:cs typeface="Lora"/>
                <a:sym typeface="L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ora"/>
              <a:buNone/>
              <a:defRPr sz="2500" b="1">
                <a:latin typeface="Lora"/>
                <a:ea typeface="Lora"/>
                <a:cs typeface="Lora"/>
                <a:sym typeface="L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ora"/>
              <a:buNone/>
              <a:defRPr sz="2500" b="1">
                <a:latin typeface="Lora"/>
                <a:ea typeface="Lora"/>
                <a:cs typeface="Lora"/>
                <a:sym typeface="L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ora"/>
              <a:buNone/>
              <a:defRPr sz="2500" b="1">
                <a:latin typeface="Lora"/>
                <a:ea typeface="Lora"/>
                <a:cs typeface="Lora"/>
                <a:sym typeface="L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ora"/>
              <a:buNone/>
              <a:defRPr sz="2500" b="1">
                <a:latin typeface="Lora"/>
                <a:ea typeface="Lora"/>
                <a:cs typeface="Lora"/>
                <a:sym typeface="L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ora"/>
              <a:buNone/>
              <a:defRPr sz="2500" b="1">
                <a:latin typeface="Lora"/>
                <a:ea typeface="Lora"/>
                <a:cs typeface="Lora"/>
                <a:sym typeface="L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ora"/>
              <a:buNone/>
              <a:defRPr sz="2500" b="1">
                <a:latin typeface="Lora"/>
                <a:ea typeface="Lora"/>
                <a:cs typeface="Lora"/>
                <a:sym typeface="L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ora"/>
              <a:buNone/>
              <a:defRPr sz="25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49" name="Google Shape;49;p66"/>
          <p:cNvSpPr txBox="1">
            <a:spLocks noGrp="1"/>
          </p:cNvSpPr>
          <p:nvPr>
            <p:ph type="subTitle" idx="2"/>
          </p:nvPr>
        </p:nvSpPr>
        <p:spPr>
          <a:xfrm>
            <a:off x="5070434" y="2619544"/>
            <a:ext cx="18288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ora"/>
              <a:buNone/>
              <a:defRPr sz="23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ora"/>
              <a:buNone/>
              <a:defRPr sz="2500" b="1">
                <a:latin typeface="Lora"/>
                <a:ea typeface="Lora"/>
                <a:cs typeface="Lora"/>
                <a:sym typeface="L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ora"/>
              <a:buNone/>
              <a:defRPr sz="2500" b="1">
                <a:latin typeface="Lora"/>
                <a:ea typeface="Lora"/>
                <a:cs typeface="Lora"/>
                <a:sym typeface="L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ora"/>
              <a:buNone/>
              <a:defRPr sz="2500" b="1">
                <a:latin typeface="Lora"/>
                <a:ea typeface="Lora"/>
                <a:cs typeface="Lora"/>
                <a:sym typeface="L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ora"/>
              <a:buNone/>
              <a:defRPr sz="2500" b="1">
                <a:latin typeface="Lora"/>
                <a:ea typeface="Lora"/>
                <a:cs typeface="Lora"/>
                <a:sym typeface="L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ora"/>
              <a:buNone/>
              <a:defRPr sz="2500" b="1">
                <a:latin typeface="Lora"/>
                <a:ea typeface="Lora"/>
                <a:cs typeface="Lora"/>
                <a:sym typeface="L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ora"/>
              <a:buNone/>
              <a:defRPr sz="2500" b="1">
                <a:latin typeface="Lora"/>
                <a:ea typeface="Lora"/>
                <a:cs typeface="Lora"/>
                <a:sym typeface="L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ora"/>
              <a:buNone/>
              <a:defRPr sz="2500" b="1">
                <a:latin typeface="Lora"/>
                <a:ea typeface="Lora"/>
                <a:cs typeface="Lora"/>
                <a:sym typeface="L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ora"/>
              <a:buNone/>
              <a:defRPr sz="25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50" name="Google Shape;50;p66"/>
          <p:cNvSpPr txBox="1">
            <a:spLocks noGrp="1"/>
          </p:cNvSpPr>
          <p:nvPr>
            <p:ph type="subTitle" idx="3"/>
          </p:nvPr>
        </p:nvSpPr>
        <p:spPr>
          <a:xfrm>
            <a:off x="1796571" y="3172127"/>
            <a:ext cx="227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6"/>
          <p:cNvSpPr txBox="1">
            <a:spLocks noGrp="1"/>
          </p:cNvSpPr>
          <p:nvPr>
            <p:ph type="subTitle" idx="4"/>
          </p:nvPr>
        </p:nvSpPr>
        <p:spPr>
          <a:xfrm>
            <a:off x="5070434" y="3172117"/>
            <a:ext cx="2277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6"/>
          <p:cNvSpPr txBox="1">
            <a:spLocks noGrp="1"/>
          </p:cNvSpPr>
          <p:nvPr>
            <p:ph type="title"/>
          </p:nvPr>
        </p:nvSpPr>
        <p:spPr>
          <a:xfrm>
            <a:off x="720000" y="42976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6"/>
          <p:cNvSpPr/>
          <p:nvPr/>
        </p:nvSpPr>
        <p:spPr>
          <a:xfrm>
            <a:off x="-36000" y="4428025"/>
            <a:ext cx="9216000" cy="72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6"/>
          <p:cNvSpPr txBox="1"/>
          <p:nvPr/>
        </p:nvSpPr>
        <p:spPr>
          <a:xfrm>
            <a:off x="8186884" y="4690872"/>
            <a:ext cx="548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‹Nº›</a:t>
            </a:fld>
            <a:endParaRPr sz="1000" b="0" i="0" u="none" strike="noStrike" cap="none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5" name="Google Shape;55;p66"/>
          <p:cNvSpPr txBox="1">
            <a:spLocks noGrp="1"/>
          </p:cNvSpPr>
          <p:nvPr>
            <p:ph type="subTitle" idx="5"/>
          </p:nvPr>
        </p:nvSpPr>
        <p:spPr>
          <a:xfrm>
            <a:off x="6336792" y="4690872"/>
            <a:ext cx="1691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56" name="Google Shape;56;p66"/>
          <p:cNvCxnSpPr/>
          <p:nvPr/>
        </p:nvCxnSpPr>
        <p:spPr>
          <a:xfrm>
            <a:off x="8028137" y="4862564"/>
            <a:ext cx="414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4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7"/>
          <p:cNvSpPr txBox="1">
            <a:spLocks noGrp="1"/>
          </p:cNvSpPr>
          <p:nvPr>
            <p:ph type="title"/>
          </p:nvPr>
        </p:nvSpPr>
        <p:spPr>
          <a:xfrm>
            <a:off x="713225" y="1433852"/>
            <a:ext cx="3739800" cy="1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8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7"/>
          <p:cNvSpPr txBox="1">
            <a:spLocks noGrp="1"/>
          </p:cNvSpPr>
          <p:nvPr>
            <p:ph type="subTitle" idx="1"/>
          </p:nvPr>
        </p:nvSpPr>
        <p:spPr>
          <a:xfrm>
            <a:off x="713225" y="2671648"/>
            <a:ext cx="3739800" cy="10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67"/>
          <p:cNvSpPr txBox="1"/>
          <p:nvPr/>
        </p:nvSpPr>
        <p:spPr>
          <a:xfrm>
            <a:off x="8186884" y="4690872"/>
            <a:ext cx="548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‹Nº›</a:t>
            </a:fld>
            <a:endParaRPr sz="1000" b="0" i="0" u="none" strike="noStrike" cap="none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1" name="Google Shape;61;p67"/>
          <p:cNvSpPr txBox="1">
            <a:spLocks noGrp="1"/>
          </p:cNvSpPr>
          <p:nvPr>
            <p:ph type="subTitle" idx="2"/>
          </p:nvPr>
        </p:nvSpPr>
        <p:spPr>
          <a:xfrm>
            <a:off x="6336792" y="4690872"/>
            <a:ext cx="1691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ora"/>
              <a:buNone/>
              <a:defRPr sz="1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62" name="Google Shape;62;p67"/>
          <p:cNvCxnSpPr/>
          <p:nvPr/>
        </p:nvCxnSpPr>
        <p:spPr>
          <a:xfrm>
            <a:off x="8028137" y="4862564"/>
            <a:ext cx="414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8"/>
          <p:cNvSpPr txBox="1">
            <a:spLocks noGrp="1"/>
          </p:cNvSpPr>
          <p:nvPr>
            <p:ph type="title"/>
          </p:nvPr>
        </p:nvSpPr>
        <p:spPr>
          <a:xfrm>
            <a:off x="1273110" y="1890958"/>
            <a:ext cx="3017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" name="Google Shape;65;p68"/>
          <p:cNvSpPr txBox="1">
            <a:spLocks noGrp="1"/>
          </p:cNvSpPr>
          <p:nvPr>
            <p:ph type="subTitle" idx="1"/>
          </p:nvPr>
        </p:nvSpPr>
        <p:spPr>
          <a:xfrm>
            <a:off x="1273110" y="2350053"/>
            <a:ext cx="2469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8"/>
          <p:cNvSpPr txBox="1">
            <a:spLocks noGrp="1"/>
          </p:cNvSpPr>
          <p:nvPr>
            <p:ph type="title" idx="2"/>
          </p:nvPr>
        </p:nvSpPr>
        <p:spPr>
          <a:xfrm>
            <a:off x="4853490" y="1890958"/>
            <a:ext cx="3017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" name="Google Shape;67;p68"/>
          <p:cNvSpPr txBox="1">
            <a:spLocks noGrp="1"/>
          </p:cNvSpPr>
          <p:nvPr>
            <p:ph type="subTitle" idx="3"/>
          </p:nvPr>
        </p:nvSpPr>
        <p:spPr>
          <a:xfrm>
            <a:off x="4853490" y="2350053"/>
            <a:ext cx="2469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8"/>
          <p:cNvSpPr txBox="1">
            <a:spLocks noGrp="1"/>
          </p:cNvSpPr>
          <p:nvPr>
            <p:ph type="title" idx="4"/>
          </p:nvPr>
        </p:nvSpPr>
        <p:spPr>
          <a:xfrm>
            <a:off x="1273110" y="3634926"/>
            <a:ext cx="3017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9" name="Google Shape;69;p68"/>
          <p:cNvSpPr txBox="1">
            <a:spLocks noGrp="1"/>
          </p:cNvSpPr>
          <p:nvPr>
            <p:ph type="subTitle" idx="5"/>
          </p:nvPr>
        </p:nvSpPr>
        <p:spPr>
          <a:xfrm>
            <a:off x="1273110" y="4094021"/>
            <a:ext cx="2469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8"/>
          <p:cNvSpPr txBox="1">
            <a:spLocks noGrp="1"/>
          </p:cNvSpPr>
          <p:nvPr>
            <p:ph type="title" idx="6"/>
          </p:nvPr>
        </p:nvSpPr>
        <p:spPr>
          <a:xfrm>
            <a:off x="4853490" y="3634926"/>
            <a:ext cx="3017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1" name="Google Shape;71;p68"/>
          <p:cNvSpPr txBox="1">
            <a:spLocks noGrp="1"/>
          </p:cNvSpPr>
          <p:nvPr>
            <p:ph type="subTitle" idx="7"/>
          </p:nvPr>
        </p:nvSpPr>
        <p:spPr>
          <a:xfrm>
            <a:off x="4853490" y="4094021"/>
            <a:ext cx="2469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8"/>
          <p:cNvSpPr txBox="1">
            <a:spLocks noGrp="1"/>
          </p:cNvSpPr>
          <p:nvPr>
            <p:ph type="title" idx="8"/>
          </p:nvPr>
        </p:nvSpPr>
        <p:spPr>
          <a:xfrm>
            <a:off x="720000" y="42976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8"/>
          <p:cNvSpPr txBox="1"/>
          <p:nvPr/>
        </p:nvSpPr>
        <p:spPr>
          <a:xfrm>
            <a:off x="8186884" y="4690872"/>
            <a:ext cx="548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‹Nº›</a:t>
            </a:fld>
            <a:endParaRPr sz="1000" b="0" i="0" u="none" strike="noStrike" cap="none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4" name="Google Shape;74;p68"/>
          <p:cNvSpPr txBox="1">
            <a:spLocks noGrp="1"/>
          </p:cNvSpPr>
          <p:nvPr>
            <p:ph type="subTitle" idx="9"/>
          </p:nvPr>
        </p:nvSpPr>
        <p:spPr>
          <a:xfrm>
            <a:off x="6336792" y="4690872"/>
            <a:ext cx="1691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75" name="Google Shape;75;p68"/>
          <p:cNvCxnSpPr/>
          <p:nvPr/>
        </p:nvCxnSpPr>
        <p:spPr>
          <a:xfrm>
            <a:off x="8028137" y="4862564"/>
            <a:ext cx="41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ra"/>
              <a:buNone/>
              <a:defRPr sz="28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ra"/>
              <a:buNone/>
              <a:defRPr sz="28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ra"/>
              <a:buNone/>
              <a:defRPr sz="28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ra"/>
              <a:buNone/>
              <a:defRPr sz="28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ra"/>
              <a:buNone/>
              <a:defRPr sz="28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ra"/>
              <a:buNone/>
              <a:defRPr sz="28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ra"/>
              <a:buNone/>
              <a:defRPr sz="28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ra"/>
              <a:buNone/>
              <a:defRPr sz="28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ra"/>
              <a:buNone/>
              <a:defRPr sz="28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7" name="Google Shape;7;p57"/>
          <p:cNvSpPr txBox="1">
            <a:spLocks noGrp="1"/>
          </p:cNvSpPr>
          <p:nvPr>
            <p:ph type="body" idx="1"/>
          </p:nvPr>
        </p:nvSpPr>
        <p:spPr>
          <a:xfrm>
            <a:off x="713225" y="1674425"/>
            <a:ext cx="7717800" cy="28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s.smartsheet.com/gantt-chart-excel-templates" TargetMode="Externa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s.smartsheet.com/gantt-chart-excel-templates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ambiente.gba.gob.ar/participacion/11723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mbiente.gba.gob.ar/ParticipacionCiudadana/RUTA%203%20-%20DORREGO.pdf" TargetMode="External"/><Relationship Id="rId5" Type="http://schemas.openxmlformats.org/officeDocument/2006/relationships/hyperlink" Target="https://www.eib.org/attachments/pipeline/20090168_eia_es.pdf" TargetMode="External"/><Relationship Id="rId4" Type="http://schemas.openxmlformats.org/officeDocument/2006/relationships/hyperlink" Target="https://www.ambiente.gba.gob.ar/ParticipacionCiudadana/EIA_MERCEDESCARDALES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"/>
          <p:cNvSpPr/>
          <p:nvPr/>
        </p:nvSpPr>
        <p:spPr>
          <a:xfrm>
            <a:off x="0" y="-26850"/>
            <a:ext cx="9144000" cy="5197200"/>
          </a:xfrm>
          <a:prstGeom prst="rect">
            <a:avLst/>
          </a:prstGeom>
          <a:solidFill>
            <a:srgbClr val="000000">
              <a:alpha val="50588"/>
            </a:srgbClr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366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"/>
          <p:cNvSpPr txBox="1"/>
          <p:nvPr/>
        </p:nvSpPr>
        <p:spPr>
          <a:xfrm>
            <a:off x="3563952" y="1620700"/>
            <a:ext cx="5169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" sz="3100" b="0" i="0" u="none" strike="noStrike" cap="none">
                <a:solidFill>
                  <a:srgbClr val="F2F2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Evaluación de Impacto Ambiental (EIA)</a:t>
            </a:r>
            <a:endParaRPr sz="3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"/>
          <p:cNvSpPr/>
          <p:nvPr/>
        </p:nvSpPr>
        <p:spPr>
          <a:xfrm>
            <a:off x="3843975" y="631150"/>
            <a:ext cx="4875000" cy="838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Licenciatura en Gestión Ambiental</a:t>
            </a:r>
            <a:endParaRPr sz="1300" b="1" i="1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150" b="0" i="1" u="none" strike="noStrike" cap="none" dirty="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1200" b="0" i="0" u="none" strike="noStrike" cap="none" dirty="0" smtClean="0">
                <a:solidFill>
                  <a:schemeClr val="lt2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Lic. Porcel</a:t>
            </a:r>
            <a:r>
              <a:rPr lang="en" sz="1200" b="0" i="0" u="none" strike="noStrike" cap="none" dirty="0">
                <a:solidFill>
                  <a:schemeClr val="lt2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, Nadia 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148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1200" b="0" i="1" u="none" strike="noStrike" cap="none" dirty="0">
                <a:solidFill>
                  <a:schemeClr val="lt2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2023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416" y="4158592"/>
            <a:ext cx="1241325" cy="54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"/>
          <p:cNvSpPr txBox="1"/>
          <p:nvPr/>
        </p:nvSpPr>
        <p:spPr>
          <a:xfrm>
            <a:off x="3179850" y="4323988"/>
            <a:ext cx="55392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Fundación Universidad Argentina de la Empresa</a:t>
            </a:r>
            <a:endParaRPr sz="1000" b="0" i="0" u="none" strike="noStrike" cap="none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Facultad de Ingeniería y Ciencias Exactas</a:t>
            </a:r>
            <a:endParaRPr sz="1000" b="0" i="0" u="none" strike="noStrike" cap="none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marL="0" marR="0" lvl="0" indent="0" algn="ctr" rtl="0">
              <a:lnSpc>
                <a:spcPct val="116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7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2"/>
          <p:cNvSpPr/>
          <p:nvPr/>
        </p:nvSpPr>
        <p:spPr>
          <a:xfrm>
            <a:off x="4225970" y="2914435"/>
            <a:ext cx="45720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9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Clase 4. </a:t>
            </a:r>
            <a:r>
              <a:rPr lang="en" sz="19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Partes del </a:t>
            </a:r>
            <a:r>
              <a:rPr lang="en" sz="19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EsIA – Descripcion del Proyecto </a:t>
            </a:r>
            <a:endParaRPr lang="en" sz="1900" b="1" dirty="0" smtClean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900" i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Casos </a:t>
            </a:r>
            <a:r>
              <a:rPr lang="en" sz="1900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ejemplo para TPO.</a:t>
            </a:r>
            <a:endParaRPr sz="1900" i="1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750" b="0" i="1" u="none" strike="noStrike" cap="none" dirty="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marL="36576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2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7a2177c1e9_1_62"/>
          <p:cNvSpPr txBox="1"/>
          <p:nvPr/>
        </p:nvSpPr>
        <p:spPr>
          <a:xfrm>
            <a:off x="310247" y="399000"/>
            <a:ext cx="8652324" cy="856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6026"/>
              </a:lnSpc>
              <a:buSzPts val="2400"/>
            </a:pPr>
            <a:r>
              <a:rPr lang="en" sz="16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Caso 4: Ampliación Ruta Nacional 3 Provincia de </a:t>
            </a:r>
            <a:r>
              <a:rPr lang="en" sz="1600" b="1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Bs. As. Tramo </a:t>
            </a:r>
            <a:r>
              <a:rPr lang="en" sz="16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Cnel. Dorrego – Lte. Pdos. Cnel. de Marina Rosales/Bahía Blanca </a:t>
            </a:r>
            <a:r>
              <a:rPr lang="es-AR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– Descripción del proyecto</a:t>
            </a:r>
          </a:p>
          <a:p>
            <a:pPr marL="0" marR="0" lvl="0" indent="0" algn="l" rtl="0">
              <a:lnSpc>
                <a:spcPct val="116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600" b="0" i="0" u="none" strike="noStrike" cap="none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g27a2177c1e9_1_62"/>
          <p:cNvSpPr/>
          <p:nvPr/>
        </p:nvSpPr>
        <p:spPr>
          <a:xfrm>
            <a:off x="0" y="0"/>
            <a:ext cx="9144000" cy="285900"/>
          </a:xfrm>
          <a:prstGeom prst="rect">
            <a:avLst/>
          </a:prstGeom>
          <a:solidFill>
            <a:srgbClr val="5F8195"/>
          </a:solidFill>
          <a:ln w="9525" cap="flat" cmpd="sng">
            <a:solidFill>
              <a:srgbClr val="5F81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EA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27a2177c1e9_1_62"/>
          <p:cNvSpPr/>
          <p:nvPr/>
        </p:nvSpPr>
        <p:spPr>
          <a:xfrm>
            <a:off x="175513" y="440850"/>
            <a:ext cx="9300" cy="285900"/>
          </a:xfrm>
          <a:prstGeom prst="rect">
            <a:avLst/>
          </a:prstGeom>
          <a:solidFill>
            <a:srgbClr val="7994A9">
              <a:alpha val="64709"/>
            </a:srgbClr>
          </a:solidFill>
          <a:ln w="9525" cap="flat" cmpd="sng">
            <a:solidFill>
              <a:srgbClr val="A5B7C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g27a2177c1e9_1_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3925" y="4614975"/>
            <a:ext cx="733450" cy="32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g27a2177c1e9_1_62"/>
          <p:cNvSpPr txBox="1"/>
          <p:nvPr/>
        </p:nvSpPr>
        <p:spPr>
          <a:xfrm>
            <a:off x="239900" y="4653700"/>
            <a:ext cx="48975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Fundación Universidad Argentina de la Empresa</a:t>
            </a:r>
            <a:endParaRPr sz="800" b="0" i="0" u="none" strike="noStrike" cap="none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Facultad de Ingeniería y Ciencias Exactas</a:t>
            </a:r>
            <a:endParaRPr sz="800" b="0" i="0" u="none" strike="noStrike" cap="none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marL="0" marR="0" lvl="0" indent="0" algn="ctr" rtl="0">
              <a:lnSpc>
                <a:spcPct val="116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7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g27a2177c1e9_1_62"/>
          <p:cNvSpPr/>
          <p:nvPr/>
        </p:nvSpPr>
        <p:spPr>
          <a:xfrm flipH="1">
            <a:off x="184808" y="4711297"/>
            <a:ext cx="9300" cy="228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27a2177c1e9_1_62"/>
          <p:cNvSpPr/>
          <p:nvPr/>
        </p:nvSpPr>
        <p:spPr>
          <a:xfrm>
            <a:off x="0" y="0"/>
            <a:ext cx="9144000" cy="2859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CE5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CE5C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27a2177c1e9_1_62"/>
          <p:cNvSpPr/>
          <p:nvPr/>
        </p:nvSpPr>
        <p:spPr>
          <a:xfrm>
            <a:off x="175513" y="440850"/>
            <a:ext cx="9300" cy="2859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27a2177c1e9_1_62"/>
          <p:cNvSpPr/>
          <p:nvPr/>
        </p:nvSpPr>
        <p:spPr>
          <a:xfrm>
            <a:off x="0" y="0"/>
            <a:ext cx="9144000" cy="2859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EA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g27a2177c1e9_1_62"/>
          <p:cNvSpPr/>
          <p:nvPr/>
        </p:nvSpPr>
        <p:spPr>
          <a:xfrm>
            <a:off x="175513" y="440850"/>
            <a:ext cx="9300" cy="2859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27a2177c1e9_1_62"/>
          <p:cNvSpPr/>
          <p:nvPr/>
        </p:nvSpPr>
        <p:spPr>
          <a:xfrm>
            <a:off x="4199300" y="2345250"/>
            <a:ext cx="531900" cy="4530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8" name="Google Shape;388;g27a2177c1e9_1_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350" y="1044000"/>
            <a:ext cx="3411550" cy="3597219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27a2177c1e9_1_62"/>
          <p:cNvSpPr/>
          <p:nvPr/>
        </p:nvSpPr>
        <p:spPr>
          <a:xfrm>
            <a:off x="239900" y="2703050"/>
            <a:ext cx="2313000" cy="162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0" name="Google Shape;390;g27a2177c1e9_1_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9375" y="1160525"/>
            <a:ext cx="4108001" cy="3364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7a2177c1e9_1_88"/>
          <p:cNvSpPr txBox="1"/>
          <p:nvPr/>
        </p:nvSpPr>
        <p:spPr>
          <a:xfrm>
            <a:off x="310247" y="399000"/>
            <a:ext cx="8310000" cy="8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6026"/>
              </a:lnSpc>
              <a:buSzPts val="2400"/>
            </a:pPr>
            <a:r>
              <a:rPr lang="en" sz="18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Caso 5: </a:t>
            </a:r>
            <a:r>
              <a:rPr lang="en" sz="1800" b="1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Construcción Gasoducto Mercedes Cardales </a:t>
            </a:r>
            <a:r>
              <a:rPr lang="en" sz="18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 Buenos </a:t>
            </a:r>
            <a:r>
              <a:rPr lang="en" sz="1800" b="1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Aires </a:t>
            </a:r>
            <a:r>
              <a:rPr lang="es-AR" sz="1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– Descripción del proyecto</a:t>
            </a:r>
          </a:p>
          <a:p>
            <a:pPr marL="0" marR="0" lvl="0" indent="0" algn="l" rtl="0">
              <a:lnSpc>
                <a:spcPct val="116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600" b="0" i="0" u="none" strike="noStrike" cap="none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g27a2177c1e9_1_88"/>
          <p:cNvSpPr/>
          <p:nvPr/>
        </p:nvSpPr>
        <p:spPr>
          <a:xfrm>
            <a:off x="0" y="0"/>
            <a:ext cx="9144000" cy="285900"/>
          </a:xfrm>
          <a:prstGeom prst="rect">
            <a:avLst/>
          </a:prstGeom>
          <a:solidFill>
            <a:srgbClr val="5F8195"/>
          </a:solidFill>
          <a:ln w="9525" cap="flat" cmpd="sng">
            <a:solidFill>
              <a:srgbClr val="5F81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EA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27a2177c1e9_1_88"/>
          <p:cNvSpPr/>
          <p:nvPr/>
        </p:nvSpPr>
        <p:spPr>
          <a:xfrm>
            <a:off x="175513" y="440850"/>
            <a:ext cx="9300" cy="285900"/>
          </a:xfrm>
          <a:prstGeom prst="rect">
            <a:avLst/>
          </a:prstGeom>
          <a:solidFill>
            <a:srgbClr val="7994A9">
              <a:alpha val="64709"/>
            </a:srgbClr>
          </a:solidFill>
          <a:ln w="9525" cap="flat" cmpd="sng">
            <a:solidFill>
              <a:srgbClr val="A5B7C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8" name="Google Shape;398;g27a2177c1e9_1_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3925" y="4614975"/>
            <a:ext cx="733450" cy="32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g27a2177c1e9_1_88"/>
          <p:cNvSpPr txBox="1"/>
          <p:nvPr/>
        </p:nvSpPr>
        <p:spPr>
          <a:xfrm>
            <a:off x="239900" y="4653700"/>
            <a:ext cx="48975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Fundación Universidad Argentina de la Empresa</a:t>
            </a:r>
            <a:endParaRPr sz="800" b="0" i="0" u="none" strike="noStrike" cap="none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Facultad de Ingeniería y Ciencias Exactas</a:t>
            </a:r>
            <a:endParaRPr sz="800" b="0" i="0" u="none" strike="noStrike" cap="none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marL="0" marR="0" lvl="0" indent="0" algn="ctr" rtl="0">
              <a:lnSpc>
                <a:spcPct val="116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7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0" name="Google Shape;400;g27a2177c1e9_1_88"/>
          <p:cNvSpPr/>
          <p:nvPr/>
        </p:nvSpPr>
        <p:spPr>
          <a:xfrm flipH="1">
            <a:off x="184808" y="4711297"/>
            <a:ext cx="9300" cy="228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27a2177c1e9_1_88"/>
          <p:cNvSpPr/>
          <p:nvPr/>
        </p:nvSpPr>
        <p:spPr>
          <a:xfrm>
            <a:off x="0" y="0"/>
            <a:ext cx="9144000" cy="2859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CE5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CE5C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27a2177c1e9_1_88"/>
          <p:cNvSpPr/>
          <p:nvPr/>
        </p:nvSpPr>
        <p:spPr>
          <a:xfrm>
            <a:off x="175513" y="440850"/>
            <a:ext cx="9300" cy="2859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27a2177c1e9_1_88"/>
          <p:cNvSpPr/>
          <p:nvPr/>
        </p:nvSpPr>
        <p:spPr>
          <a:xfrm>
            <a:off x="0" y="0"/>
            <a:ext cx="9144000" cy="2859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EA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27a2177c1e9_1_88"/>
          <p:cNvSpPr/>
          <p:nvPr/>
        </p:nvSpPr>
        <p:spPr>
          <a:xfrm>
            <a:off x="175513" y="440850"/>
            <a:ext cx="9300" cy="2859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27a2177c1e9_1_88"/>
          <p:cNvSpPr/>
          <p:nvPr/>
        </p:nvSpPr>
        <p:spPr>
          <a:xfrm>
            <a:off x="3743377" y="2606508"/>
            <a:ext cx="763307" cy="666464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6" name="Google Shape;406;g27a2177c1e9_1_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293" y="1008743"/>
            <a:ext cx="3172250" cy="3689677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g27a2177c1e9_1_88"/>
          <p:cNvSpPr/>
          <p:nvPr/>
        </p:nvSpPr>
        <p:spPr>
          <a:xfrm>
            <a:off x="383712" y="2933900"/>
            <a:ext cx="3166800" cy="124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8" name="Google Shape;408;g27a2177c1e9_1_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7200" y="774325"/>
            <a:ext cx="3579476" cy="43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50588"/>
            </a:srgbClr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366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416" y="4158592"/>
            <a:ext cx="1241325" cy="54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"/>
          <p:cNvSpPr txBox="1"/>
          <p:nvPr/>
        </p:nvSpPr>
        <p:spPr>
          <a:xfrm>
            <a:off x="3179850" y="4323988"/>
            <a:ext cx="55392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Fundación Universidad Argentina de la Empresa</a:t>
            </a:r>
            <a:endParaRPr sz="1000" b="0" i="0" u="none" strike="noStrike" cap="none" dirty="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Facultad de Ingeniería y Ciencias Exactas</a:t>
            </a:r>
            <a:endParaRPr sz="1000" b="0" i="0" u="none" strike="noStrike" cap="none" dirty="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000" b="0" i="0" u="none" strike="noStrike" cap="none" dirty="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000" b="0" i="0" u="none" strike="noStrike" cap="none" dirty="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marL="0" marR="0" lvl="0" indent="0" algn="ctr" rtl="0">
              <a:lnSpc>
                <a:spcPct val="116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1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7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1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2"/>
          <p:cNvSpPr/>
          <p:nvPr/>
        </p:nvSpPr>
        <p:spPr>
          <a:xfrm>
            <a:off x="1262685" y="2031124"/>
            <a:ext cx="6836111" cy="107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200"/>
            </a:pPr>
            <a:r>
              <a:rPr lang="en" sz="28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Cronograma</a:t>
            </a:r>
            <a:r>
              <a:rPr lang="en" sz="28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del Proyecto</a:t>
            </a:r>
            <a:endParaRPr lang="en" sz="2800" b="1" dirty="0" smtClean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ctr">
              <a:lnSpc>
                <a:spcPct val="116026"/>
              </a:lnSpc>
              <a:buSzPts val="2400"/>
            </a:pPr>
            <a:r>
              <a:rPr lang="es-AR" sz="2800" i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Diagrama </a:t>
            </a:r>
            <a:r>
              <a:rPr lang="es-AR" sz="2800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 Gantt</a:t>
            </a:r>
          </a:p>
        </p:txBody>
      </p:sp>
    </p:spTree>
    <p:extLst>
      <p:ext uri="{BB962C8B-B14F-4D97-AF65-F5344CB8AC3E}">
        <p14:creationId xmlns:p14="http://schemas.microsoft.com/office/powerpoint/2010/main" val="2194699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dd72e9c333_1_168"/>
          <p:cNvSpPr txBox="1"/>
          <p:nvPr/>
        </p:nvSpPr>
        <p:spPr>
          <a:xfrm>
            <a:off x="1885727" y="125454"/>
            <a:ext cx="5429471" cy="64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16026"/>
              </a:lnSpc>
              <a:buSzPts val="2400"/>
            </a:pPr>
            <a:r>
              <a:rPr lang="en" sz="1800" b="1" i="0" u="none" strike="noStrike" cap="none" dirty="0" smtClean="0">
                <a:solidFill>
                  <a:srgbClr val="12222B"/>
                </a:solidFill>
                <a:latin typeface="Montserrat"/>
                <a:ea typeface="Montserrat"/>
                <a:cs typeface="Montserrat"/>
                <a:sym typeface="Montserrat"/>
              </a:rPr>
              <a:t>Ejemplo Crono</a:t>
            </a:r>
            <a:r>
              <a:rPr lang="en" sz="1800" b="1" dirty="0" smtClean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en" sz="1800" b="1" i="0" u="none" strike="noStrike" cap="none" dirty="0" smtClean="0">
                <a:solidFill>
                  <a:srgbClr val="12222B"/>
                </a:solidFill>
                <a:latin typeface="Montserrat"/>
                <a:ea typeface="Montserrat"/>
                <a:cs typeface="Montserrat"/>
                <a:sym typeface="Montserrat"/>
              </a:rPr>
              <a:t>rama de Proyecto </a:t>
            </a:r>
          </a:p>
          <a:p>
            <a:pPr lvl="0" algn="ctr">
              <a:lnSpc>
                <a:spcPct val="116026"/>
              </a:lnSpc>
              <a:buSzPts val="2400"/>
            </a:pPr>
            <a:r>
              <a:rPr lang="en" sz="1800" i="0" u="none" strike="noStrike" cap="none" dirty="0" smtClean="0">
                <a:solidFill>
                  <a:srgbClr val="12222B"/>
                </a:solidFill>
                <a:latin typeface="Montserrat"/>
                <a:ea typeface="Montserrat"/>
                <a:cs typeface="Montserrat"/>
                <a:sym typeface="Montserrat"/>
              </a:rPr>
              <a:t>Dia</a:t>
            </a:r>
            <a:r>
              <a:rPr lang="en" sz="1800" dirty="0" smtClean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en" sz="1800" i="0" u="none" strike="noStrike" cap="none" dirty="0" smtClean="0">
                <a:solidFill>
                  <a:srgbClr val="12222B"/>
                </a:solidFill>
                <a:latin typeface="Montserrat"/>
                <a:ea typeface="Montserrat"/>
                <a:cs typeface="Montserrat"/>
                <a:sym typeface="Montserrat"/>
              </a:rPr>
              <a:t>rama de </a:t>
            </a:r>
            <a:r>
              <a:rPr lang="en" sz="18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en" sz="1800" i="0" u="none" strike="noStrike" cap="none" dirty="0" smtClean="0">
                <a:solidFill>
                  <a:srgbClr val="12222B"/>
                </a:solidFill>
                <a:latin typeface="Montserrat"/>
                <a:ea typeface="Montserrat"/>
                <a:cs typeface="Montserrat"/>
                <a:sym typeface="Montserrat"/>
              </a:rPr>
              <a:t>antt</a:t>
            </a:r>
            <a:endParaRPr sz="18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5" name="Google Shape;415;g1dd72e9c333_1_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3925" y="4614975"/>
            <a:ext cx="733450" cy="32462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1dd72e9c333_1_168"/>
          <p:cNvSpPr txBox="1"/>
          <p:nvPr/>
        </p:nvSpPr>
        <p:spPr>
          <a:xfrm>
            <a:off x="239900" y="4653700"/>
            <a:ext cx="48975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Fundación Universidad Argentina de la Empresa</a:t>
            </a:r>
            <a:endParaRPr sz="800" b="0" i="0" u="none" strike="noStrike" cap="none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Facultad de Ingeniería y Ciencias Exactas</a:t>
            </a:r>
            <a:endParaRPr sz="800" b="0" i="0" u="none" strike="noStrike" cap="none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marL="0" marR="0" lvl="0" indent="0" algn="ctr" rtl="0">
              <a:lnSpc>
                <a:spcPct val="116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7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g1dd72e9c333_1_168"/>
          <p:cNvSpPr/>
          <p:nvPr/>
        </p:nvSpPr>
        <p:spPr>
          <a:xfrm flipH="1">
            <a:off x="184808" y="4711297"/>
            <a:ext cx="9300" cy="228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791" y="1711671"/>
            <a:ext cx="7518108" cy="2551168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1885" y="866279"/>
            <a:ext cx="8403771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AR" sz="10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</a:rPr>
              <a:t>El </a:t>
            </a:r>
            <a:r>
              <a:rPr lang="es-AR" altLang="es-AR" sz="1000" b="1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</a:rPr>
              <a:t>diagrama de Gantt </a:t>
            </a:r>
            <a:r>
              <a:rPr lang="es-AR" altLang="es-AR" sz="10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</a:rPr>
              <a:t>es una herramienta de </a:t>
            </a:r>
            <a:r>
              <a:rPr lang="es-AR" altLang="es-AR" sz="1000" b="1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</a:rPr>
              <a:t>gestión de proyectos </a:t>
            </a:r>
            <a:r>
              <a:rPr lang="es-AR" altLang="es-AR" sz="10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</a:rPr>
              <a:t>que sirve para identificar, planificar y programar tareas a lo largo de un </a:t>
            </a:r>
            <a:r>
              <a:rPr lang="es-AR" altLang="es-AR" sz="1000" b="1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</a:rPr>
              <a:t>período de tiempo </a:t>
            </a:r>
            <a:r>
              <a:rPr lang="es-AR" altLang="es-AR" sz="10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</a:rPr>
              <a:t>determinado.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AR" sz="10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</a:rPr>
              <a:t>Gracias a una fácil y cómoda visualización de las acciones previstas, permite realizar el </a:t>
            </a:r>
            <a:r>
              <a:rPr lang="es-AR" altLang="es-AR" sz="1000" b="1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</a:rPr>
              <a:t>seguimiento</a:t>
            </a:r>
            <a:r>
              <a:rPr lang="es-AR" altLang="es-AR" sz="10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</a:rPr>
              <a:t> y </a:t>
            </a:r>
            <a:r>
              <a:rPr lang="es-AR" altLang="es-AR" sz="1000" b="1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</a:rPr>
              <a:t>control</a:t>
            </a:r>
            <a:r>
              <a:rPr lang="es-AR" altLang="es-AR" sz="10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</a:rPr>
              <a:t> </a:t>
            </a:r>
            <a:r>
              <a:rPr lang="es-AR" altLang="es-AR" sz="1000" dirty="0" smtClean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</a:rPr>
              <a:t>eficaz </a:t>
            </a:r>
            <a:r>
              <a:rPr lang="es-AR" altLang="es-AR" sz="10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</a:rPr>
              <a:t>del progreso de cada una de las </a:t>
            </a:r>
            <a:r>
              <a:rPr lang="es-AR" altLang="es-AR" sz="1000" i="1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</a:rPr>
              <a:t>tareas y etapas de un proyecto</a:t>
            </a:r>
            <a:r>
              <a:rPr lang="es-AR" altLang="es-AR" sz="10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</a:rPr>
              <a:t>. </a:t>
            </a:r>
            <a:r>
              <a:rPr lang="es-AR" altLang="es-AR" sz="10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</a:rPr>
              <a:t>Además, reproduce gráficamente las tareas, su duración y secuencia.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2837542" y="4368800"/>
            <a:ext cx="3055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b="1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</a:rPr>
              <a:t>Fuente: </a:t>
            </a:r>
            <a:r>
              <a:rPr lang="es-AR" sz="800" b="1" dirty="0" err="1" smtClean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hlinkClick r:id="rId5"/>
              </a:rPr>
              <a:t>Smartsheet</a:t>
            </a:r>
            <a:r>
              <a:rPr lang="es-AR" sz="800" b="1" dirty="0" smtClean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hlinkClick r:id="rId5"/>
              </a:rPr>
              <a:t>. (2019).</a:t>
            </a:r>
            <a:endParaRPr lang="es-AR" sz="11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dd72e9c333_1_168"/>
          <p:cNvSpPr txBox="1"/>
          <p:nvPr/>
        </p:nvSpPr>
        <p:spPr>
          <a:xfrm>
            <a:off x="1878293" y="348477"/>
            <a:ext cx="5429471" cy="64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16026"/>
              </a:lnSpc>
              <a:buSzPts val="2400"/>
            </a:pPr>
            <a:r>
              <a:rPr lang="en" sz="1800" b="1" i="0" u="none" strike="noStrike" cap="none" dirty="0" smtClean="0">
                <a:solidFill>
                  <a:srgbClr val="12222B"/>
                </a:solidFill>
                <a:latin typeface="Montserrat"/>
                <a:ea typeface="Montserrat"/>
                <a:cs typeface="Montserrat"/>
                <a:sym typeface="Montserrat"/>
              </a:rPr>
              <a:t>Ejemplo Crono</a:t>
            </a:r>
            <a:r>
              <a:rPr lang="en" sz="1800" b="1" dirty="0" smtClean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en" sz="1800" b="1" i="0" u="none" strike="noStrike" cap="none" dirty="0" smtClean="0">
                <a:solidFill>
                  <a:srgbClr val="12222B"/>
                </a:solidFill>
                <a:latin typeface="Montserrat"/>
                <a:ea typeface="Montserrat"/>
                <a:cs typeface="Montserrat"/>
                <a:sym typeface="Montserrat"/>
              </a:rPr>
              <a:t>rama de Proyecto </a:t>
            </a:r>
          </a:p>
          <a:p>
            <a:pPr lvl="0" algn="ctr">
              <a:lnSpc>
                <a:spcPct val="116026"/>
              </a:lnSpc>
              <a:buSzPts val="2400"/>
            </a:pPr>
            <a:r>
              <a:rPr lang="en" sz="1800" i="0" u="none" strike="noStrike" cap="none" dirty="0" smtClean="0">
                <a:solidFill>
                  <a:srgbClr val="12222B"/>
                </a:solidFill>
                <a:latin typeface="Montserrat"/>
                <a:ea typeface="Montserrat"/>
                <a:cs typeface="Montserrat"/>
                <a:sym typeface="Montserrat"/>
              </a:rPr>
              <a:t>Dia</a:t>
            </a:r>
            <a:r>
              <a:rPr lang="en" sz="1800" dirty="0" smtClean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en" sz="1800" i="0" u="none" strike="noStrike" cap="none" dirty="0" smtClean="0">
                <a:solidFill>
                  <a:srgbClr val="12222B"/>
                </a:solidFill>
                <a:latin typeface="Montserrat"/>
                <a:ea typeface="Montserrat"/>
                <a:cs typeface="Montserrat"/>
                <a:sym typeface="Montserrat"/>
              </a:rPr>
              <a:t>rama de </a:t>
            </a:r>
            <a:r>
              <a:rPr lang="en" sz="1800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en" sz="1800" i="0" u="none" strike="noStrike" cap="none" dirty="0" smtClean="0">
                <a:solidFill>
                  <a:srgbClr val="12222B"/>
                </a:solidFill>
                <a:latin typeface="Montserrat"/>
                <a:ea typeface="Montserrat"/>
                <a:cs typeface="Montserrat"/>
                <a:sym typeface="Montserrat"/>
              </a:rPr>
              <a:t>antt de una construcción</a:t>
            </a:r>
            <a:endParaRPr sz="18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g1dd72e9c333_1_168"/>
          <p:cNvSpPr/>
          <p:nvPr/>
        </p:nvSpPr>
        <p:spPr>
          <a:xfrm>
            <a:off x="0" y="0"/>
            <a:ext cx="9144000" cy="285900"/>
          </a:xfrm>
          <a:prstGeom prst="rect">
            <a:avLst/>
          </a:prstGeom>
          <a:solidFill>
            <a:srgbClr val="5F8195"/>
          </a:solidFill>
          <a:ln w="9525" cap="flat" cmpd="sng">
            <a:solidFill>
              <a:srgbClr val="5F81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EA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1dd72e9c333_1_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3925" y="4614975"/>
            <a:ext cx="733450" cy="32462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1dd72e9c333_1_168"/>
          <p:cNvSpPr txBox="1"/>
          <p:nvPr/>
        </p:nvSpPr>
        <p:spPr>
          <a:xfrm>
            <a:off x="239900" y="4653700"/>
            <a:ext cx="48975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Fundación Universidad Argentina de la Empresa</a:t>
            </a:r>
            <a:endParaRPr sz="800" b="0" i="0" u="none" strike="noStrike" cap="none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Facultad de Ingeniería y Ciencias Exactas</a:t>
            </a:r>
            <a:endParaRPr sz="800" b="0" i="0" u="none" strike="noStrike" cap="none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marL="0" marR="0" lvl="0" indent="0" algn="ctr" rtl="0">
              <a:lnSpc>
                <a:spcPct val="116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7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g1dd72e9c333_1_168"/>
          <p:cNvSpPr/>
          <p:nvPr/>
        </p:nvSpPr>
        <p:spPr>
          <a:xfrm flipH="1">
            <a:off x="184808" y="4711297"/>
            <a:ext cx="9300" cy="228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1dd72e9c333_1_168"/>
          <p:cNvSpPr/>
          <p:nvPr/>
        </p:nvSpPr>
        <p:spPr>
          <a:xfrm>
            <a:off x="0" y="0"/>
            <a:ext cx="9144000" cy="2859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CE5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CE5C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g1dd72e9c333_1_168"/>
          <p:cNvSpPr/>
          <p:nvPr/>
        </p:nvSpPr>
        <p:spPr>
          <a:xfrm>
            <a:off x="0" y="0"/>
            <a:ext cx="9144000" cy="2859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EA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27" y="1476448"/>
            <a:ext cx="3331265" cy="220376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4327" y="1649155"/>
            <a:ext cx="4946440" cy="1881265"/>
          </a:xfrm>
          <a:prstGeom prst="rect">
            <a:avLst/>
          </a:prstGeom>
        </p:spPr>
      </p:pic>
      <p:sp>
        <p:nvSpPr>
          <p:cNvPr id="13" name="Google Shape;405;g27a2177c1e9_1_88"/>
          <p:cNvSpPr/>
          <p:nvPr/>
        </p:nvSpPr>
        <p:spPr>
          <a:xfrm>
            <a:off x="3453092" y="2388792"/>
            <a:ext cx="625422" cy="717263"/>
          </a:xfrm>
          <a:prstGeom prst="notchedRightArrow">
            <a:avLst>
              <a:gd name="adj1" fmla="val 50000"/>
              <a:gd name="adj2" fmla="val 45573"/>
            </a:avLst>
          </a:prstGeom>
          <a:solidFill>
            <a:srgbClr val="FFE599"/>
          </a:solidFill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CuadroTexto 5"/>
          <p:cNvSpPr txBox="1"/>
          <p:nvPr/>
        </p:nvSpPr>
        <p:spPr>
          <a:xfrm>
            <a:off x="2924628" y="4071257"/>
            <a:ext cx="3055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b="1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</a:rPr>
              <a:t>Fuente: </a:t>
            </a:r>
            <a:r>
              <a:rPr lang="es-AR" sz="800" b="1" dirty="0" err="1" smtClean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hlinkClick r:id="rId6"/>
              </a:rPr>
              <a:t>Smartsheet</a:t>
            </a:r>
            <a:r>
              <a:rPr lang="es-AR" sz="800" b="1" dirty="0" smtClean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hlinkClick r:id="rId6"/>
              </a:rPr>
              <a:t>. (2019).</a:t>
            </a:r>
            <a:endParaRPr lang="es-AR" sz="1100" b="1" dirty="0"/>
          </a:p>
        </p:txBody>
      </p:sp>
    </p:spTree>
    <p:extLst>
      <p:ext uri="{BB962C8B-B14F-4D97-AF65-F5344CB8AC3E}">
        <p14:creationId xmlns:p14="http://schemas.microsoft.com/office/powerpoint/2010/main" val="4155764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dd72e9c333_1_168"/>
          <p:cNvSpPr txBox="1"/>
          <p:nvPr/>
        </p:nvSpPr>
        <p:spPr>
          <a:xfrm>
            <a:off x="2313900" y="390250"/>
            <a:ext cx="4516200" cy="428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6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 dirty="0" smtClean="0">
                <a:solidFill>
                  <a:srgbClr val="12222B"/>
                </a:solidFill>
                <a:latin typeface="Montserrat"/>
                <a:ea typeface="Montserrat"/>
                <a:cs typeface="Montserrat"/>
                <a:sym typeface="Montserrat"/>
              </a:rPr>
              <a:t>Bibliografía</a:t>
            </a:r>
            <a:endParaRPr sz="24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g1dd72e9c333_1_168"/>
          <p:cNvSpPr/>
          <p:nvPr/>
        </p:nvSpPr>
        <p:spPr>
          <a:xfrm>
            <a:off x="0" y="0"/>
            <a:ext cx="9144000" cy="285900"/>
          </a:xfrm>
          <a:prstGeom prst="rect">
            <a:avLst/>
          </a:prstGeom>
          <a:solidFill>
            <a:srgbClr val="5F8195"/>
          </a:solidFill>
          <a:ln w="9525" cap="flat" cmpd="sng">
            <a:solidFill>
              <a:srgbClr val="5F81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EA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1dd72e9c333_1_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3925" y="4614975"/>
            <a:ext cx="733450" cy="32462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1dd72e9c333_1_168"/>
          <p:cNvSpPr txBox="1"/>
          <p:nvPr/>
        </p:nvSpPr>
        <p:spPr>
          <a:xfrm>
            <a:off x="239900" y="4653700"/>
            <a:ext cx="48975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Fundación Universidad Argentina de la Empresa</a:t>
            </a:r>
            <a:endParaRPr sz="800" b="0" i="0" u="none" strike="noStrike" cap="none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Facultad de Ingeniería y Ciencias Exactas</a:t>
            </a:r>
            <a:endParaRPr sz="800" b="0" i="0" u="none" strike="noStrike" cap="none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marL="0" marR="0" lvl="0" indent="0" algn="ctr" rtl="0">
              <a:lnSpc>
                <a:spcPct val="116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7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g1dd72e9c333_1_168"/>
          <p:cNvSpPr/>
          <p:nvPr/>
        </p:nvSpPr>
        <p:spPr>
          <a:xfrm flipH="1">
            <a:off x="184808" y="4711297"/>
            <a:ext cx="9300" cy="228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1dd72e9c333_1_168"/>
          <p:cNvSpPr/>
          <p:nvPr/>
        </p:nvSpPr>
        <p:spPr>
          <a:xfrm>
            <a:off x="0" y="0"/>
            <a:ext cx="9144000" cy="2859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CE5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CE5C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g1dd72e9c333_1_168"/>
          <p:cNvSpPr/>
          <p:nvPr/>
        </p:nvSpPr>
        <p:spPr>
          <a:xfrm>
            <a:off x="0" y="0"/>
            <a:ext cx="9144000" cy="2859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EA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1dd72e9c333_1_168"/>
          <p:cNvSpPr txBox="1"/>
          <p:nvPr/>
        </p:nvSpPr>
        <p:spPr>
          <a:xfrm>
            <a:off x="656100" y="1068900"/>
            <a:ext cx="7831800" cy="258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"/>
              <a:buChar char="➢"/>
            </a:pPr>
            <a:r>
              <a:rPr lang="en" sz="12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EIA Gasoducto MERCEDES CARDALES - Buenos Aires. (2022). </a:t>
            </a:r>
            <a:r>
              <a:rPr lang="en" sz="1200" u="sng" dirty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https://www.ambiente.gba.gob.ar/ParticipacionCiudadana/EIA_MERCEDESCARDALES.pdf</a:t>
            </a:r>
            <a:endParaRPr sz="12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"/>
              <a:buChar char="➢"/>
            </a:pPr>
            <a:r>
              <a:rPr lang="en" sz="12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ESTUDIO DE IMPACTO AMBIENTAL DE LA CENTRAL HIDROELÉCTRICA SAN PEDRO II, PROVINCIA DE OURENSE. (2007). </a:t>
            </a:r>
            <a:r>
              <a:rPr lang="en" sz="1200" u="sng" dirty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https://www.eib.org/attachments/pipeline/20090168_eia_es.pdf</a:t>
            </a:r>
            <a:endParaRPr sz="12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"/>
              <a:buChar char="➢"/>
            </a:pPr>
            <a:r>
              <a:rPr lang="en" sz="12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Ampliación Ruta Nacional N°3 Tramo Cnel. Dorrego - Lte. Cnel. Rosales / Bahía Blanca Sección 1. (2022). </a:t>
            </a:r>
            <a:r>
              <a:rPr lang="en" sz="1200" u="sng" dirty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https://www.ambiente.gba.gob.ar/ParticipacionCiudadana/RUTA%203%20-%</a:t>
            </a:r>
            <a:r>
              <a:rPr lang="en" sz="1200" u="sng" dirty="0" smtClean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20DORREGO.pdf</a:t>
            </a:r>
            <a:endParaRPr sz="12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Otros casos: </a:t>
            </a:r>
            <a:r>
              <a:rPr lang="en" sz="1200" u="sng" dirty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7"/>
              </a:rPr>
              <a:t>https://www.ambiente.gba.gob.ar/participacion/11723</a:t>
            </a:r>
            <a:endParaRPr sz="12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65058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"/>
          <p:cNvSpPr txBox="1"/>
          <p:nvPr/>
        </p:nvSpPr>
        <p:spPr>
          <a:xfrm>
            <a:off x="310250" y="398975"/>
            <a:ext cx="7566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300" b="1" i="0" u="none" strike="noStrike" cap="none">
                <a:solidFill>
                  <a:srgbClr val="12222B"/>
                </a:solidFill>
                <a:latin typeface="Montserrat"/>
                <a:ea typeface="Montserrat"/>
                <a:cs typeface="Montserrat"/>
                <a:sym typeface="Montserrat"/>
              </a:rPr>
              <a:t>Indice</a:t>
            </a:r>
            <a:endParaRPr sz="23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3"/>
          <p:cNvSpPr/>
          <p:nvPr/>
        </p:nvSpPr>
        <p:spPr>
          <a:xfrm>
            <a:off x="0" y="0"/>
            <a:ext cx="9144000" cy="285900"/>
          </a:xfrm>
          <a:prstGeom prst="rect">
            <a:avLst/>
          </a:prstGeom>
          <a:solidFill>
            <a:srgbClr val="5F8195"/>
          </a:solidFill>
          <a:ln w="9525" cap="flat" cmpd="sng">
            <a:solidFill>
              <a:srgbClr val="5F81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EA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"/>
          <p:cNvSpPr/>
          <p:nvPr/>
        </p:nvSpPr>
        <p:spPr>
          <a:xfrm>
            <a:off x="175513" y="440850"/>
            <a:ext cx="9300" cy="285900"/>
          </a:xfrm>
          <a:prstGeom prst="rect">
            <a:avLst/>
          </a:prstGeom>
          <a:solidFill>
            <a:srgbClr val="7994A9">
              <a:alpha val="64313"/>
            </a:srgbClr>
          </a:solidFill>
          <a:ln w="9525" cap="flat" cmpd="sng">
            <a:solidFill>
              <a:srgbClr val="A5B7C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3925" y="4614975"/>
            <a:ext cx="733450" cy="32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"/>
          <p:cNvSpPr txBox="1"/>
          <p:nvPr/>
        </p:nvSpPr>
        <p:spPr>
          <a:xfrm>
            <a:off x="239900" y="4653700"/>
            <a:ext cx="48975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Fundación Universidad Argentina de la Empresa</a:t>
            </a:r>
            <a:endParaRPr sz="800" b="0" i="0" u="none" strike="noStrike" cap="none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Facultad de Ingeniería y Ciencias Exactas</a:t>
            </a:r>
            <a:endParaRPr sz="800" b="0" i="0" u="none" strike="noStrike" cap="none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marL="0" marR="0" lvl="0" indent="0" algn="ctr" rtl="0">
              <a:lnSpc>
                <a:spcPct val="116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7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3"/>
          <p:cNvSpPr/>
          <p:nvPr/>
        </p:nvSpPr>
        <p:spPr>
          <a:xfrm flipH="1">
            <a:off x="184808" y="4711297"/>
            <a:ext cx="9300" cy="228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"/>
          <p:cNvSpPr/>
          <p:nvPr/>
        </p:nvSpPr>
        <p:spPr>
          <a:xfrm>
            <a:off x="0" y="0"/>
            <a:ext cx="9144000" cy="2859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CE5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CE5C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"/>
          <p:cNvSpPr/>
          <p:nvPr/>
        </p:nvSpPr>
        <p:spPr>
          <a:xfrm>
            <a:off x="175513" y="440850"/>
            <a:ext cx="9300" cy="2859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"/>
          <p:cNvSpPr/>
          <p:nvPr/>
        </p:nvSpPr>
        <p:spPr>
          <a:xfrm>
            <a:off x="0" y="0"/>
            <a:ext cx="9144000" cy="2859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EA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"/>
          <p:cNvSpPr/>
          <p:nvPr/>
        </p:nvSpPr>
        <p:spPr>
          <a:xfrm>
            <a:off x="175513" y="440850"/>
            <a:ext cx="9300" cy="2859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"/>
          <p:cNvSpPr txBox="1"/>
          <p:nvPr/>
        </p:nvSpPr>
        <p:spPr>
          <a:xfrm>
            <a:off x="417375" y="873613"/>
            <a:ext cx="4756968" cy="368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16026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ontserrat"/>
              <a:buAutoNum type="arabicPeriod"/>
            </a:pPr>
            <a:r>
              <a:rPr lang="en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Caso 1: </a:t>
            </a:r>
            <a:r>
              <a:rPr lang="en" b="1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Construcción de Estación </a:t>
            </a:r>
            <a:r>
              <a:rPr lang="en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 Servicio en </a:t>
            </a:r>
            <a:r>
              <a:rPr lang="en" b="1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CABA.</a:t>
            </a:r>
            <a:endParaRPr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0200" algn="l" rtl="0">
              <a:lnSpc>
                <a:spcPct val="116026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ontserrat"/>
              <a:buAutoNum type="arabicPeriod"/>
            </a:pPr>
            <a:r>
              <a:rPr lang="en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Caso 2: Proyecto de Central Hidroeléctrica San Pedro II, Provincia de </a:t>
            </a:r>
            <a:r>
              <a:rPr lang="en" b="1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Orense.</a:t>
            </a:r>
            <a:endParaRPr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0200" algn="l" rtl="0">
              <a:lnSpc>
                <a:spcPct val="116026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ontserrat"/>
              <a:buAutoNum type="arabicPeriod"/>
            </a:pPr>
            <a:r>
              <a:rPr lang="en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Caso 3: Parque Eólico emplazado en </a:t>
            </a:r>
            <a:r>
              <a:rPr lang="en" b="1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España.</a:t>
            </a:r>
            <a:endParaRPr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16026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ontserrat"/>
              <a:buAutoNum type="arabicPeriod"/>
            </a:pPr>
            <a:r>
              <a:rPr lang="en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Caso 4: Ampliación Ruta Nacional 3 Provincia de Buenos Aires Tramo Cnel. Dorrego – Lte. Pdos. Cnel. de Marina Rosales/Bahía </a:t>
            </a:r>
            <a:r>
              <a:rPr lang="en" b="1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Blanca.</a:t>
            </a:r>
            <a:endParaRPr lang="en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16026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ontserrat"/>
              <a:buAutoNum type="arabicPeriod"/>
            </a:pPr>
            <a:r>
              <a:rPr lang="es-ES" b="1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Caso </a:t>
            </a:r>
            <a:r>
              <a:rPr lang="es-ES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5: Construcción Gasoducto Mercedes Cardales - Buenos </a:t>
            </a:r>
            <a:r>
              <a:rPr lang="es-ES" b="1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Aires.</a:t>
            </a:r>
          </a:p>
          <a:p>
            <a:pPr marL="457200" lvl="0" indent="-330200" algn="l" rtl="0">
              <a:lnSpc>
                <a:spcPct val="116026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ontserrat"/>
              <a:buAutoNum type="arabicPeriod"/>
            </a:pPr>
            <a:r>
              <a:rPr lang="es-AR" b="1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Cronograma</a:t>
            </a:r>
            <a:r>
              <a:rPr lang="es-AR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s-AR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Diagrama </a:t>
            </a:r>
            <a:r>
              <a:rPr lang="es-AR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 Gantt</a:t>
            </a:r>
          </a:p>
          <a:p>
            <a:pPr marL="457200" lvl="0" indent="-330200">
              <a:lnSpc>
                <a:spcPct val="116026"/>
              </a:lnSpc>
              <a:buClr>
                <a:srgbClr val="434343"/>
              </a:buClr>
              <a:buSzPts val="1600"/>
              <a:buFont typeface="Montserrat"/>
              <a:buAutoNum type="arabicPeriod"/>
            </a:pPr>
            <a:r>
              <a:rPr lang="es-ES" b="1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Biblio</a:t>
            </a:r>
            <a:r>
              <a:rPr lang="en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es-ES" b="1" dirty="0" err="1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rafía</a:t>
            </a:r>
            <a:endParaRPr lang="es-ES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3" name="Google Shape;283;p3"/>
          <p:cNvPicPr preferRelativeResize="0"/>
          <p:nvPr/>
        </p:nvPicPr>
        <p:blipFill rotWithShape="1">
          <a:blip r:embed="rId4">
            <a:alphaModFix/>
          </a:blip>
          <a:srcRect l="6882" r="6872"/>
          <a:stretch/>
        </p:blipFill>
        <p:spPr>
          <a:xfrm>
            <a:off x="5577875" y="1204013"/>
            <a:ext cx="3268400" cy="2531575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50588"/>
            </a:srgbClr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366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416" y="4158592"/>
            <a:ext cx="1241325" cy="54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"/>
          <p:cNvSpPr txBox="1"/>
          <p:nvPr/>
        </p:nvSpPr>
        <p:spPr>
          <a:xfrm>
            <a:off x="3179850" y="4323988"/>
            <a:ext cx="55392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Fundación Universidad Argentina de la Empresa</a:t>
            </a:r>
            <a:endParaRPr sz="1000" b="0" i="0" u="none" strike="noStrike" cap="none" dirty="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Facultad de Ingeniería y Ciencias Exactas</a:t>
            </a:r>
            <a:endParaRPr sz="1000" b="0" i="0" u="none" strike="noStrike" cap="none" dirty="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000" b="0" i="0" u="none" strike="noStrike" cap="none" dirty="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000" b="0" i="0" u="none" strike="noStrike" cap="none" dirty="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marL="0" marR="0" lvl="0" indent="0" algn="ctr" rtl="0">
              <a:lnSpc>
                <a:spcPct val="116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1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7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1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2"/>
          <p:cNvSpPr/>
          <p:nvPr/>
        </p:nvSpPr>
        <p:spPr>
          <a:xfrm>
            <a:off x="1270118" y="1808099"/>
            <a:ext cx="6836111" cy="1708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28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Partes </a:t>
            </a:r>
            <a:r>
              <a:rPr lang="en" sz="28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del </a:t>
            </a:r>
            <a:r>
              <a:rPr lang="en" sz="28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EsIA – Descripción del Proyecto </a:t>
            </a:r>
            <a:endParaRPr lang="en" sz="2800" b="1" dirty="0" smtClean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2800" i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Casos </a:t>
            </a:r>
            <a:r>
              <a:rPr lang="en" sz="2800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ejemplo para </a:t>
            </a:r>
            <a:r>
              <a:rPr lang="en" sz="2800" i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TPO</a:t>
            </a:r>
            <a:endParaRPr sz="1600" b="0" i="1" u="none" strike="noStrike" cap="none" dirty="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51556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5680e45436_0_452"/>
          <p:cNvSpPr txBox="1"/>
          <p:nvPr/>
        </p:nvSpPr>
        <p:spPr>
          <a:xfrm>
            <a:off x="310247" y="399000"/>
            <a:ext cx="8310000" cy="357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0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Caso 1: </a:t>
            </a:r>
            <a:r>
              <a:rPr lang="en" sz="2000" b="1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Construcción de Estación </a:t>
            </a:r>
            <a:r>
              <a:rPr lang="en" sz="20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 Servicio en CABA</a:t>
            </a:r>
            <a:endParaRPr sz="2000" b="0" i="0" u="none" strike="noStrike" cap="none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g25680e45436_0_452"/>
          <p:cNvSpPr/>
          <p:nvPr/>
        </p:nvSpPr>
        <p:spPr>
          <a:xfrm>
            <a:off x="0" y="0"/>
            <a:ext cx="9144000" cy="285900"/>
          </a:xfrm>
          <a:prstGeom prst="rect">
            <a:avLst/>
          </a:prstGeom>
          <a:solidFill>
            <a:srgbClr val="5F8195"/>
          </a:solidFill>
          <a:ln w="9525" cap="flat" cmpd="sng">
            <a:solidFill>
              <a:srgbClr val="5F81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EA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25680e45436_0_452"/>
          <p:cNvSpPr/>
          <p:nvPr/>
        </p:nvSpPr>
        <p:spPr>
          <a:xfrm>
            <a:off x="175513" y="440850"/>
            <a:ext cx="9300" cy="285900"/>
          </a:xfrm>
          <a:prstGeom prst="rect">
            <a:avLst/>
          </a:prstGeom>
          <a:solidFill>
            <a:srgbClr val="7994A9">
              <a:alpha val="64705"/>
            </a:srgbClr>
          </a:solidFill>
          <a:ln w="9525" cap="flat" cmpd="sng">
            <a:solidFill>
              <a:srgbClr val="A5B7C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g25680e45436_0_4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3925" y="4614975"/>
            <a:ext cx="733450" cy="32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25680e45436_0_452"/>
          <p:cNvSpPr txBox="1"/>
          <p:nvPr/>
        </p:nvSpPr>
        <p:spPr>
          <a:xfrm>
            <a:off x="239900" y="4653700"/>
            <a:ext cx="48975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Fundación Universidad Argentina de la Empresa</a:t>
            </a:r>
            <a:endParaRPr sz="800" b="0" i="0" u="none" strike="noStrike" cap="none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Facultad de Ingeniería y Ciencias Exactas</a:t>
            </a:r>
            <a:endParaRPr sz="800" b="0" i="0" u="none" strike="noStrike" cap="none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marL="0" marR="0" lvl="0" indent="0" algn="ctr" rtl="0">
              <a:lnSpc>
                <a:spcPct val="116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7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g25680e45436_0_452"/>
          <p:cNvSpPr/>
          <p:nvPr/>
        </p:nvSpPr>
        <p:spPr>
          <a:xfrm flipH="1">
            <a:off x="184808" y="4711297"/>
            <a:ext cx="9300" cy="228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25680e45436_0_452"/>
          <p:cNvSpPr/>
          <p:nvPr/>
        </p:nvSpPr>
        <p:spPr>
          <a:xfrm>
            <a:off x="0" y="0"/>
            <a:ext cx="9144000" cy="2859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CE5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CE5C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25680e45436_0_452"/>
          <p:cNvSpPr/>
          <p:nvPr/>
        </p:nvSpPr>
        <p:spPr>
          <a:xfrm>
            <a:off x="175513" y="440850"/>
            <a:ext cx="9300" cy="2859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25680e45436_0_452"/>
          <p:cNvSpPr/>
          <p:nvPr/>
        </p:nvSpPr>
        <p:spPr>
          <a:xfrm>
            <a:off x="0" y="0"/>
            <a:ext cx="9144000" cy="2859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EA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25680e45436_0_452"/>
          <p:cNvSpPr/>
          <p:nvPr/>
        </p:nvSpPr>
        <p:spPr>
          <a:xfrm>
            <a:off x="175513" y="440850"/>
            <a:ext cx="9300" cy="2859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g25680e45436_0_452"/>
          <p:cNvPicPr preferRelativeResize="0"/>
          <p:nvPr/>
        </p:nvPicPr>
        <p:blipFill rotWithShape="1">
          <a:blip r:embed="rId4">
            <a:alphaModFix/>
          </a:blip>
          <a:srcRect l="5710" r="2923" b="9771"/>
          <a:stretch/>
        </p:blipFill>
        <p:spPr>
          <a:xfrm>
            <a:off x="310250" y="819888"/>
            <a:ext cx="3296050" cy="354332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25680e45436_0_452"/>
          <p:cNvSpPr/>
          <p:nvPr/>
        </p:nvSpPr>
        <p:spPr>
          <a:xfrm>
            <a:off x="646075" y="2177075"/>
            <a:ext cx="2624400" cy="178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25680e45436_0_452"/>
          <p:cNvSpPr/>
          <p:nvPr/>
        </p:nvSpPr>
        <p:spPr>
          <a:xfrm>
            <a:off x="3997750" y="2039825"/>
            <a:ext cx="733500" cy="5319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1" name="Google Shape;301;g25680e45436_0_452"/>
          <p:cNvPicPr preferRelativeResize="0"/>
          <p:nvPr/>
        </p:nvPicPr>
        <p:blipFill rotWithShape="1">
          <a:blip r:embed="rId5">
            <a:alphaModFix/>
          </a:blip>
          <a:srcRect l="39150" b="68822"/>
          <a:stretch/>
        </p:blipFill>
        <p:spPr>
          <a:xfrm>
            <a:off x="5187575" y="887875"/>
            <a:ext cx="2911775" cy="99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g25680e45436_0_452"/>
          <p:cNvPicPr preferRelativeResize="0"/>
          <p:nvPr/>
        </p:nvPicPr>
        <p:blipFill rotWithShape="1">
          <a:blip r:embed="rId5">
            <a:alphaModFix/>
          </a:blip>
          <a:srcRect t="32447" r="25711" b="5177"/>
          <a:stretch/>
        </p:blipFill>
        <p:spPr>
          <a:xfrm>
            <a:off x="4865925" y="2065825"/>
            <a:ext cx="3555076" cy="19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798d8ac221_0_7"/>
          <p:cNvSpPr txBox="1"/>
          <p:nvPr/>
        </p:nvSpPr>
        <p:spPr>
          <a:xfrm>
            <a:off x="310247" y="399000"/>
            <a:ext cx="8310000" cy="64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16026"/>
              </a:lnSpc>
              <a:buSzPts val="2400"/>
            </a:pPr>
            <a:r>
              <a:rPr lang="en" sz="18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Caso 1: Construcción de Estación de Servicio en </a:t>
            </a:r>
            <a:r>
              <a:rPr lang="en" sz="1800" b="1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CABA </a:t>
            </a:r>
            <a:r>
              <a:rPr lang="en" sz="1800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– Descripción del proyecto</a:t>
            </a:r>
            <a:endParaRPr sz="1800" i="0" u="none" strike="noStrike" cap="none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g2798d8ac221_0_7"/>
          <p:cNvSpPr/>
          <p:nvPr/>
        </p:nvSpPr>
        <p:spPr>
          <a:xfrm>
            <a:off x="0" y="0"/>
            <a:ext cx="9144000" cy="285900"/>
          </a:xfrm>
          <a:prstGeom prst="rect">
            <a:avLst/>
          </a:prstGeom>
          <a:solidFill>
            <a:srgbClr val="5F8195"/>
          </a:solidFill>
          <a:ln w="9525" cap="flat" cmpd="sng">
            <a:solidFill>
              <a:srgbClr val="5F81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EA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2798d8ac221_0_7"/>
          <p:cNvSpPr/>
          <p:nvPr/>
        </p:nvSpPr>
        <p:spPr>
          <a:xfrm>
            <a:off x="175513" y="440850"/>
            <a:ext cx="9300" cy="285900"/>
          </a:xfrm>
          <a:prstGeom prst="rect">
            <a:avLst/>
          </a:prstGeom>
          <a:solidFill>
            <a:srgbClr val="7994A9">
              <a:alpha val="64709"/>
            </a:srgbClr>
          </a:solidFill>
          <a:ln w="9525" cap="flat" cmpd="sng">
            <a:solidFill>
              <a:srgbClr val="A5B7C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g2798d8ac221_0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3925" y="4614975"/>
            <a:ext cx="733450" cy="32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2798d8ac221_0_7"/>
          <p:cNvSpPr txBox="1"/>
          <p:nvPr/>
        </p:nvSpPr>
        <p:spPr>
          <a:xfrm>
            <a:off x="239900" y="4653700"/>
            <a:ext cx="48975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Fundación Universidad Argentina de la Empresa</a:t>
            </a:r>
            <a:endParaRPr sz="800" b="0" i="0" u="none" strike="noStrike" cap="none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Facultad de Ingeniería y Ciencias Exactas</a:t>
            </a:r>
            <a:endParaRPr sz="800" b="0" i="0" u="none" strike="noStrike" cap="none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marL="0" marR="0" lvl="0" indent="0" algn="ctr" rtl="0">
              <a:lnSpc>
                <a:spcPct val="116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7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g2798d8ac221_0_7"/>
          <p:cNvSpPr/>
          <p:nvPr/>
        </p:nvSpPr>
        <p:spPr>
          <a:xfrm flipH="1">
            <a:off x="184808" y="4711297"/>
            <a:ext cx="9300" cy="228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2798d8ac221_0_7"/>
          <p:cNvSpPr/>
          <p:nvPr/>
        </p:nvSpPr>
        <p:spPr>
          <a:xfrm>
            <a:off x="0" y="0"/>
            <a:ext cx="9144000" cy="2859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CE5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CE5C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2798d8ac221_0_7"/>
          <p:cNvSpPr/>
          <p:nvPr/>
        </p:nvSpPr>
        <p:spPr>
          <a:xfrm>
            <a:off x="175513" y="440850"/>
            <a:ext cx="9300" cy="2859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2798d8ac221_0_7"/>
          <p:cNvSpPr/>
          <p:nvPr/>
        </p:nvSpPr>
        <p:spPr>
          <a:xfrm>
            <a:off x="0" y="0"/>
            <a:ext cx="9144000" cy="2859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EA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2798d8ac221_0_7"/>
          <p:cNvSpPr/>
          <p:nvPr/>
        </p:nvSpPr>
        <p:spPr>
          <a:xfrm>
            <a:off x="175513" y="440850"/>
            <a:ext cx="9300" cy="2859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2798d8ac221_0_7"/>
          <p:cNvSpPr txBox="1"/>
          <p:nvPr/>
        </p:nvSpPr>
        <p:spPr>
          <a:xfrm>
            <a:off x="153754" y="1159782"/>
            <a:ext cx="8706900" cy="3485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4 Descripción de Proyecto</a:t>
            </a:r>
            <a:endParaRPr sz="1100" b="1" dirty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4.1 Descripción General</a:t>
            </a:r>
            <a:endParaRPr sz="1100" b="1" dirty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El proyecto consiste en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la construcción y operación de una nueva estación de servicios ubicada en la AU. H. Cámpora y Av. 27 de Febrero, de la Comuna 8, en el Barrio Villa Soldati, de la Ciudad Autónoma de Buenos Aires </a:t>
            </a:r>
            <a:endParaRPr lang="en" sz="1100" dirty="0" smtClean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 smtClean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El </a:t>
            </a:r>
            <a:r>
              <a:rPr lang="en" sz="1100" b="1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predio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donde se construirá la E.S. proyectada,</a:t>
            </a:r>
            <a:r>
              <a:rPr lang="en" sz="1100" b="1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se sitúa sobre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la Av. 27 de Febrero, entre la intersección de ésta con la AU Presidente Héctor José Cámpora y el Puente Olímpico Ribera Sur, junto a la ribera del río Matanza-Riachuelo por su margen izquierda y a 30 m de su cauce. En la Figura 3 se presenta el croquis de ubicación.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La dimensión total del predio 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en donde se efectuará la construcción y operación de la E.S. será de alrededor de 7241, 05 m2, con una superficie total a construir de 1486,32 m². 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Esta superficie se encuentra actualmente ocupada por la zona (no pavimentada) divisoria de las calzadas independientes para cada uno de los sentidos de circulación y una de las manos de la autovía con un ancho total de aproximadamente 35 m (Figura 1).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798d8ac221_0_63"/>
          <p:cNvSpPr txBox="1"/>
          <p:nvPr/>
        </p:nvSpPr>
        <p:spPr>
          <a:xfrm>
            <a:off x="310247" y="399000"/>
            <a:ext cx="8310000" cy="64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6026"/>
              </a:lnSpc>
              <a:buSzPts val="2400"/>
            </a:pPr>
            <a:r>
              <a:rPr lang="en" sz="18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Caso 1: Construcción de Estación de Servicio en </a:t>
            </a:r>
            <a:r>
              <a:rPr lang="en" sz="1800" b="1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CABA </a:t>
            </a:r>
            <a:r>
              <a:rPr lang="es-AR" sz="18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– Descripción del </a:t>
            </a:r>
            <a:r>
              <a:rPr lang="es-AR" sz="1800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proyecto</a:t>
            </a:r>
            <a:endParaRPr lang="es-AR" sz="18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g2798d8ac221_0_63"/>
          <p:cNvSpPr/>
          <p:nvPr/>
        </p:nvSpPr>
        <p:spPr>
          <a:xfrm>
            <a:off x="0" y="0"/>
            <a:ext cx="9144000" cy="285900"/>
          </a:xfrm>
          <a:prstGeom prst="rect">
            <a:avLst/>
          </a:prstGeom>
          <a:solidFill>
            <a:srgbClr val="5F8195"/>
          </a:solidFill>
          <a:ln w="9525" cap="flat" cmpd="sng">
            <a:solidFill>
              <a:srgbClr val="5F81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EA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2798d8ac221_0_63"/>
          <p:cNvSpPr/>
          <p:nvPr/>
        </p:nvSpPr>
        <p:spPr>
          <a:xfrm>
            <a:off x="175513" y="440850"/>
            <a:ext cx="9300" cy="285900"/>
          </a:xfrm>
          <a:prstGeom prst="rect">
            <a:avLst/>
          </a:prstGeom>
          <a:solidFill>
            <a:srgbClr val="7994A9">
              <a:alpha val="64709"/>
            </a:srgbClr>
          </a:solidFill>
          <a:ln w="9525" cap="flat" cmpd="sng">
            <a:solidFill>
              <a:srgbClr val="A5B7C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g2798d8ac221_0_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3925" y="4614975"/>
            <a:ext cx="733450" cy="32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2798d8ac221_0_63"/>
          <p:cNvSpPr txBox="1"/>
          <p:nvPr/>
        </p:nvSpPr>
        <p:spPr>
          <a:xfrm>
            <a:off x="239900" y="4653700"/>
            <a:ext cx="48975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Fundación Universidad Argentina de la Empresa</a:t>
            </a:r>
            <a:endParaRPr sz="800" b="0" i="0" u="none" strike="noStrike" cap="none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Facultad de Ingeniería y Ciencias Exactas</a:t>
            </a:r>
            <a:endParaRPr sz="800" b="0" i="0" u="none" strike="noStrike" cap="none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marL="0" marR="0" lvl="0" indent="0" algn="ctr" rtl="0">
              <a:lnSpc>
                <a:spcPct val="116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7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g2798d8ac221_0_63"/>
          <p:cNvSpPr/>
          <p:nvPr/>
        </p:nvSpPr>
        <p:spPr>
          <a:xfrm flipH="1">
            <a:off x="184808" y="4711297"/>
            <a:ext cx="9300" cy="228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2798d8ac221_0_63"/>
          <p:cNvSpPr/>
          <p:nvPr/>
        </p:nvSpPr>
        <p:spPr>
          <a:xfrm>
            <a:off x="0" y="0"/>
            <a:ext cx="9144000" cy="2859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CE5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CE5C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2798d8ac221_0_63"/>
          <p:cNvSpPr/>
          <p:nvPr/>
        </p:nvSpPr>
        <p:spPr>
          <a:xfrm>
            <a:off x="175513" y="440850"/>
            <a:ext cx="9300" cy="2859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2798d8ac221_0_63"/>
          <p:cNvSpPr/>
          <p:nvPr/>
        </p:nvSpPr>
        <p:spPr>
          <a:xfrm>
            <a:off x="0" y="0"/>
            <a:ext cx="9144000" cy="2859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EA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2798d8ac221_0_63"/>
          <p:cNvSpPr/>
          <p:nvPr/>
        </p:nvSpPr>
        <p:spPr>
          <a:xfrm>
            <a:off x="175513" y="440850"/>
            <a:ext cx="9300" cy="2859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g2798d8ac221_0_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3375" y="1335450"/>
            <a:ext cx="4811847" cy="2188691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g2798d8ac221_0_63"/>
          <p:cNvSpPr txBox="1"/>
          <p:nvPr/>
        </p:nvSpPr>
        <p:spPr>
          <a:xfrm>
            <a:off x="2230200" y="3911925"/>
            <a:ext cx="4683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Figura 1. Vista general del lugar donde se instalará la futura ES</a:t>
            </a:r>
            <a:endParaRPr/>
          </a:p>
        </p:txBody>
      </p:sp>
      <p:pic>
        <p:nvPicPr>
          <p:cNvPr id="334" name="Google Shape;334;g2798d8ac221_0_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5223" y="1335464"/>
            <a:ext cx="2549952" cy="2239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798d8ac221_0_28"/>
          <p:cNvSpPr txBox="1"/>
          <p:nvPr/>
        </p:nvSpPr>
        <p:spPr>
          <a:xfrm>
            <a:off x="310250" y="399000"/>
            <a:ext cx="8446200" cy="606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6026"/>
              </a:lnSpc>
            </a:pPr>
            <a:r>
              <a:rPr lang="en" sz="17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Caso 2: Proyecto de Central Hidroeléctrica San Pedro II, Provincia de </a:t>
            </a:r>
            <a:r>
              <a:rPr lang="en" sz="1700" b="1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Orense </a:t>
            </a:r>
            <a:r>
              <a:rPr lang="es-AR" sz="1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– Descripción del </a:t>
            </a:r>
            <a:r>
              <a:rPr lang="es-AR" sz="1600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proyecto</a:t>
            </a:r>
            <a:endParaRPr lang="es-AR" sz="16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g2798d8ac221_0_28"/>
          <p:cNvSpPr/>
          <p:nvPr/>
        </p:nvSpPr>
        <p:spPr>
          <a:xfrm>
            <a:off x="0" y="0"/>
            <a:ext cx="9144000" cy="285900"/>
          </a:xfrm>
          <a:prstGeom prst="rect">
            <a:avLst/>
          </a:prstGeom>
          <a:solidFill>
            <a:srgbClr val="5F8195"/>
          </a:solidFill>
          <a:ln w="9525" cap="flat" cmpd="sng">
            <a:solidFill>
              <a:srgbClr val="5F81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EA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2798d8ac221_0_28"/>
          <p:cNvSpPr/>
          <p:nvPr/>
        </p:nvSpPr>
        <p:spPr>
          <a:xfrm>
            <a:off x="175513" y="440850"/>
            <a:ext cx="9300" cy="285900"/>
          </a:xfrm>
          <a:prstGeom prst="rect">
            <a:avLst/>
          </a:prstGeom>
          <a:solidFill>
            <a:srgbClr val="7994A9">
              <a:alpha val="64709"/>
            </a:srgbClr>
          </a:solidFill>
          <a:ln w="9525" cap="flat" cmpd="sng">
            <a:solidFill>
              <a:srgbClr val="A5B7C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g2798d8ac221_0_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3925" y="4614975"/>
            <a:ext cx="733450" cy="32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2798d8ac221_0_28"/>
          <p:cNvSpPr txBox="1"/>
          <p:nvPr/>
        </p:nvSpPr>
        <p:spPr>
          <a:xfrm>
            <a:off x="239900" y="4653700"/>
            <a:ext cx="48975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Fundación Universidad Argentina de la Empresa</a:t>
            </a:r>
            <a:endParaRPr sz="800" b="0" i="0" u="none" strike="noStrike" cap="none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Facultad de Ingeniería y Ciencias Exactas</a:t>
            </a:r>
            <a:endParaRPr sz="800" b="0" i="0" u="none" strike="noStrike" cap="none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marL="0" marR="0" lvl="0" indent="0" algn="ctr" rtl="0">
              <a:lnSpc>
                <a:spcPct val="116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7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g2798d8ac221_0_28"/>
          <p:cNvSpPr/>
          <p:nvPr/>
        </p:nvSpPr>
        <p:spPr>
          <a:xfrm flipH="1">
            <a:off x="184808" y="4711297"/>
            <a:ext cx="9300" cy="228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2798d8ac221_0_28"/>
          <p:cNvSpPr/>
          <p:nvPr/>
        </p:nvSpPr>
        <p:spPr>
          <a:xfrm>
            <a:off x="0" y="0"/>
            <a:ext cx="9144000" cy="2859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CE5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CE5C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2798d8ac221_0_28"/>
          <p:cNvSpPr/>
          <p:nvPr/>
        </p:nvSpPr>
        <p:spPr>
          <a:xfrm>
            <a:off x="175513" y="440850"/>
            <a:ext cx="9300" cy="2859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2798d8ac221_0_28"/>
          <p:cNvSpPr/>
          <p:nvPr/>
        </p:nvSpPr>
        <p:spPr>
          <a:xfrm>
            <a:off x="0" y="0"/>
            <a:ext cx="9144000" cy="2859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EA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2798d8ac221_0_28"/>
          <p:cNvSpPr/>
          <p:nvPr/>
        </p:nvSpPr>
        <p:spPr>
          <a:xfrm>
            <a:off x="175513" y="440850"/>
            <a:ext cx="9300" cy="2859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g2798d8ac221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794" y="1104381"/>
            <a:ext cx="3637636" cy="3540191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g2798d8ac221_0_28"/>
          <p:cNvSpPr/>
          <p:nvPr/>
        </p:nvSpPr>
        <p:spPr>
          <a:xfrm>
            <a:off x="351715" y="2774918"/>
            <a:ext cx="3474600" cy="178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1" name="Google Shape;351;g2798d8ac221_0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7739" y="1217788"/>
            <a:ext cx="4083325" cy="995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g2798d8ac221_0_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3225" y="2277006"/>
            <a:ext cx="3958351" cy="6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g2798d8ac221_0_28"/>
          <p:cNvPicPr preferRelativeResize="0"/>
          <p:nvPr/>
        </p:nvPicPr>
        <p:blipFill rotWithShape="1">
          <a:blip r:embed="rId7">
            <a:alphaModFix/>
          </a:blip>
          <a:srcRect t="48084"/>
          <a:stretch/>
        </p:blipFill>
        <p:spPr>
          <a:xfrm>
            <a:off x="4731283" y="3034312"/>
            <a:ext cx="4083325" cy="1347952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g2798d8ac221_0_28"/>
          <p:cNvSpPr/>
          <p:nvPr/>
        </p:nvSpPr>
        <p:spPr>
          <a:xfrm>
            <a:off x="3904071" y="2436428"/>
            <a:ext cx="733500" cy="5319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798d8ac221_0_86"/>
          <p:cNvSpPr txBox="1"/>
          <p:nvPr/>
        </p:nvSpPr>
        <p:spPr>
          <a:xfrm>
            <a:off x="310247" y="399000"/>
            <a:ext cx="8310000" cy="606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6026"/>
              </a:lnSpc>
              <a:buSzPts val="2400"/>
            </a:pPr>
            <a:r>
              <a:rPr lang="en" sz="18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Caso 3: Parque Eólico emplazado en </a:t>
            </a:r>
            <a:r>
              <a:rPr lang="en" sz="1800" b="1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España </a:t>
            </a:r>
            <a:r>
              <a:rPr lang="es-AR" sz="1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– Descripción del proyecto</a:t>
            </a:r>
          </a:p>
          <a:p>
            <a:pPr marL="0" marR="0" lvl="0" indent="0" algn="l" rtl="0">
              <a:lnSpc>
                <a:spcPct val="116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600" b="0" i="0" u="none" strike="noStrike" cap="none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g2798d8ac221_0_86"/>
          <p:cNvSpPr/>
          <p:nvPr/>
        </p:nvSpPr>
        <p:spPr>
          <a:xfrm>
            <a:off x="0" y="0"/>
            <a:ext cx="9144000" cy="285900"/>
          </a:xfrm>
          <a:prstGeom prst="rect">
            <a:avLst/>
          </a:prstGeom>
          <a:solidFill>
            <a:srgbClr val="5F8195"/>
          </a:solidFill>
          <a:ln w="9525" cap="flat" cmpd="sng">
            <a:solidFill>
              <a:srgbClr val="5F81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EA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2798d8ac221_0_86"/>
          <p:cNvSpPr/>
          <p:nvPr/>
        </p:nvSpPr>
        <p:spPr>
          <a:xfrm>
            <a:off x="175513" y="440850"/>
            <a:ext cx="9300" cy="285900"/>
          </a:xfrm>
          <a:prstGeom prst="rect">
            <a:avLst/>
          </a:prstGeom>
          <a:solidFill>
            <a:srgbClr val="7994A9">
              <a:alpha val="64709"/>
            </a:srgbClr>
          </a:solidFill>
          <a:ln w="9525" cap="flat" cmpd="sng">
            <a:solidFill>
              <a:srgbClr val="A5B7C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g2798d8ac221_0_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3925" y="4614975"/>
            <a:ext cx="733450" cy="32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g2798d8ac221_0_86"/>
          <p:cNvSpPr txBox="1"/>
          <p:nvPr/>
        </p:nvSpPr>
        <p:spPr>
          <a:xfrm>
            <a:off x="239900" y="4653700"/>
            <a:ext cx="48975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Fundación Universidad Argentina de la Empresa</a:t>
            </a:r>
            <a:endParaRPr sz="800" b="0" i="0" u="none" strike="noStrike" cap="none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Facultad de Ingeniería y Ciencias Exactas</a:t>
            </a:r>
            <a:endParaRPr sz="800" b="0" i="0" u="none" strike="noStrike" cap="none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marL="0" marR="0" lvl="0" indent="0" algn="ctr" rtl="0">
              <a:lnSpc>
                <a:spcPct val="116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7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g2798d8ac221_0_86"/>
          <p:cNvSpPr/>
          <p:nvPr/>
        </p:nvSpPr>
        <p:spPr>
          <a:xfrm flipH="1">
            <a:off x="184808" y="4711297"/>
            <a:ext cx="9300" cy="228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2798d8ac221_0_86"/>
          <p:cNvSpPr/>
          <p:nvPr/>
        </p:nvSpPr>
        <p:spPr>
          <a:xfrm>
            <a:off x="0" y="0"/>
            <a:ext cx="9144000" cy="2859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CE5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CE5C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2798d8ac221_0_86"/>
          <p:cNvSpPr/>
          <p:nvPr/>
        </p:nvSpPr>
        <p:spPr>
          <a:xfrm>
            <a:off x="175513" y="440850"/>
            <a:ext cx="9300" cy="2859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2798d8ac221_0_86"/>
          <p:cNvSpPr/>
          <p:nvPr/>
        </p:nvSpPr>
        <p:spPr>
          <a:xfrm>
            <a:off x="0" y="0"/>
            <a:ext cx="9144000" cy="2859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EA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2798d8ac221_0_86"/>
          <p:cNvSpPr/>
          <p:nvPr/>
        </p:nvSpPr>
        <p:spPr>
          <a:xfrm>
            <a:off x="175513" y="440850"/>
            <a:ext cx="9300" cy="2859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g2798d8ac221_0_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213" y="859200"/>
            <a:ext cx="3476839" cy="364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g2798d8ac221_0_86"/>
          <p:cNvSpPr txBox="1"/>
          <p:nvPr/>
        </p:nvSpPr>
        <p:spPr>
          <a:xfrm>
            <a:off x="4198536" y="1168243"/>
            <a:ext cx="4677000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3 - Descripción del proyecto</a:t>
            </a:r>
            <a:endParaRPr sz="1100" b="1" dirty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3.1 – Características significativas del proyecto</a:t>
            </a:r>
            <a:endParaRPr sz="1100" b="1" dirty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El </a:t>
            </a:r>
            <a:r>
              <a:rPr lang="en" sz="1100" b="1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proyecto consiste en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la construcción de un parque eólico, la construcción del emplazamiento, aerogeneradores, obra civil y obra eléctrica.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Este proyecto se basa en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la producción de energía eléctrica a partir de aerogeneradores que aprovechan la energía del viento y permiten el ahorro de otras fuentes energéticas fomentando, a su vez, el uso de tecnologías dentro del campo de las energías </a:t>
            </a:r>
            <a:r>
              <a:rPr lang="en" sz="1100" dirty="0" smtClean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renovables.La 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energía producida por los aerogeneradores se recogerá, se medirá y se preparara para la distribución a través de las compañías eléctricas. Las compañías eléctricas compran la energía, proporcionando a sus clientes una energía más limpia.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El parque eólico </a:t>
            </a:r>
            <a:r>
              <a:rPr lang="en" sz="1100" b="1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contará con 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un total de 13 aerogeneradores Gamesa G80 2.0MW, estos serán orientados con dirección suroeste (SO</a:t>
            </a:r>
            <a:r>
              <a:rPr lang="en" sz="1100" dirty="0" smtClean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). La </a:t>
            </a: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colocación será en filas perpendiculares.</a:t>
            </a:r>
            <a:endParaRPr dirty="0"/>
          </a:p>
        </p:txBody>
      </p:sp>
      <p:sp>
        <p:nvSpPr>
          <p:cNvPr id="371" name="Google Shape;371;g2798d8ac221_0_86"/>
          <p:cNvSpPr/>
          <p:nvPr/>
        </p:nvSpPr>
        <p:spPr>
          <a:xfrm>
            <a:off x="338351" y="1851625"/>
            <a:ext cx="2382600" cy="307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2798d8ac221_0_86"/>
          <p:cNvSpPr/>
          <p:nvPr/>
        </p:nvSpPr>
        <p:spPr>
          <a:xfrm>
            <a:off x="3226450" y="1706425"/>
            <a:ext cx="531900" cy="4530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798d8ac221_0_86"/>
          <p:cNvSpPr/>
          <p:nvPr/>
        </p:nvSpPr>
        <p:spPr>
          <a:xfrm>
            <a:off x="0" y="0"/>
            <a:ext cx="9144000" cy="285900"/>
          </a:xfrm>
          <a:prstGeom prst="rect">
            <a:avLst/>
          </a:prstGeom>
          <a:solidFill>
            <a:srgbClr val="5F8195"/>
          </a:solidFill>
          <a:ln w="9525" cap="flat" cmpd="sng">
            <a:solidFill>
              <a:srgbClr val="5F81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EA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2798d8ac221_0_86"/>
          <p:cNvSpPr/>
          <p:nvPr/>
        </p:nvSpPr>
        <p:spPr>
          <a:xfrm>
            <a:off x="175513" y="440850"/>
            <a:ext cx="9300" cy="285900"/>
          </a:xfrm>
          <a:prstGeom prst="rect">
            <a:avLst/>
          </a:prstGeom>
          <a:solidFill>
            <a:srgbClr val="7994A9">
              <a:alpha val="64709"/>
            </a:srgbClr>
          </a:solidFill>
          <a:ln w="9525" cap="flat" cmpd="sng">
            <a:solidFill>
              <a:srgbClr val="A5B7C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g2798d8ac221_0_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3925" y="4614975"/>
            <a:ext cx="733450" cy="32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g2798d8ac221_0_86"/>
          <p:cNvSpPr txBox="1"/>
          <p:nvPr/>
        </p:nvSpPr>
        <p:spPr>
          <a:xfrm>
            <a:off x="239900" y="4653700"/>
            <a:ext cx="48975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Fundación Universidad Argentina de la Empresa</a:t>
            </a:r>
            <a:endParaRPr sz="800" b="0" i="0" u="none" strike="noStrike" cap="none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Facultad de Ingeniería y Ciencias Exactas</a:t>
            </a:r>
            <a:endParaRPr sz="800" b="0" i="0" u="none" strike="noStrike" cap="none">
              <a:solidFill>
                <a:schemeClr val="dk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marL="0" marR="0" lvl="0" indent="0" algn="ctr" rtl="0">
              <a:lnSpc>
                <a:spcPct val="116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7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g2798d8ac221_0_86"/>
          <p:cNvSpPr/>
          <p:nvPr/>
        </p:nvSpPr>
        <p:spPr>
          <a:xfrm flipH="1">
            <a:off x="184808" y="4711297"/>
            <a:ext cx="9300" cy="228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2798d8ac221_0_86"/>
          <p:cNvSpPr/>
          <p:nvPr/>
        </p:nvSpPr>
        <p:spPr>
          <a:xfrm>
            <a:off x="0" y="0"/>
            <a:ext cx="9144000" cy="2859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CE5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FCE5C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2798d8ac221_0_86"/>
          <p:cNvSpPr/>
          <p:nvPr/>
        </p:nvSpPr>
        <p:spPr>
          <a:xfrm>
            <a:off x="175513" y="440850"/>
            <a:ext cx="9300" cy="2859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2798d8ac221_0_86"/>
          <p:cNvSpPr/>
          <p:nvPr/>
        </p:nvSpPr>
        <p:spPr>
          <a:xfrm>
            <a:off x="0" y="0"/>
            <a:ext cx="9144000" cy="2859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EA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2798d8ac221_0_86"/>
          <p:cNvSpPr/>
          <p:nvPr/>
        </p:nvSpPr>
        <p:spPr>
          <a:xfrm>
            <a:off x="175513" y="440850"/>
            <a:ext cx="9300" cy="2859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694" y="877638"/>
            <a:ext cx="4130221" cy="358935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45" y="1041172"/>
            <a:ext cx="3973633" cy="197779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264" y="2935578"/>
            <a:ext cx="3961475" cy="1128421"/>
          </a:xfrm>
          <a:prstGeom prst="rect">
            <a:avLst/>
          </a:prstGeom>
        </p:spPr>
      </p:pic>
      <p:sp>
        <p:nvSpPr>
          <p:cNvPr id="21" name="Google Shape;359;g2798d8ac221_0_86"/>
          <p:cNvSpPr txBox="1"/>
          <p:nvPr/>
        </p:nvSpPr>
        <p:spPr>
          <a:xfrm>
            <a:off x="310247" y="399000"/>
            <a:ext cx="8310000" cy="321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6026"/>
              </a:lnSpc>
              <a:buSzPts val="2400"/>
            </a:pPr>
            <a:r>
              <a:rPr lang="en" sz="18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Caso 3: Parque Eólico emplazado en </a:t>
            </a:r>
            <a:r>
              <a:rPr lang="en" sz="1800" b="1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España </a:t>
            </a:r>
            <a:r>
              <a:rPr lang="es-AR" sz="1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– Descripción del </a:t>
            </a:r>
            <a:r>
              <a:rPr lang="es-AR" sz="1600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proyecto</a:t>
            </a:r>
            <a:endParaRPr lang="es-AR" sz="16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869358314"/>
      </p:ext>
    </p:extLst>
  </p:cSld>
  <p:clrMapOvr>
    <a:masterClrMapping/>
  </p:clrMapOvr>
</p:sld>
</file>

<file path=ppt/theme/theme1.xml><?xml version="1.0" encoding="utf-8"?>
<a:theme xmlns:a="http://schemas.openxmlformats.org/drawingml/2006/main" name="Canadian Family Day by Slidesgo">
  <a:themeElements>
    <a:clrScheme name="Simple Light">
      <a:dk1>
        <a:srgbClr val="3D4246"/>
      </a:dk1>
      <a:lt1>
        <a:srgbClr val="FFFDF9"/>
      </a:lt1>
      <a:dk2>
        <a:srgbClr val="94918F"/>
      </a:dk2>
      <a:lt2>
        <a:srgbClr val="FFFFFF"/>
      </a:lt2>
      <a:accent1>
        <a:srgbClr val="9FAFA4"/>
      </a:accent1>
      <a:accent2>
        <a:srgbClr val="94918F"/>
      </a:accent2>
      <a:accent3>
        <a:srgbClr val="3D4246"/>
      </a:accent3>
      <a:accent4>
        <a:srgbClr val="F3C09C"/>
      </a:accent4>
      <a:accent5>
        <a:srgbClr val="FFFFFF"/>
      </a:accent5>
      <a:accent6>
        <a:srgbClr val="FFFFFF"/>
      </a:accent6>
      <a:hlink>
        <a:srgbClr val="A8A6A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D7E2872110D441859E89660EF585B3" ma:contentTypeVersion="13" ma:contentTypeDescription="Create a new document." ma:contentTypeScope="" ma:versionID="b95d203814759e5b11973033775807f9">
  <xsd:schema xmlns:xsd="http://www.w3.org/2001/XMLSchema" xmlns:xs="http://www.w3.org/2001/XMLSchema" xmlns:p="http://schemas.microsoft.com/office/2006/metadata/properties" xmlns:ns2="8d1bf841-eb2c-49ab-9c8b-024d2090bdec" xmlns:ns3="0c2f789d-87d1-4dc9-9a51-1fd80dd83c97" targetNamespace="http://schemas.microsoft.com/office/2006/metadata/properties" ma:root="true" ma:fieldsID="a97dc2cbd6da340f8a08298315e9c7d0" ns2:_="" ns3:_="">
    <xsd:import namespace="8d1bf841-eb2c-49ab-9c8b-024d2090bdec"/>
    <xsd:import namespace="0c2f789d-87d1-4dc9-9a51-1fd80dd83c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1bf841-eb2c-49ab-9c8b-024d2090bd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480f935f-056e-43d0-a9c3-6f0a0280ba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f789d-87d1-4dc9-9a51-1fd80dd83c9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6281ac7e-2b93-47a6-95c2-3b6dc9011c7f}" ma:internalName="TaxCatchAll" ma:showField="CatchAllData" ma:web="0c2f789d-87d1-4dc9-9a51-1fd80dd83c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c2f789d-87d1-4dc9-9a51-1fd80dd83c97" xsi:nil="true"/>
    <lcf76f155ced4ddcb4097134ff3c332f xmlns="8d1bf841-eb2c-49ab-9c8b-024d2090bde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D054C22-6401-4E17-B219-90BC2CAADC5E}"/>
</file>

<file path=customXml/itemProps2.xml><?xml version="1.0" encoding="utf-8"?>
<ds:datastoreItem xmlns:ds="http://schemas.openxmlformats.org/officeDocument/2006/customXml" ds:itemID="{78663153-A12E-45F6-B0EC-DFDF36CE4CAA}"/>
</file>

<file path=customXml/itemProps3.xml><?xml version="1.0" encoding="utf-8"?>
<ds:datastoreItem xmlns:ds="http://schemas.openxmlformats.org/officeDocument/2006/customXml" ds:itemID="{2D6644EB-6726-46A6-A399-523A0E8C2A31}"/>
</file>

<file path=docProps/app.xml><?xml version="1.0" encoding="utf-8"?>
<Properties xmlns="http://schemas.openxmlformats.org/officeDocument/2006/extended-properties" xmlns:vt="http://schemas.openxmlformats.org/officeDocument/2006/docPropsVTypes">
  <TotalTime>2411</TotalTime>
  <Words>986</Words>
  <Application>Microsoft Office PowerPoint</Application>
  <PresentationFormat>Presentación en pantalla (16:9)</PresentationFormat>
  <Paragraphs>93</Paragraphs>
  <Slides>15</Slides>
  <Notes>15</Notes>
  <HiddenSlides>2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Nunito</vt:lpstr>
      <vt:lpstr>Bebas Neue</vt:lpstr>
      <vt:lpstr>Montserrat ExtraBold</vt:lpstr>
      <vt:lpstr>Montserrat</vt:lpstr>
      <vt:lpstr>Arial</vt:lpstr>
      <vt:lpstr>Montserrat ExtraLight</vt:lpstr>
      <vt:lpstr>Lora</vt:lpstr>
      <vt:lpstr>Canadian Family Day by Slidesgo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Nadia Denise Porcel</dc:creator>
  <cp:lastModifiedBy>Nadia Denise Porcel</cp:lastModifiedBy>
  <cp:revision>19</cp:revision>
  <dcterms:modified xsi:type="dcterms:W3CDTF">2023-09-01T13:00:19Z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0x0101009BD7E2872110D441859E89660EF585B3</vt:lpwstr>
  </property>
</Properties>
</file>