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69" r:id="rId5"/>
    <p:sldId id="270" r:id="rId6"/>
    <p:sldId id="271" r:id="rId7"/>
    <p:sldId id="272" r:id="rId8"/>
    <p:sldId id="27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125254-74A4-4C9B-B7A1-22FFE57E8EB0}">
  <a:tblStyle styleId="{BF125254-74A4-4C9B-B7A1-22FFE57E8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72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96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5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79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40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Nube blanca frente a un cielo estrellado azul oscuro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38950" y="11302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dirty="0"/>
              <a:t>INFORMÁTICA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dirty="0"/>
              <a:t>CLASE 7 – ESTRUCTURAS REPETITIVAS</a:t>
            </a:r>
            <a:endParaRPr sz="3000" dirty="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Profesor: Carlos D. Mazza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3996598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camazza@uade.edu.ar</a:t>
            </a:r>
            <a:endParaRPr sz="1800" dirty="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5" y="42595"/>
            <a:ext cx="1262600" cy="1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ESTRUCTURAS REPETITIVAS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46CDC-CE4D-4756-8B11-10F8F9F7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9" y="824090"/>
            <a:ext cx="3458058" cy="32484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F9AB47-50E8-41F1-B6BE-DCDDEAE22242}"/>
              </a:ext>
            </a:extLst>
          </p:cNvPr>
          <p:cNvSpPr txBox="1"/>
          <p:nvPr/>
        </p:nvSpPr>
        <p:spPr>
          <a:xfrm>
            <a:off x="4011946" y="824090"/>
            <a:ext cx="46805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Funcionamiento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</a:t>
            </a:r>
            <a:endParaRPr lang="es-MX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 primer lugar se verifica la condición, si la misma resulta verdadera se ejecutan las operaciones que indicamos por la rama del Verdadero.</a:t>
            </a:r>
            <a:b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 caso que la condición sea Falsa continúa por la rama del Falso y sale de la estructura repetitiva para continuar con la ejecución del algoritmo.</a:t>
            </a:r>
          </a:p>
          <a:p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bloque se repite MIENTRAS la condición sea Verdadera.</a:t>
            </a:r>
          </a:p>
          <a:p>
            <a:endParaRPr lang="es-MX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s-MX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Importante: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Si la condición siempre retorna verdadero estamos en presencia de un ciclo repetitivo infinito. Dicha situación es un error de programación lógico, nunca finalizará el programa.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ESTRUCTURAS REPETITIVAS</a:t>
            </a:r>
            <a:endParaRPr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3159F3-D3BF-46A2-B5F5-1B608A71496A}"/>
              </a:ext>
            </a:extLst>
          </p:cNvPr>
          <p:cNvSpPr txBox="1"/>
          <p:nvPr/>
        </p:nvSpPr>
        <p:spPr>
          <a:xfrm>
            <a:off x="122870" y="912940"/>
            <a:ext cx="66886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/>
              <a:t>Ejemplo 1:</a:t>
            </a:r>
          </a:p>
          <a:p>
            <a:r>
              <a:rPr lang="es-MX" dirty="0"/>
              <a:t>Realizar un programa que imprima en pantalla los números del 1 al 10.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EB949E-B8FE-4E9C-B223-67C347D8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" y="1592745"/>
            <a:ext cx="4547661" cy="20934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6FBE60-CFC6-473A-9A36-1157922CD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92744"/>
            <a:ext cx="4479072" cy="20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ESTRUCTURAS REPETITIVAS</a:t>
            </a:r>
            <a:endParaRPr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A95DB-B44B-4FB4-A93A-A4F14C59FDC8}"/>
              </a:ext>
            </a:extLst>
          </p:cNvPr>
          <p:cNvSpPr txBox="1"/>
          <p:nvPr/>
        </p:nvSpPr>
        <p:spPr>
          <a:xfrm>
            <a:off x="472471" y="950926"/>
            <a:ext cx="73208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/>
              <a:t>Ejemplo 2:</a:t>
            </a:r>
          </a:p>
          <a:p>
            <a:r>
              <a:rPr lang="es-MX" dirty="0"/>
              <a:t>Realizar un algoritmo que solicite la carga de un valor positivo y nos muestre desde 1 hasta el valor ingresado de uno en uno.</a:t>
            </a:r>
          </a:p>
          <a:p>
            <a:r>
              <a:rPr lang="es-MX" dirty="0"/>
              <a:t>Ejemplo: Si ingresamos 4 se debe mostrar en pantalla los números del 1 al 4.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BF0788-145B-4AC9-9586-7E3F5EF8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1" y="2109111"/>
            <a:ext cx="4402855" cy="17065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1DBF59B-27F6-4BCC-8293-3EE53607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98" y="2109111"/>
            <a:ext cx="3867402" cy="17065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B38166-BB5E-49A3-AB7B-E2AD889AC4C9}"/>
              </a:ext>
            </a:extLst>
          </p:cNvPr>
          <p:cNvSpPr txBox="1"/>
          <p:nvPr/>
        </p:nvSpPr>
        <p:spPr>
          <a:xfrm>
            <a:off x="829734" y="3958166"/>
            <a:ext cx="76595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 variable x recibe el nombre de </a:t>
            </a:r>
            <a:r>
              <a:rPr lang="es-MX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CONTADOR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Un contador es un tipo especial de variable que se incrementa o disminuye con valores constantes durante la ejecución del programa.</a:t>
            </a:r>
            <a:br>
              <a:rPr lang="es-MX" dirty="0"/>
            </a:b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contador x nos indica en cada momento la cantidad de valores impresos en pantalla.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7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ESTRUCTURAS REPETITIVAS</a:t>
            </a:r>
            <a:endParaRPr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D8ACC8-BA42-4362-835F-C7EDBF1D9E4C}"/>
              </a:ext>
            </a:extLst>
          </p:cNvPr>
          <p:cNvSpPr txBox="1"/>
          <p:nvPr/>
        </p:nvSpPr>
        <p:spPr>
          <a:xfrm>
            <a:off x="311701" y="764725"/>
            <a:ext cx="82114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Ejemplo 3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Desarrollar un programa que permita la carga de 3 valores por teclado y nos muestre posteriormente la suma de los valores ingresados y su promedio.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F0C773-FAFA-4F89-8285-7F67D36B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9" y="1550209"/>
            <a:ext cx="3486509" cy="21241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4BBBB3-91E2-4998-B3B4-EAD944FC7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61" y="1550208"/>
            <a:ext cx="3845421" cy="208990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7D13190-3CF3-480F-9A8C-752B63C87198}"/>
              </a:ext>
            </a:extLst>
          </p:cNvPr>
          <p:cNvSpPr txBox="1"/>
          <p:nvPr/>
        </p:nvSpPr>
        <p:spPr>
          <a:xfrm>
            <a:off x="282222" y="3748724"/>
            <a:ext cx="88617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Tenemos un </a:t>
            </a:r>
            <a:r>
              <a:rPr lang="es-MX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CONTADOR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llamado x que nos sirve para contar las vueltas que debe repetir el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También aparece el concepto de </a:t>
            </a:r>
            <a:r>
              <a:rPr lang="es-MX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ACUMULADOR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(un acumulador es un tipo especial de variable que se incrementa o disminuye con valores variables durante la ejecución del programa)</a:t>
            </a:r>
          </a:p>
          <a:p>
            <a:pPr algn="l"/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Hemos dado el nombre de suma a nuestro acumulador. Cada ciclo que se repita la estructura repetitiva, la variable suma se incrementa con el contenido ingresado en la variable valor.</a:t>
            </a:r>
          </a:p>
        </p:txBody>
      </p:sp>
    </p:spTree>
    <p:extLst>
      <p:ext uri="{BB962C8B-B14F-4D97-AF65-F5344CB8AC3E}">
        <p14:creationId xmlns:p14="http://schemas.microsoft.com/office/powerpoint/2010/main" val="370620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ESTRUCTURAS REPETITIVAS</a:t>
            </a:r>
            <a:endParaRPr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08C7A-05CD-4ABE-85C8-87CA4E188782}"/>
              </a:ext>
            </a:extLst>
          </p:cNvPr>
          <p:cNvSpPr txBox="1"/>
          <p:nvPr/>
        </p:nvSpPr>
        <p:spPr>
          <a:xfrm>
            <a:off x="2764324" y="874970"/>
            <a:ext cx="3877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Estructura repetitiva </a:t>
            </a:r>
            <a:r>
              <a:rPr lang="es-AR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9FA5C67-4740-493E-90B4-98BAE43FAACD}"/>
              </a:ext>
            </a:extLst>
          </p:cNvPr>
          <p:cNvSpPr txBox="1"/>
          <p:nvPr/>
        </p:nvSpPr>
        <p:spPr>
          <a:xfrm>
            <a:off x="311700" y="1455249"/>
            <a:ext cx="83991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Cualquier problema que requiera una estructura repetitiva se puede resolver empleando la estructura </a:t>
            </a:r>
            <a:r>
              <a:rPr lang="es-MX" b="1" dirty="0" err="1"/>
              <a:t>while</a:t>
            </a:r>
            <a:r>
              <a:rPr lang="es-MX" dirty="0"/>
              <a:t>, pero hay otra estructura repetitiva cuyo planteo es más sencillo en ciertas situaciones que tenemos que recorrer una lista de datos.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general, la estructura repetitiva </a:t>
            </a:r>
            <a:r>
              <a:rPr lang="es-MX" dirty="0" err="1"/>
              <a:t>for</a:t>
            </a:r>
            <a:r>
              <a:rPr lang="es-MX" dirty="0"/>
              <a:t> se usa en aquellas situaciones en las cuales queremos que una variable vaya tomando un valor de una lista definida de valores.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149192-24C8-406E-907B-9CD11C0596A8}"/>
              </a:ext>
            </a:extLst>
          </p:cNvPr>
          <p:cNvSpPr txBox="1"/>
          <p:nvPr/>
        </p:nvSpPr>
        <p:spPr>
          <a:xfrm>
            <a:off x="3151153" y="3104541"/>
            <a:ext cx="211867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for x in range(11):</a:t>
            </a:r>
          </a:p>
          <a:p>
            <a:r>
              <a:rPr lang="en-US" sz="1800" dirty="0"/>
              <a:t>    print(x)</a:t>
            </a:r>
            <a:endParaRPr lang="es-AR" sz="1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51C343-7AEF-4A44-9447-AF7E50EEF2C0}"/>
              </a:ext>
            </a:extLst>
          </p:cNvPr>
          <p:cNvSpPr txBox="1"/>
          <p:nvPr/>
        </p:nvSpPr>
        <p:spPr>
          <a:xfrm>
            <a:off x="1082843" y="3988100"/>
            <a:ext cx="739942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sz="1800" b="1" dirty="0"/>
              <a:t>range()</a:t>
            </a:r>
            <a:r>
              <a:rPr lang="es-MX" dirty="0"/>
              <a:t> retorna la primera vez el valor 0 y se almacena en x, luego el 1 y así sucesivamente hasta que retorna el valor que le pasamos a range menos uno (es decir en nuestro ejemplo al final retorna un 10)</a:t>
            </a:r>
          </a:p>
        </p:txBody>
      </p:sp>
    </p:spTree>
    <p:extLst>
      <p:ext uri="{BB962C8B-B14F-4D97-AF65-F5344CB8AC3E}">
        <p14:creationId xmlns:p14="http://schemas.microsoft.com/office/powerpoint/2010/main" val="144482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ESTRUCTURAS REPETITIVAS</a:t>
            </a:r>
            <a:endParaRPr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C9C4FF-091C-47F8-A694-E0AB4232A65D}"/>
              </a:ext>
            </a:extLst>
          </p:cNvPr>
          <p:cNvSpPr txBox="1"/>
          <p:nvPr/>
        </p:nvSpPr>
        <p:spPr>
          <a:xfrm>
            <a:off x="866274" y="990237"/>
            <a:ext cx="741145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Ejemplo 4</a:t>
            </a:r>
          </a:p>
          <a:p>
            <a:endParaRPr lang="es-MX" dirty="0"/>
          </a:p>
          <a:p>
            <a:r>
              <a:rPr lang="es-MX" dirty="0"/>
              <a:t>Imprimir todos los números impares que hay entre 1 y 10.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DA7674-3CCF-4E24-852D-6C03E877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1" y="1874901"/>
            <a:ext cx="797353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2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796ED2F2E33347810A370136006005" ma:contentTypeVersion="4" ma:contentTypeDescription="Crear nuevo documento." ma:contentTypeScope="" ma:versionID="c798dfee666d612a2ede919d67e84755">
  <xsd:schema xmlns:xsd="http://www.w3.org/2001/XMLSchema" xmlns:xs="http://www.w3.org/2001/XMLSchema" xmlns:p="http://schemas.microsoft.com/office/2006/metadata/properties" xmlns:ns2="d2020291-0624-4672-8781-fec2fc71f5ac" targetNamespace="http://schemas.microsoft.com/office/2006/metadata/properties" ma:root="true" ma:fieldsID="39810878050fe47208c5db30aaa2f2f4" ns2:_="">
    <xsd:import namespace="d2020291-0624-4672-8781-fec2fc71f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20291-0624-4672-8781-fec2fc71f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893AAF-97AA-4503-B3ED-B069E51B52D2}"/>
</file>

<file path=customXml/itemProps2.xml><?xml version="1.0" encoding="utf-8"?>
<ds:datastoreItem xmlns:ds="http://schemas.openxmlformats.org/officeDocument/2006/customXml" ds:itemID="{573E6440-E02C-446F-957E-C69087C007C9}"/>
</file>

<file path=customXml/itemProps3.xml><?xml version="1.0" encoding="utf-8"?>
<ds:datastoreItem xmlns:ds="http://schemas.openxmlformats.org/officeDocument/2006/customXml" ds:itemID="{E3094CDF-2F0F-420B-BC02-A5BC26488A46}"/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490</Words>
  <Application>Microsoft Office PowerPoint</Application>
  <PresentationFormat>Presentación en pantalla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Proxima Nova</vt:lpstr>
      <vt:lpstr>Arial</vt:lpstr>
      <vt:lpstr>Simple Light</vt:lpstr>
      <vt:lpstr>Spearmint</vt:lpstr>
      <vt:lpstr>INFORMÁTICA CLASE 7 – ESTRUCTURAS REPETITIVAS</vt:lpstr>
      <vt:lpstr>ESTRUCTURAS REPETITIVAS</vt:lpstr>
      <vt:lpstr>ESTRUCTURAS REPETITIVAS</vt:lpstr>
      <vt:lpstr>ESTRUCTURAS REPETITIVAS</vt:lpstr>
      <vt:lpstr>ESTRUCTURAS REPETITIVAS</vt:lpstr>
      <vt:lpstr>ESTRUCTURAS REPETITIVAS</vt:lpstr>
      <vt:lpstr>ESTRUCTURAS REPETITIVAS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CLASE 3 - OPERADORES</dc:title>
  <cp:lastModifiedBy>Carlos D. Mazza</cp:lastModifiedBy>
  <cp:revision>27</cp:revision>
  <dcterms:modified xsi:type="dcterms:W3CDTF">2024-04-29T17:51:48Z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0x0101007C796ED2F2E33347810A370136006005</vt:lpwstr>
  </property>
</Properties>
</file>